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3" r:id="rId2"/>
    <p:sldId id="265" r:id="rId3"/>
    <p:sldId id="284" r:id="rId4"/>
    <p:sldId id="285" r:id="rId5"/>
    <p:sldId id="286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0"/>
    <a:srgbClr val="009CA6"/>
    <a:srgbClr val="06038D"/>
    <a:srgbClr val="8C1515"/>
    <a:srgbClr val="75787B"/>
    <a:srgbClr val="FF00A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 autoAdjust="0"/>
    <p:restoredTop sz="93741" autoAdjust="0"/>
  </p:normalViewPr>
  <p:slideViewPr>
    <p:cSldViewPr snapToGrid="0" snapToObjects="1">
      <p:cViewPr varScale="1">
        <p:scale>
          <a:sx n="120" d="100"/>
          <a:sy n="120" d="100"/>
        </p:scale>
        <p:origin x="728" y="17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4E42B-4916-B446-8EAC-F75B0039E54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2CAAC-3E77-B643-A184-E19370C1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CAAC-3E77-B643-A184-E19370C1E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2" y="200026"/>
            <a:ext cx="10969942" cy="147002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761066"/>
            <a:ext cx="10969943" cy="47006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4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Slide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2"/>
            <a:ext cx="10969943" cy="430364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46449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B7808F-71FE-7C4F-95E3-239DF5841D6E}"/>
              </a:ext>
            </a:extLst>
          </p:cNvPr>
          <p:cNvSpPr txBox="1"/>
          <p:nvPr userDrawn="1"/>
        </p:nvSpPr>
        <p:spPr>
          <a:xfrm>
            <a:off x="1869368" y="656023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cap="none" baseline="0" dirty="0">
                <a:solidFill>
                  <a:schemeClr val="bg1"/>
                </a:solidFill>
                <a:latin typeface="Helvetica" pitchFamily="2" charset="0"/>
              </a:rPr>
              <a:t>TUCSON</a:t>
            </a:r>
          </a:p>
        </p:txBody>
      </p:sp>
    </p:spTree>
    <p:extLst>
      <p:ext uri="{BB962C8B-B14F-4D97-AF65-F5344CB8AC3E}">
        <p14:creationId xmlns:p14="http://schemas.microsoft.com/office/powerpoint/2010/main" val="235147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7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4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3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22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5787B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lkm@email.Arizona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Blitz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17638"/>
            <a:ext cx="11357272" cy="45259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Use this template to prepare for your </a:t>
            </a:r>
            <a:r>
              <a:rPr lang="en-US" sz="1600" b="1" dirty="0">
                <a:solidFill>
                  <a:schemeClr val="bg2"/>
                </a:solidFill>
              </a:rPr>
              <a:t>3-minute</a:t>
            </a:r>
            <a:r>
              <a:rPr lang="en-US" sz="1600" dirty="0">
                <a:solidFill>
                  <a:schemeClr val="bg2"/>
                </a:solidFill>
              </a:rPr>
              <a:t> data blitz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cs typeface="Helvetica"/>
              </a:rPr>
              <a:t>Final presentations should be only 4 slides long, including title (delete this 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cs typeface="Helvetica"/>
              </a:rPr>
              <a:t>Replace headlines and body text prompts with your own words and images, but please keep to the intended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The </a:t>
            </a:r>
            <a:r>
              <a:rPr lang="en-US" sz="1600" dirty="0" err="1">
                <a:solidFill>
                  <a:schemeClr val="bg2"/>
                </a:solidFill>
              </a:rPr>
              <a:t>WiDS</a:t>
            </a:r>
            <a:r>
              <a:rPr lang="en-US" sz="1600" dirty="0">
                <a:solidFill>
                  <a:schemeClr val="bg2"/>
                </a:solidFill>
              </a:rPr>
              <a:t> presenters and audience </a:t>
            </a:r>
            <a:r>
              <a:rPr lang="en-US" sz="1600" b="1" dirty="0">
                <a:solidFill>
                  <a:schemeClr val="bg2"/>
                </a:solidFill>
              </a:rPr>
              <a:t>will be multidisciplinary</a:t>
            </a:r>
            <a:r>
              <a:rPr lang="en-US" sz="1600" dirty="0">
                <a:solidFill>
                  <a:schemeClr val="bg2"/>
                </a:solidFill>
              </a:rPr>
              <a:t>. Try to make your presentation accessible to a wide audience rather than covering every technical detail.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cs typeface="Helvetica"/>
              </a:rPr>
              <a:t>Limit bullet points and eliminate crowded paragraphs entirely. A great slide may even have no body text at all with just an eye-catching image, data visualization, and/or headline that supports and complements the presentation YOU are making for the audience.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Data Blitz presentations are scheduled between 11:00-12:00 or 1:00-1:30 on Friday April 17, 2020. If you have a strong preference or conflict, please let us know when you send your presentation if you did not do that at registration.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Please send </a:t>
            </a:r>
            <a:r>
              <a:rPr lang="en-US" sz="1600" b="1" dirty="0">
                <a:solidFill>
                  <a:schemeClr val="bg2"/>
                </a:solidFill>
              </a:rPr>
              <a:t>FINAL presentations </a:t>
            </a:r>
            <a:r>
              <a:rPr lang="en-US" sz="1600" dirty="0">
                <a:solidFill>
                  <a:schemeClr val="bg2"/>
                </a:solidFill>
              </a:rPr>
              <a:t>as email attachments or shared cloud links (Dropbox, BOX, Google Drive, etc.) to </a:t>
            </a:r>
            <a:r>
              <a:rPr lang="en-US" sz="1600" dirty="0">
                <a:solidFill>
                  <a:schemeClr val="bg2"/>
                </a:solidFill>
                <a:hlinkClick r:id="rId2"/>
              </a:rPr>
              <a:t>balkm@email.arizona.edu</a:t>
            </a:r>
            <a:r>
              <a:rPr lang="en-US" sz="1600" dirty="0">
                <a:solidFill>
                  <a:schemeClr val="bg2"/>
                </a:solidFill>
              </a:rPr>
              <a:t> by </a:t>
            </a:r>
            <a:r>
              <a:rPr lang="en-US" sz="1600" b="1" dirty="0">
                <a:solidFill>
                  <a:schemeClr val="bg2"/>
                </a:solidFill>
              </a:rPr>
              <a:t>April 14, 2020</a:t>
            </a:r>
            <a:r>
              <a:rPr lang="en-US" sz="1600" dirty="0">
                <a:solidFill>
                  <a:schemeClr val="bg2"/>
                </a:solidFill>
              </a:rPr>
              <a:t>. This will allow us to create our final speaker roster and compile all submissions for a seamless transition on the day of. A computer pre-loaded with your presentation will be provided during the </a:t>
            </a:r>
            <a:r>
              <a:rPr lang="en-US" sz="1600" dirty="0" err="1">
                <a:solidFill>
                  <a:schemeClr val="bg2"/>
                </a:solidFill>
              </a:rPr>
              <a:t>WiDS</a:t>
            </a:r>
            <a:r>
              <a:rPr lang="en-US" sz="1600" dirty="0">
                <a:solidFill>
                  <a:schemeClr val="bg2"/>
                </a:solidFill>
              </a:rPr>
              <a:t> Tucson conference (April 17, 2020).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2"/>
              </a:solidFill>
            </a:endParaRPr>
          </a:p>
          <a:p>
            <a:endParaRPr lang="en-US" sz="13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0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622628"/>
            <a:ext cx="12188825" cy="2159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Helvetica"/>
                <a:cs typeface="Helvetica"/>
              </a:rPr>
              <a:t>Presentation Title</a:t>
            </a:r>
          </a:p>
          <a:p>
            <a:pPr algn="ctr"/>
            <a:br>
              <a:rPr lang="en-US" sz="2800" b="1" dirty="0">
                <a:solidFill>
                  <a:schemeClr val="bg2"/>
                </a:solidFill>
                <a:latin typeface="Helvetica"/>
                <a:cs typeface="Helvetica"/>
              </a:rPr>
            </a:br>
            <a:r>
              <a:rPr lang="en-US" sz="2800" b="1" dirty="0">
                <a:solidFill>
                  <a:schemeClr val="bg2"/>
                </a:solidFill>
                <a:latin typeface="Helvetica"/>
                <a:cs typeface="Helvetica"/>
              </a:rPr>
              <a:t>Presenter Name</a:t>
            </a:r>
            <a:br>
              <a:rPr lang="en-US" sz="2800" b="1" dirty="0">
                <a:solidFill>
                  <a:schemeClr val="bg2"/>
                </a:solidFill>
                <a:latin typeface="Helvetica"/>
                <a:cs typeface="Helvetica"/>
              </a:rPr>
            </a:br>
            <a:r>
              <a:rPr lang="en-US" sz="2800" dirty="0">
                <a:solidFill>
                  <a:schemeClr val="bg2"/>
                </a:solidFill>
                <a:latin typeface="Helvetica"/>
                <a:cs typeface="Helvetica"/>
              </a:rPr>
              <a:t>Presenter home department / Affiliation</a:t>
            </a:r>
          </a:p>
        </p:txBody>
      </p:sp>
    </p:spTree>
    <p:extLst>
      <p:ext uri="{BB962C8B-B14F-4D97-AF65-F5344CB8AC3E}">
        <p14:creationId xmlns:p14="http://schemas.microsoft.com/office/powerpoint/2010/main" val="8273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1461-2E35-3E40-8DCF-C7A32307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6970-4345-F140-BF2A-9CB6BCC0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Unmet need, gap in understanding, or other question being addressed using data science, or requiring data science methods development</a:t>
            </a:r>
          </a:p>
          <a:p>
            <a:r>
              <a:rPr lang="en-US" dirty="0"/>
              <a:t>Why is this problem interesting and/or worth addressing?  </a:t>
            </a:r>
          </a:p>
        </p:txBody>
      </p:sp>
    </p:spTree>
    <p:extLst>
      <p:ext uri="{BB962C8B-B14F-4D97-AF65-F5344CB8AC3E}">
        <p14:creationId xmlns:p14="http://schemas.microsoft.com/office/powerpoint/2010/main" val="331297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1461-2E35-3E40-8DCF-C7A32307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and/or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6970-4345-F140-BF2A-9CB6BCC0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using data science to solve the previous question(s)?</a:t>
            </a:r>
          </a:p>
          <a:p>
            <a:r>
              <a:rPr lang="en-US" dirty="0"/>
              <a:t>What are the innovative tools you are creating or using to approach the problem?</a:t>
            </a:r>
          </a:p>
        </p:txBody>
      </p:sp>
    </p:spTree>
    <p:extLst>
      <p:ext uri="{BB962C8B-B14F-4D97-AF65-F5344CB8AC3E}">
        <p14:creationId xmlns:p14="http://schemas.microsoft.com/office/powerpoint/2010/main" val="17661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259E-6138-1146-A17B-8762F9A4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6913-3D81-3F42-B94B-E6BDE020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are done, we will have … </a:t>
            </a:r>
          </a:p>
          <a:p>
            <a:r>
              <a:rPr lang="en-US" dirty="0"/>
              <a:t>What this analysis tells us is … </a:t>
            </a:r>
          </a:p>
        </p:txBody>
      </p:sp>
    </p:spTree>
    <p:extLst>
      <p:ext uri="{BB962C8B-B14F-4D97-AF65-F5344CB8AC3E}">
        <p14:creationId xmlns:p14="http://schemas.microsoft.com/office/powerpoint/2010/main" val="90766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iDS Conference">
      <a:dk1>
        <a:srgbClr val="00B140"/>
      </a:dk1>
      <a:lt1>
        <a:srgbClr val="FFFFFF"/>
      </a:lt1>
      <a:dk2>
        <a:srgbClr val="231F20"/>
      </a:dk2>
      <a:lt2>
        <a:srgbClr val="75787B"/>
      </a:lt2>
      <a:accent1>
        <a:srgbClr val="EAAA00"/>
      </a:accent1>
      <a:accent2>
        <a:srgbClr val="06038D"/>
      </a:accent2>
      <a:accent3>
        <a:srgbClr val="009CA6"/>
      </a:accent3>
      <a:accent4>
        <a:srgbClr val="53284F"/>
      </a:accent4>
      <a:accent5>
        <a:srgbClr val="8C1515"/>
      </a:accent5>
      <a:accent6>
        <a:srgbClr val="BE53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9492</TotalTime>
  <Words>341</Words>
  <Application>Microsoft Macintosh PowerPoint</Application>
  <PresentationFormat>Custom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Data Blitz Instructions</vt:lpstr>
      <vt:lpstr>PowerPoint Presentation</vt:lpstr>
      <vt:lpstr>Problem</vt:lpstr>
      <vt:lpstr>Tools and/or approach</vt:lpstr>
      <vt:lpstr>Goal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susan</dc:creator>
  <cp:keywords/>
  <dc:description/>
  <cp:lastModifiedBy>Bonnie Hurwitz</cp:lastModifiedBy>
  <cp:revision>75</cp:revision>
  <cp:lastPrinted>2018-11-07T04:11:04Z</cp:lastPrinted>
  <dcterms:created xsi:type="dcterms:W3CDTF">2016-07-11T18:29:08Z</dcterms:created>
  <dcterms:modified xsi:type="dcterms:W3CDTF">2020-04-16T17:55:36Z</dcterms:modified>
  <cp:category/>
</cp:coreProperties>
</file>