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0271-A3FA-4F9B-98A9-3A53E55A2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427D2-9822-419B-BD8B-C41D5F105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F2D8E-0E3D-49E3-AC2A-75BCAC27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B631-037A-4EB2-80C7-6FF64E4F48A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B4664-C0B6-4220-A483-1CF76DEC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E9D2-349A-49E4-BA13-98AE510F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56C8-E6CC-499C-9406-42F36823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9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C2AB-A9B6-40D9-9765-02D2881F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AA9D-DD6C-4671-BABE-84BD847A0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D521C-22ED-4882-BA5B-1A6113EB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B631-037A-4EB2-80C7-6FF64E4F48A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DCD5-EE4D-4581-85EC-C224ADA0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CB1B-0E3E-43EA-A574-BAA43ABD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56C8-E6CC-499C-9406-42F36823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7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A7936-6C7F-497C-ABF4-191B73B7F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0C72D-1214-4175-A4EB-45EF9ADB9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93E5-D34F-4FEC-82A4-385666AF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B631-037A-4EB2-80C7-6FF64E4F48A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4428-D115-4A73-AC74-F0709F94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D966-6118-4DD0-B3D9-5F77AC01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56C8-E6CC-499C-9406-42F36823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9905-4F92-4AC4-973D-416AA49D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F4577-848D-441A-820D-26D90F53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7FCC-8828-4A65-98E3-8807C27E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B631-037A-4EB2-80C7-6FF64E4F48A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DE1B-E8DE-451C-AC41-7EAFA491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8877-40FB-420B-9550-125CB9A5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56C8-E6CC-499C-9406-42F36823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0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9753-FC09-481F-B387-2C4D7261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A7BE-D0C9-437B-8189-3ECE6C4CD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A46E-E8F3-4619-8AEC-21956EEA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B631-037A-4EB2-80C7-6FF64E4F48A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F6D3-C16D-440A-803A-B6C88D0D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5B67C-C3D1-471D-9D9A-E3F3EFCA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56C8-E6CC-499C-9406-42F36823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4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5E95-53DC-4792-B1DA-AA98AC85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5B0F-49D5-4DC6-A916-E7AD8F078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85679-0158-485B-8678-8F8C3B529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315C1-87B5-46E7-9BE6-6A609291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B631-037A-4EB2-80C7-6FF64E4F48A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FE87D-D6F9-443C-A3EA-6B93B7C7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2110B-90FD-4D2A-AA76-FDCE3A6E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56C8-E6CC-499C-9406-42F36823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296C-9A48-4350-BC31-B54E10F7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97C20-A99D-4D0F-B6A2-D8765F7C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DE6F-2A14-4060-B00E-4BD476C2C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24B02-9E75-4D1E-946F-7421A33AD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F96D6-7FA8-4AC6-B7D2-6660538F6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D6E8C-FDFF-4196-84C7-D5D42B16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B631-037A-4EB2-80C7-6FF64E4F48A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30199-555A-40C4-8E07-DFEBF305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8BB40-3A30-4B0E-98BF-D72F51B6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56C8-E6CC-499C-9406-42F36823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8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7975-7749-4EF4-A61F-583AEC2F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DCB9B-8709-4E39-BE58-E6AAE9A6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B631-037A-4EB2-80C7-6FF64E4F48A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67A8D-3947-44EC-BF57-C58E9108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F602E-FD37-4101-B10F-E972DE36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56C8-E6CC-499C-9406-42F36823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5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DA440-7B32-4DB5-87A1-40131D5C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B631-037A-4EB2-80C7-6FF64E4F48A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D1049-D14B-4A49-8F33-CE56EF64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275C5-8E26-4A16-9B7D-570CC3E6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56C8-E6CC-499C-9406-42F36823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8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17A7-E33C-4CED-A50F-369CD984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C347B-2E94-4CD6-9FAD-664E3D5E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42434-3603-4B18-BE11-7455AC9F8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B77CC-800A-48CA-A0ED-60F69B7C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B631-037A-4EB2-80C7-6FF64E4F48A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93F6A-4422-4BB3-BCD6-FB37E577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C9641-D4D3-47FA-A4FD-C254F118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56C8-E6CC-499C-9406-42F36823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0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4062-AEF8-4557-8AE1-5D17AF33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9361C-9EC5-4538-8DDA-36C18A11E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804D9-E7FD-471B-8B06-8DA6EC753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F1AEA-944A-4E0E-A67B-1E072F06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B631-037A-4EB2-80C7-6FF64E4F48A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BF16C-00FF-4848-886A-51874C2A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7D95E-29B6-4BED-9917-A6A88690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56C8-E6CC-499C-9406-42F36823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7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11712-0DC1-4EB1-9719-ACEF2DDA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C8BD1-F406-4F23-ACED-72AE5D58A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6E3A-A128-4B00-B961-A2F4A4B17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5B631-037A-4EB2-80C7-6FF64E4F48A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14C41-F0E8-4A6E-8CCB-177576807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F100-2415-4229-B27A-035B3DD54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56C8-E6CC-499C-9406-42F36823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80DA7F-98AF-4478-9147-B68AFFDD7B42}"/>
              </a:ext>
            </a:extLst>
          </p:cNvPr>
          <p:cNvSpPr/>
          <p:nvPr/>
        </p:nvSpPr>
        <p:spPr>
          <a:xfrm>
            <a:off x="763480" y="531365"/>
            <a:ext cx="4598633" cy="58059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92A54-77C5-4D22-A780-B04456C85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56" y="476250"/>
            <a:ext cx="4267200" cy="5905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A91BA2-226C-48DA-96A9-07BC415C21C7}"/>
              </a:ext>
            </a:extLst>
          </p:cNvPr>
          <p:cNvSpPr txBox="1"/>
          <p:nvPr/>
        </p:nvSpPr>
        <p:spPr>
          <a:xfrm>
            <a:off x="1136342" y="843379"/>
            <a:ext cx="3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Rain Forest Deforestation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A29CB-A520-40F1-B05A-2DA44564EEB4}"/>
              </a:ext>
            </a:extLst>
          </p:cNvPr>
          <p:cNvSpPr txBox="1"/>
          <p:nvPr/>
        </p:nvSpPr>
        <p:spPr>
          <a:xfrm>
            <a:off x="1549153" y="1460377"/>
            <a:ext cx="2698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Upload Images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82DBE-1F7C-4674-A686-BB84E2385A5D}"/>
              </a:ext>
            </a:extLst>
          </p:cNvPr>
          <p:cNvSpPr txBox="1"/>
          <p:nvPr/>
        </p:nvSpPr>
        <p:spPr>
          <a:xfrm>
            <a:off x="1136342" y="3711529"/>
            <a:ext cx="31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Options: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4CF1DA-0592-42F2-9F05-396FB91251D7}"/>
              </a:ext>
            </a:extLst>
          </p:cNvPr>
          <p:cNvCxnSpPr/>
          <p:nvPr/>
        </p:nvCxnSpPr>
        <p:spPr>
          <a:xfrm>
            <a:off x="976544" y="3551731"/>
            <a:ext cx="3923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1B114F-B83B-4798-8971-0F71BE084BD1}"/>
              </a:ext>
            </a:extLst>
          </p:cNvPr>
          <p:cNvSpPr txBox="1"/>
          <p:nvPr/>
        </p:nvSpPr>
        <p:spPr>
          <a:xfrm>
            <a:off x="1500326" y="2141179"/>
            <a:ext cx="2876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Latitude        ___________</a:t>
            </a:r>
          </a:p>
          <a:p>
            <a:endParaRPr lang="en-US" dirty="0"/>
          </a:p>
          <a:p>
            <a:r>
              <a:rPr lang="en-US" dirty="0"/>
              <a:t>Longitude    ____________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F476FB-AFF9-4A2E-8AE0-1340002B07F8}"/>
              </a:ext>
            </a:extLst>
          </p:cNvPr>
          <p:cNvSpPr txBox="1"/>
          <p:nvPr/>
        </p:nvSpPr>
        <p:spPr>
          <a:xfrm>
            <a:off x="1553592" y="4367987"/>
            <a:ext cx="28230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Weather Type Tag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4C114F-FC1A-42F4-B08D-C4812ECE4FAF}"/>
              </a:ext>
            </a:extLst>
          </p:cNvPr>
          <p:cNvSpPr txBox="1"/>
          <p:nvPr/>
        </p:nvSpPr>
        <p:spPr>
          <a:xfrm>
            <a:off x="1553592" y="5024445"/>
            <a:ext cx="28230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Forest Coverage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E1F7B2-6DC3-4042-9974-D0FC19DF32D2}"/>
              </a:ext>
            </a:extLst>
          </p:cNvPr>
          <p:cNvSpPr/>
          <p:nvPr/>
        </p:nvSpPr>
        <p:spPr>
          <a:xfrm>
            <a:off x="8908586" y="1956513"/>
            <a:ext cx="73569" cy="697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B512CF-8D44-4290-BBC0-BE833F0F5E12}"/>
              </a:ext>
            </a:extLst>
          </p:cNvPr>
          <p:cNvSpPr/>
          <p:nvPr/>
        </p:nvSpPr>
        <p:spPr>
          <a:xfrm>
            <a:off x="8308431" y="1645043"/>
            <a:ext cx="73569" cy="697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8C63B3-B51F-48B1-A43D-EEB985517258}"/>
              </a:ext>
            </a:extLst>
          </p:cNvPr>
          <p:cNvSpPr/>
          <p:nvPr/>
        </p:nvSpPr>
        <p:spPr>
          <a:xfrm>
            <a:off x="8511330" y="1575267"/>
            <a:ext cx="73569" cy="697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4E80D6-4609-42A8-BB0C-C3BC4C8F886E}"/>
              </a:ext>
            </a:extLst>
          </p:cNvPr>
          <p:cNvSpPr/>
          <p:nvPr/>
        </p:nvSpPr>
        <p:spPr>
          <a:xfrm>
            <a:off x="8474545" y="1759933"/>
            <a:ext cx="73569" cy="697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21228B-7804-4E1E-AFC4-B8EE0BD285C8}"/>
              </a:ext>
            </a:extLst>
          </p:cNvPr>
          <p:cNvSpPr/>
          <p:nvPr/>
        </p:nvSpPr>
        <p:spPr>
          <a:xfrm>
            <a:off x="8741282" y="1673082"/>
            <a:ext cx="73569" cy="697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F0EF87-1718-465D-8D35-CE919CF01702}"/>
              </a:ext>
            </a:extLst>
          </p:cNvPr>
          <p:cNvSpPr/>
          <p:nvPr/>
        </p:nvSpPr>
        <p:spPr>
          <a:xfrm>
            <a:off x="8234862" y="1921625"/>
            <a:ext cx="73569" cy="697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E636D1-5D51-4788-A2E8-B371297DBE9B}"/>
              </a:ext>
            </a:extLst>
          </p:cNvPr>
          <p:cNvSpPr/>
          <p:nvPr/>
        </p:nvSpPr>
        <p:spPr>
          <a:xfrm>
            <a:off x="6922177" y="6241209"/>
            <a:ext cx="202758" cy="1923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BC03F-76F6-43FA-A0CF-682A0EAFBAA8}"/>
              </a:ext>
            </a:extLst>
          </p:cNvPr>
          <p:cNvSpPr txBox="1"/>
          <p:nvPr/>
        </p:nvSpPr>
        <p:spPr>
          <a:xfrm>
            <a:off x="7146688" y="6174467"/>
            <a:ext cx="9890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New Data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DE27C-CCEB-45F6-B364-6806E6B762A6}"/>
              </a:ext>
            </a:extLst>
          </p:cNvPr>
          <p:cNvSpPr/>
          <p:nvPr/>
        </p:nvSpPr>
        <p:spPr>
          <a:xfrm>
            <a:off x="8432104" y="6222966"/>
            <a:ext cx="202758" cy="1923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B18DB0-207A-497F-95B3-A589CAB97400}"/>
              </a:ext>
            </a:extLst>
          </p:cNvPr>
          <p:cNvSpPr txBox="1"/>
          <p:nvPr/>
        </p:nvSpPr>
        <p:spPr>
          <a:xfrm>
            <a:off x="8656615" y="6156224"/>
            <a:ext cx="12753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Existing Data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8D6F08-B4C7-4970-B671-F40774848736}"/>
              </a:ext>
            </a:extLst>
          </p:cNvPr>
          <p:cNvSpPr txBox="1"/>
          <p:nvPr/>
        </p:nvSpPr>
        <p:spPr>
          <a:xfrm>
            <a:off x="9931964" y="4080861"/>
            <a:ext cx="1802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Descriptive Stats</a:t>
            </a:r>
          </a:p>
          <a:p>
            <a:endParaRPr lang="en-US" sz="1500" dirty="0"/>
          </a:p>
          <a:p>
            <a:r>
              <a:rPr lang="en-US" sz="1500" dirty="0"/>
              <a:t>% of total files</a:t>
            </a:r>
          </a:p>
          <a:p>
            <a:r>
              <a:rPr lang="en-US" sz="1500" dirty="0"/>
              <a:t>% of coverage</a:t>
            </a:r>
          </a:p>
          <a:p>
            <a:r>
              <a:rPr lang="en-US" sz="1500" dirty="0"/>
              <a:t>Location of cluster</a:t>
            </a:r>
          </a:p>
          <a:p>
            <a:endParaRPr lang="en-US" sz="15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753E77-C7FA-4039-B75C-626D6D368ED8}"/>
              </a:ext>
            </a:extLst>
          </p:cNvPr>
          <p:cNvCxnSpPr>
            <a:cxnSpLocks/>
          </p:cNvCxnSpPr>
          <p:nvPr/>
        </p:nvCxnSpPr>
        <p:spPr>
          <a:xfrm>
            <a:off x="9931964" y="4356460"/>
            <a:ext cx="1802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25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51B19D261402478007C34C663C8397" ma:contentTypeVersion="11" ma:contentTypeDescription="Create a new document." ma:contentTypeScope="" ma:versionID="c658b0d5f512a15443c3f59e237972f2">
  <xsd:schema xmlns:xsd="http://www.w3.org/2001/XMLSchema" xmlns:xs="http://www.w3.org/2001/XMLSchema" xmlns:p="http://schemas.microsoft.com/office/2006/metadata/properties" xmlns:ns3="2fd4c4f6-3035-4b88-8bbf-32eff1927bfa" xmlns:ns4="875a3d92-bff1-4526-a434-44852695c176" targetNamespace="http://schemas.microsoft.com/office/2006/metadata/properties" ma:root="true" ma:fieldsID="c2dd423e7ea65e5e6503be1c3b919c26" ns3:_="" ns4:_="">
    <xsd:import namespace="2fd4c4f6-3035-4b88-8bbf-32eff1927bfa"/>
    <xsd:import namespace="875a3d92-bff1-4526-a434-44852695c1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4c4f6-3035-4b88-8bbf-32eff1927b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a3d92-bff1-4526-a434-44852695c17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D7B92D-44EA-4CAD-A723-82023F2A61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d4c4f6-3035-4b88-8bbf-32eff1927bfa"/>
    <ds:schemaRef ds:uri="875a3d92-bff1-4526-a434-44852695c1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1D7FF3-765B-4D82-A1CE-A80C7F6DCB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66C697-9741-4D6D-AFE8-656BB35ECB3C}">
  <ds:schemaRefs>
    <ds:schemaRef ds:uri="2fd4c4f6-3035-4b88-8bbf-32eff1927bf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875a3d92-bff1-4526-a434-44852695c176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Chams-Eddine, Anissa [USA]</dc:creator>
  <cp:lastModifiedBy>Chams-Eddine, Anissa [USA]</cp:lastModifiedBy>
  <cp:revision>3</cp:revision>
  <dcterms:created xsi:type="dcterms:W3CDTF">2019-10-26T19:05:33Z</dcterms:created>
  <dcterms:modified xsi:type="dcterms:W3CDTF">2019-10-26T19:36:32Z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0x0101000C51B19D261402478007C34C663C8397</vt:lpwstr>
  </property>
</Properties>
</file>