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71" r:id="rId4"/>
    <p:sldId id="268" r:id="rId5"/>
    <p:sldId id="292" r:id="rId6"/>
    <p:sldId id="272" r:id="rId7"/>
    <p:sldId id="293" r:id="rId8"/>
    <p:sldId id="294" r:id="rId9"/>
    <p:sldId id="29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8">
          <p15:clr>
            <a:srgbClr val="A4A3A4"/>
          </p15:clr>
        </p15:guide>
        <p15:guide id="3" orient="horz" pos="1214">
          <p15:clr>
            <a:srgbClr val="A4A3A4"/>
          </p15:clr>
        </p15:guide>
        <p15:guide id="4" pos="1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23"/>
    <p:restoredTop sz="94660"/>
  </p:normalViewPr>
  <p:slideViewPr>
    <p:cSldViewPr snapToGrid="0">
      <p:cViewPr varScale="1">
        <p:scale>
          <a:sx n="110" d="100"/>
          <a:sy n="110" d="100"/>
        </p:scale>
        <p:origin x="200" y="528"/>
      </p:cViewPr>
      <p:guideLst>
        <p:guide orient="horz" pos="2153"/>
        <p:guide pos="3838"/>
        <p:guide orient="horz" pos="1214"/>
        <p:guide pos="1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52C17-CA27-4B59-8AC3-99088E676B98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582B4-71CF-479C-811E-4E7DD83A2C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C3829-85C2-4C78-A748-3A4999477BD2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94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2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69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83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8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280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B92F8C1-F052-42FE-8998-111F94B429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5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onghuizhen\documents\jddongdong\jimenterprise\donghuizhen\image\ae6e2502e9f3d6d8ff6fd930e65fb3f6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01"/>
            <a:ext cx="12192000" cy="68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14761" y="1046790"/>
            <a:ext cx="8457801" cy="7620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423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765" y="1828665"/>
            <a:ext cx="7770762" cy="53312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965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单击此处编辑文字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914757" y="2992204"/>
            <a:ext cx="3351204" cy="30516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169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年／月／日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67"/>
            <a:ext cx="12191665" cy="6858054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6173" y="533156"/>
            <a:ext cx="1219116" cy="68548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003059" y="1523839"/>
            <a:ext cx="582721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586554" y="1523839"/>
            <a:ext cx="4109603" cy="456661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003059" y="2090739"/>
            <a:ext cx="58272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85777" y="2090739"/>
            <a:ext cx="4110311" cy="42378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3003059" y="2657643"/>
            <a:ext cx="582721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03059" y="3224543"/>
            <a:ext cx="582721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3007195" y="3791445"/>
            <a:ext cx="57865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2115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588266" y="2657643"/>
            <a:ext cx="4107828" cy="433074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88261" y="3224543"/>
            <a:ext cx="4107827" cy="433076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85777" y="3791445"/>
            <a:ext cx="4110311" cy="381373"/>
          </a:xfrm>
          <a:prstGeom prst="rect">
            <a:avLst/>
          </a:prstGeom>
        </p:spPr>
        <p:txBody>
          <a:bodyPr lIns="91440" tIns="45720" rIns="91440" bIns="45720"/>
          <a:lstStyle>
            <a:lvl1pPr marL="407670" marR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1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03" y="6112965"/>
            <a:ext cx="1372425" cy="420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33783" y="533156"/>
            <a:ext cx="6476553" cy="685464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3385"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单击此处添加标题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783" y="6216748"/>
            <a:ext cx="914337" cy="26057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FontTx/>
              <a:buNone/>
              <a:defRPr sz="106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/>
              <a:t>Page_001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16" y="228330"/>
            <a:ext cx="1372425" cy="420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onghuizhen\documents\jddongdong\jimenterprise\donghuizhen\image\ae6e2502e9f3d6d8ff6fd930e65fb3f6.pn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901"/>
            <a:ext cx="12192000" cy="68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757" y="1142812"/>
            <a:ext cx="5639094" cy="85367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>
              <a:buFontTx/>
              <a:buNone/>
              <a:defRPr sz="423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/>
              <a:t>感谢您的时间。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757" y="1987052"/>
            <a:ext cx="5639094" cy="603678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marR="0" indent="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9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07670" marR="0" lvl="0" indent="-407670" algn="l" defTabSz="10877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9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840" y="5867674"/>
            <a:ext cx="1703491" cy="5218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93401" y="368301"/>
            <a:ext cx="1053769" cy="3877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88931" y="5837237"/>
            <a:ext cx="1333169" cy="49053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defTabSz="1087755" rtl="0" eaLnBrk="1" latinLnBrk="0" hangingPunct="1">
        <a:spcBef>
          <a:spcPct val="0"/>
        </a:spcBef>
        <a:buNone/>
        <a:defRPr sz="5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670" indent="-407670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810" kern="1200">
          <a:solidFill>
            <a:schemeClr val="tx1"/>
          </a:solidFill>
          <a:latin typeface="+mn-lt"/>
          <a:ea typeface="+mn-ea"/>
          <a:cs typeface="+mn-cs"/>
        </a:defRPr>
      </a:lvl1pPr>
      <a:lvl2pPr marL="883920" indent="-339725" algn="l" defTabSz="108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8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55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»"/>
        <a:defRPr sz="233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8pPr>
      <a:lvl9pPr marL="4624705" indent="-272415" algn="l" defTabSz="10877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7755" rtl="0" eaLnBrk="1" latinLnBrk="0" hangingPunct="1"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38563" y="1752716"/>
            <a:ext cx="10362481" cy="761947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2020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H1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工作述职</a:t>
            </a:r>
            <a:r>
              <a:rPr lang="en-US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38564" y="3124220"/>
            <a:ext cx="1363862" cy="1664089"/>
          </a:xfrm>
        </p:spPr>
        <p:txBody>
          <a:bodyPr/>
          <a:lstStyle/>
          <a:p>
            <a:pPr algn="dist"/>
            <a:r>
              <a:rPr lang="zh-CN" altLang="en-US" sz="2115" b="1" dirty="0"/>
              <a:t>姓名</a:t>
            </a:r>
            <a:endParaRPr lang="en-US" altLang="zh-CN" sz="2115" b="1" dirty="0"/>
          </a:p>
          <a:p>
            <a:pPr algn="dist"/>
            <a:r>
              <a:rPr lang="zh-CN" altLang="en-US" sz="2115" b="1" dirty="0"/>
              <a:t>部门</a:t>
            </a:r>
            <a:endParaRPr lang="en-US" altLang="zh-CN" sz="2115" b="1" dirty="0"/>
          </a:p>
          <a:p>
            <a:pPr algn="dist"/>
            <a:r>
              <a:rPr lang="zh-CN" altLang="en-US" sz="2115" b="1" dirty="0"/>
              <a:t>岗位</a:t>
            </a:r>
            <a:endParaRPr lang="en-US" altLang="zh-CN" sz="2115" b="1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53310" y="3124200"/>
            <a:ext cx="8950325" cy="1664335"/>
          </a:xfrm>
        </p:spPr>
        <p:txBody>
          <a:bodyPr/>
          <a:lstStyle/>
          <a:p>
            <a:endParaRPr lang="en-US" altLang="zh-CN" sz="2115" b="1" dirty="0"/>
          </a:p>
          <a:p>
            <a:r>
              <a:rPr kumimoji="1" lang="en-US" altLang="zh-CN" sz="2115" b="1" dirty="0" err="1"/>
              <a:t>京东集团-京东零售-技术与数据中台-数据基础平台部-数据服务研发部</a:t>
            </a:r>
            <a:endParaRPr kumimoji="1" lang="en-US" altLang="zh-CN" sz="2115" b="1" dirty="0"/>
          </a:p>
          <a:p>
            <a:endParaRPr kumimoji="1" lang="en-US" altLang="zh-CN" sz="2115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Thanks.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感谢您的时间。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436131" y="2218783"/>
            <a:ext cx="582721" cy="456661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19558" y="2219075"/>
            <a:ext cx="7309783" cy="456591"/>
          </a:xfrm>
        </p:spPr>
        <p:txBody>
          <a:bodyPr/>
          <a:lstStyle/>
          <a:p>
            <a:pPr defTabSz="1028065"/>
            <a:r>
              <a:rPr lang="zh-Hans" altLang="en-US" sz="2400" dirty="0">
                <a:solidFill>
                  <a:schemeClr val="tx1"/>
                </a:solidFill>
              </a:rPr>
              <a:t>个人</a:t>
            </a:r>
            <a:r>
              <a:rPr lang="en-US" altLang="en-US" sz="24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Hans" altLang="en-US" sz="2400" dirty="0">
                <a:solidFill>
                  <a:schemeClr val="tx1"/>
                </a:solidFill>
              </a:rPr>
              <a:t>工作职责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algn="l" defTabSz="1028065"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占位符 3"/>
          <p:cNvSpPr txBox="1"/>
          <p:nvPr/>
        </p:nvSpPr>
        <p:spPr>
          <a:xfrm>
            <a:off x="3018850" y="2728804"/>
            <a:ext cx="8411150" cy="456591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ans" sz="24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020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</a:rPr>
              <a:t>H1</a:t>
            </a:r>
            <a:r>
              <a:rPr lang="zh-CN" altLang="en-US" sz="2400" dirty="0">
                <a:solidFill>
                  <a:schemeClr val="tx1"/>
                </a:solidFill>
              </a:rPr>
              <a:t>工作业绩</a:t>
            </a:r>
          </a:p>
        </p:txBody>
      </p:sp>
      <p:sp>
        <p:nvSpPr>
          <p:cNvPr id="17" name="文本占位符 4"/>
          <p:cNvSpPr txBox="1"/>
          <p:nvPr/>
        </p:nvSpPr>
        <p:spPr>
          <a:xfrm>
            <a:off x="2436128" y="2753625"/>
            <a:ext cx="582721" cy="423718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占位符 4"/>
          <p:cNvSpPr txBox="1"/>
          <p:nvPr/>
        </p:nvSpPr>
        <p:spPr>
          <a:xfrm>
            <a:off x="2428373" y="3261829"/>
            <a:ext cx="582721" cy="423718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占位符 3"/>
          <p:cNvSpPr txBox="1"/>
          <p:nvPr/>
        </p:nvSpPr>
        <p:spPr>
          <a:xfrm>
            <a:off x="3011094" y="3231519"/>
            <a:ext cx="8411150" cy="456591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2020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</a:rPr>
              <a:t>Q3</a:t>
            </a:r>
            <a:r>
              <a:rPr lang="zh-CN" altLang="en-US" sz="2400" dirty="0">
                <a:solidFill>
                  <a:schemeClr val="tx1"/>
                </a:solidFill>
              </a:rPr>
              <a:t>工作</a:t>
            </a:r>
            <a:r>
              <a:rPr lang="zh-Hans" altLang="en-US" sz="2400" dirty="0">
                <a:solidFill>
                  <a:schemeClr val="tx1"/>
                </a:solidFill>
              </a:rPr>
              <a:t>规划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/>
              <a:t>述职要求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71F9A-1685-664E-9697-DCFE025ACBB5}"/>
              </a:ext>
            </a:extLst>
          </p:cNvPr>
          <p:cNvSpPr txBox="1"/>
          <p:nvPr/>
        </p:nvSpPr>
        <p:spPr>
          <a:xfrm>
            <a:off x="1108364" y="1165808"/>
            <a:ext cx="422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8065">
              <a:spcBef>
                <a:spcPct val="20000"/>
              </a:spcBef>
            </a:pPr>
            <a:r>
              <a:rPr lang="zh-CN" altLang="en-US" b="1" dirty="0">
                <a:solidFill>
                  <a:prstClr val="black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一、</a:t>
            </a:r>
            <a:r>
              <a:rPr lang="zh-Hans" altLang="en-US" b="1" dirty="0">
                <a:solidFill>
                  <a:prstClr val="black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个人</a:t>
            </a:r>
            <a:r>
              <a:rPr lang="en-US" altLang="en-US" b="1" dirty="0" err="1">
                <a:solidFill>
                  <a:prstClr val="black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简介</a:t>
            </a:r>
            <a:endParaRPr lang="zh-CN" altLang="en-US" b="1" dirty="0">
              <a:solidFill>
                <a:prstClr val="black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B1144E-6E32-9842-9B13-DE7F9BDA94D4}"/>
              </a:ext>
            </a:extLst>
          </p:cNvPr>
          <p:cNvSpPr txBox="1"/>
          <p:nvPr/>
        </p:nvSpPr>
        <p:spPr>
          <a:xfrm>
            <a:off x="1620980" y="1604741"/>
            <a:ext cx="8340437" cy="47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、用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页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PPT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概述进行个人介绍。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CC3EE5-1951-494D-8975-39EBC3D41FD3}"/>
              </a:ext>
            </a:extLst>
          </p:cNvPr>
          <p:cNvSpPr txBox="1"/>
          <p:nvPr/>
        </p:nvSpPr>
        <p:spPr>
          <a:xfrm>
            <a:off x="1108364" y="2318054"/>
            <a:ext cx="422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8065">
              <a:spcBef>
                <a:spcPct val="20000"/>
              </a:spcBef>
            </a:pPr>
            <a:r>
              <a:rPr lang="zh-CN" altLang="en-US" b="1" dirty="0">
                <a:solidFill>
                  <a:prstClr val="black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二、</a:t>
            </a:r>
            <a:r>
              <a:rPr lang="en-US" altLang="zh-Hans" b="1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020</a:t>
            </a:r>
            <a:r>
              <a:rPr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年</a:t>
            </a:r>
            <a:r>
              <a:rPr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H1</a:t>
            </a:r>
            <a:r>
              <a:rPr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的工作业绩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ABE829-31E4-F846-87F4-56CE663103DB}"/>
              </a:ext>
            </a:extLst>
          </p:cNvPr>
          <p:cNvSpPr txBox="1"/>
          <p:nvPr/>
        </p:nvSpPr>
        <p:spPr>
          <a:xfrm>
            <a:off x="1620980" y="2748937"/>
            <a:ext cx="9809023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、阐述你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2020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年的主要工作项与工作业绩，每项工作需要描述清楚：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 背景与目标、面临的挑战、达成目标方法和取得的成绩。</a:t>
            </a:r>
            <a:endParaRPr kumimoji="1" lang="en-US" altLang="zh-CN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、汇报人尽量使用</a:t>
            </a:r>
            <a:r>
              <a:rPr kumimoji="1" lang="zh-CN" altLang="en-US" b="1" dirty="0">
                <a:solidFill>
                  <a:srgbClr val="C0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数据量化工作业绩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，若是团队协作，突出个人在团队中的作用。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B64A7F-1F09-B346-B015-C472A2FCBC8C}"/>
              </a:ext>
            </a:extLst>
          </p:cNvPr>
          <p:cNvSpPr txBox="1"/>
          <p:nvPr/>
        </p:nvSpPr>
        <p:spPr>
          <a:xfrm>
            <a:off x="1108364" y="4269505"/>
            <a:ext cx="691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8065">
              <a:spcBef>
                <a:spcPct val="20000"/>
              </a:spcBef>
            </a:pPr>
            <a:r>
              <a:rPr lang="zh-CN" altLang="en-US" b="1" dirty="0">
                <a:solidFill>
                  <a:prstClr val="black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三、</a:t>
            </a:r>
            <a:r>
              <a:rPr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2020</a:t>
            </a:r>
            <a:r>
              <a:rPr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年</a:t>
            </a:r>
            <a:r>
              <a:rPr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Q3</a:t>
            </a:r>
            <a:r>
              <a:rPr lang="zh-Hans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规划</a:t>
            </a:r>
            <a:endParaRPr lang="zh-CN" altLang="en-US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0778C5-F06C-B643-986A-5610D52608D9}"/>
              </a:ext>
            </a:extLst>
          </p:cNvPr>
          <p:cNvSpPr txBox="1"/>
          <p:nvPr/>
        </p:nvSpPr>
        <p:spPr>
          <a:xfrm>
            <a:off x="1620980" y="4695287"/>
            <a:ext cx="8340437" cy="171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、工作规划建议与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、个人能力提升规划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、需要团队给予的支持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r>
              <a:rPr kumimoji="1" lang="zh-CN" altLang="en-US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、若有心得体会，可以补充</a:t>
            </a:r>
          </a:p>
        </p:txBody>
      </p:sp>
    </p:spTree>
    <p:extLst>
      <p:ext uri="{BB962C8B-B14F-4D97-AF65-F5344CB8AC3E}">
        <p14:creationId xmlns:p14="http://schemas.microsoft.com/office/powerpoint/2010/main" val="135231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/>
              <a:t>述职要求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3133478-D748-B045-80A9-438B6CBA2277}"/>
              </a:ext>
            </a:extLst>
          </p:cNvPr>
          <p:cNvSpPr txBox="1"/>
          <p:nvPr/>
        </p:nvSpPr>
        <p:spPr>
          <a:xfrm>
            <a:off x="1094505" y="1546512"/>
            <a:ext cx="691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8065">
              <a:spcBef>
                <a:spcPct val="20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汇报要求</a:t>
            </a:r>
            <a:endParaRPr lang="zh-CN" altLang="en-US" sz="2400" b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E7EAAD-E946-7344-9334-AD0A20EDAA4D}"/>
              </a:ext>
            </a:extLst>
          </p:cNvPr>
          <p:cNvSpPr txBox="1"/>
          <p:nvPr/>
        </p:nvSpPr>
        <p:spPr>
          <a:xfrm>
            <a:off x="1607117" y="2108576"/>
            <a:ext cx="9074734" cy="22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、提交时间：截止</a:t>
            </a:r>
            <a:r>
              <a:rPr kumimoji="1" lang="en-US" altLang="zh-CN" sz="2400" b="1" dirty="0">
                <a:solidFill>
                  <a:srgbClr val="C0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2020</a:t>
            </a:r>
            <a:r>
              <a:rPr kumimoji="1" lang="zh-CN" altLang="en-US" sz="2400" b="1" dirty="0">
                <a:solidFill>
                  <a:srgbClr val="C0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年</a:t>
            </a:r>
            <a:r>
              <a:rPr kumimoji="1" lang="en-US" altLang="zh-CN" sz="2400" b="1" dirty="0">
                <a:solidFill>
                  <a:srgbClr val="C0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6</a:t>
            </a:r>
            <a:r>
              <a:rPr kumimoji="1" lang="zh-CN" altLang="en-US" sz="2400" b="1" dirty="0">
                <a:solidFill>
                  <a:srgbClr val="C0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月</a:t>
            </a:r>
            <a:r>
              <a:rPr kumimoji="1" lang="en-US" altLang="zh-CN" sz="2400" b="1" dirty="0">
                <a:solidFill>
                  <a:srgbClr val="C0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30</a:t>
            </a:r>
            <a:r>
              <a:rPr kumimoji="1" lang="zh-CN" altLang="en-US" sz="2400" b="1" dirty="0">
                <a:solidFill>
                  <a:srgbClr val="C0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日  周二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、汇报时间：待定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、汇报时长：每人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15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分钟以内（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PPT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汇报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10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分钟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+5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分钟交流）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、提交方式：以邮件发送给：李冬峰</a:t>
            </a:r>
            <a:endParaRPr kumimoji="1" lang="en-US" altLang="zh-CN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/>
              <a:t>述职要求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71F9A-1685-664E-9697-DCFE025ACBB5}"/>
              </a:ext>
            </a:extLst>
          </p:cNvPr>
          <p:cNvSpPr txBox="1"/>
          <p:nvPr/>
        </p:nvSpPr>
        <p:spPr>
          <a:xfrm>
            <a:off x="4125498" y="431684"/>
            <a:ext cx="271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065">
              <a:spcBef>
                <a:spcPct val="20000"/>
              </a:spcBef>
            </a:pP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一、</a:t>
            </a:r>
            <a:r>
              <a:rPr lang="zh-Han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个人</a:t>
            </a:r>
            <a:r>
              <a:rPr lang="en-US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简介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B1144E-6E32-9842-9B13-DE7F9BDA94D4}"/>
              </a:ext>
            </a:extLst>
          </p:cNvPr>
          <p:cNvSpPr txBox="1"/>
          <p:nvPr/>
        </p:nvSpPr>
        <p:spPr>
          <a:xfrm>
            <a:off x="1620980" y="1604741"/>
            <a:ext cx="8340437" cy="337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我在数据服务研发部工作了不到三年的时间，负责了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cmdb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系统（鲲鹏系统）的优化重构和新需求的研发及上线，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shiro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权限系统的调研和引入研发；负责了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ugdap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系统的新需求的研发及上线，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api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系统的调研和引入上线等工作；负责了监控系统的调研、部署、二次研发及线上问题的修复及解决。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通过对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cmdb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系统、监控系统及一系列周边服务系统的调研和研发，也促成了我个人对大数据运维平台部整体架构的深度思考。中间通过个人的学习，掌握了多种编程语言和开源框架，并在生产环境落地实施。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      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33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/>
              <a:t>述职要求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CC3EE5-1951-494D-8975-39EBC3D41FD3}"/>
              </a:ext>
            </a:extLst>
          </p:cNvPr>
          <p:cNvSpPr txBox="1"/>
          <p:nvPr/>
        </p:nvSpPr>
        <p:spPr>
          <a:xfrm>
            <a:off x="4169398" y="431684"/>
            <a:ext cx="422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065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二、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2020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年</a:t>
            </a: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H1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主要工作业绩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ABE829-31E4-F846-87F4-56CE663103DB}"/>
              </a:ext>
            </a:extLst>
          </p:cNvPr>
          <p:cNvSpPr txBox="1"/>
          <p:nvPr/>
        </p:nvSpPr>
        <p:spPr>
          <a:xfrm>
            <a:off x="1102107" y="1262526"/>
            <a:ext cx="10970287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、日常运维系统和监控系统的研发和维护工作：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小米监控集群迁移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 err="1"/>
              <a:t>hadoop</a:t>
            </a:r>
            <a:r>
              <a:rPr lang="zh-CN" altLang="en-US" dirty="0"/>
              <a:t>上下线</a:t>
            </a:r>
            <a:r>
              <a:rPr lang="zh-CN" altLang="en-US"/>
              <a:t>节点功能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dirty="0" err="1"/>
              <a:t>metastore</a:t>
            </a:r>
            <a:r>
              <a:rPr lang="zh-CN" altLang="en-US" dirty="0"/>
              <a:t>自动部署功能上线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、汇总大数据平台下属所有产品线离职系统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、数据安全相关资产数据获取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4</a:t>
            </a:r>
            <a:r>
              <a:rPr lang="zh-CN" altLang="en-US" b="1" dirty="0"/>
              <a:t>、集团统一元数据的模型元数据采集、存储、加工及展现服务</a:t>
            </a:r>
          </a:p>
        </p:txBody>
      </p:sp>
    </p:spTree>
    <p:extLst>
      <p:ext uri="{BB962C8B-B14F-4D97-AF65-F5344CB8AC3E}">
        <p14:creationId xmlns:p14="http://schemas.microsoft.com/office/powerpoint/2010/main" val="143052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/>
              <a:t>述职要求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CC3EE5-1951-494D-8975-39EBC3D41FD3}"/>
              </a:ext>
            </a:extLst>
          </p:cNvPr>
          <p:cNvSpPr txBox="1"/>
          <p:nvPr/>
        </p:nvSpPr>
        <p:spPr>
          <a:xfrm>
            <a:off x="4169398" y="431684"/>
            <a:ext cx="422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065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二、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2020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年</a:t>
            </a: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H1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主要工作业绩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ABE829-31E4-F846-87F4-56CE663103DB}"/>
              </a:ext>
            </a:extLst>
          </p:cNvPr>
          <p:cNvSpPr txBox="1"/>
          <p:nvPr/>
        </p:nvSpPr>
        <p:spPr>
          <a:xfrm>
            <a:off x="1021084" y="985302"/>
            <a:ext cx="10970287" cy="587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完成日常运维系统和监控系统的研发和维护工作：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完成小米监控集群迁移、日常运维及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cmdb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系统技术保障。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背景与目标：旧集群所在机房下线，需要将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open-falcon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集群中所有组件服务、数据整体迁移到新机房并有效集群化。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面临的挑战：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针对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open-falcon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集群的迁移，意味着新集群提供服务能力正常、用户的无感知操作。要达到这个目的，首先要求我个人完全掌握整个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open-falcon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体系的理论、架构。熟练操作每一个组件服务的各种命令（如启停、部署、监控、配置等）；其次要求在这些理论的指导下，部署出来的服务能够正常运行；再次是整体数据迁移的正确性、完整性；最后为了抗住线上上万的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qps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及高可用性考虑，重要组件需要使用集群化部署方式。做到以上几点，用户才能无感知的在新的监控集群上进行操作。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达成目标方法：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首先，在充分阅读官方文档的同时，针对各个组件进行源码阅读，了解各个组件的实现原理及最终的整体架构；其次总结出自己理解的架构图，并根据这个架构图进行实际的线上部署；再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15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/>
              <a:t>述职要求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CC3EE5-1951-494D-8975-39EBC3D41FD3}"/>
              </a:ext>
            </a:extLst>
          </p:cNvPr>
          <p:cNvSpPr txBox="1"/>
          <p:nvPr/>
        </p:nvSpPr>
        <p:spPr>
          <a:xfrm>
            <a:off x="4169398" y="431684"/>
            <a:ext cx="422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065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二、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2020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年</a:t>
            </a: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H1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主要工作业绩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ABE829-31E4-F846-87F4-56CE663103DB}"/>
              </a:ext>
            </a:extLst>
          </p:cNvPr>
          <p:cNvSpPr txBox="1"/>
          <p:nvPr/>
        </p:nvSpPr>
        <p:spPr>
          <a:xfrm>
            <a:off x="1102107" y="1262526"/>
            <a:ext cx="10970287" cy="628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次需要了解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open-falcon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所有表结构以及每张表每个字段的含义和它们之间的关系，总结出数据迁移导入的先后顺序，并根据线上业务数据调整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ddl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语句中的字段类型，实现最终业务数据的顺利迁移；最后根据实际线上场景，针对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transfer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judge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等组件做集群部署，提高其可用性。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取得的成绩：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通过以上理论的指导和方法的实际操作，完成了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open-falcon</a:t>
            </a:r>
            <a:r>
              <a:rPr kumimoji="1" lang="zh-CN" altLang="en" dirty="0">
                <a:latin typeface="Songti SC" panose="02010600040101010101" pitchFamily="2" charset="-122"/>
                <a:ea typeface="Songti SC" panose="02010600040101010101" pitchFamily="2" charset="-122"/>
              </a:rPr>
              <a:t>监控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集群由旧到新的迁移操作，使用户无感知的在新的前端页面上配置监控模板和机组、调整告警规则和告警人信息、并抗住了线上高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qps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的使用压力。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使用过程的思考和提高：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在部署过程中，使用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salt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批量处理各个节点的各种操作（如查看服务状态、日志文件、配置文件；启停服务）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在使用过程中，依然存在无法定位的问题（如重启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judge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组件，会触发历史告警；某个集群配置告警模板后，触发告警策略并没有告警），针对这些问题，我认为需要在源码层面做埋点监控处理，这样也能更快的定位问题所在。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62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9337" y="431684"/>
            <a:ext cx="10016812" cy="830842"/>
          </a:xfrm>
        </p:spPr>
        <p:txBody>
          <a:bodyPr/>
          <a:lstStyle/>
          <a:p>
            <a:r>
              <a:rPr lang="zh-CN" altLang="en-US" sz="2800" dirty="0"/>
              <a:t>述职要求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CC3EE5-1951-494D-8975-39EBC3D41FD3}"/>
              </a:ext>
            </a:extLst>
          </p:cNvPr>
          <p:cNvSpPr txBox="1"/>
          <p:nvPr/>
        </p:nvSpPr>
        <p:spPr>
          <a:xfrm>
            <a:off x="4169398" y="431684"/>
            <a:ext cx="422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065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二、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2020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年</a:t>
            </a:r>
            <a:r>
              <a:rPr lang="en" altLang="zh-CN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H1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主要工作业绩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ABE829-31E4-F846-87F4-56CE663103DB}"/>
              </a:ext>
            </a:extLst>
          </p:cNvPr>
          <p:cNvSpPr txBox="1"/>
          <p:nvPr/>
        </p:nvSpPr>
        <p:spPr>
          <a:xfrm>
            <a:off x="1102107" y="1262526"/>
            <a:ext cx="3898155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自己总结的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open-falcon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架构图：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8624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959</Words>
  <Application>Microsoft Macintosh PowerPoint</Application>
  <PresentationFormat>宽屏</PresentationFormat>
  <Paragraphs>75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微软雅黑</vt:lpstr>
      <vt:lpstr>Songti SC</vt:lpstr>
      <vt:lpstr>Arial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李梦迪</dc:creator>
  <cp:lastModifiedBy>Microsoft Office User</cp:lastModifiedBy>
  <cp:revision>276</cp:revision>
  <dcterms:created xsi:type="dcterms:W3CDTF">2019-11-06T09:50:00Z</dcterms:created>
  <dcterms:modified xsi:type="dcterms:W3CDTF">2020-06-28T16:08:55Z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