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BD39-1853-4867-8DA4-E862CD4B8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WEB Framework</a:t>
            </a:r>
            <a:br>
              <a:rPr lang="en-US" sz="6000" b="1" dirty="0"/>
            </a:br>
            <a:r>
              <a:rPr lang="en-US" sz="6000" b="1" dirty="0"/>
              <a:t>dan</a:t>
            </a:r>
            <a:br>
              <a:rPr lang="en-US" sz="6000" b="1" dirty="0"/>
            </a:br>
            <a:r>
              <a:rPr lang="en-US" sz="6000" b="1" dirty="0" err="1"/>
              <a:t>Konsep</a:t>
            </a:r>
            <a:r>
              <a:rPr lang="en-US" sz="6000" b="1" dirty="0"/>
              <a:t> MVC</a:t>
            </a:r>
            <a:endParaRPr lang="en-ID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C5025-D5CA-45DC-AC23-BDEE96BF5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sz="2400" dirty="0" err="1"/>
              <a:t>Mustika</a:t>
            </a:r>
            <a:r>
              <a:rPr lang="en-US" sz="2400" dirty="0"/>
              <a:t> </a:t>
            </a:r>
            <a:r>
              <a:rPr lang="en-US" sz="2400" dirty="0" err="1"/>
              <a:t>Khoiri</a:t>
            </a:r>
            <a:r>
              <a:rPr lang="en-US" sz="2400" dirty="0"/>
              <a:t> (E41181630)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935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567-083B-46DE-9051-E889CE59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Pengertian</a:t>
            </a:r>
            <a:r>
              <a:rPr lang="en-US" sz="4000" b="1" dirty="0"/>
              <a:t> WEB Framework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4176-BE50-4108-8A36-77298DD2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dan function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agar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menuliskan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 program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berulang-ulang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Macam-macam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framework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CodeIgniter, Laravel,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33A4-23D5-4541-B8EB-1E915316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CodeIgniter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D786-D7FD-408B-B088-A12D6DC9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CodeIgniter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framework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Rick Ellis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script PHP. Framework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open source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dinamis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MVC (Model, View, Controller).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Kelebihan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CodeIgniter :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Kemudahan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menggunakannya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CodeIgniter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helper dan library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developer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pagination, session,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manipulasi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Keamanan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lumayan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pengakses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database.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231-3362-4166-899E-5416EEA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MVC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780C-7E1E-4195-B11A-0CD543FD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MVC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pembangunan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memisahkan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data, dan proses.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1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AE78-42F0-4DC1-8DB8-31146026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MVC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0BFF-280C-4DB7-8E4F-A5ECB739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webservice yang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memanipulasi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Controller.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dan Controller.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user interface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View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memisahkannya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dan Controller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designer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pengembengan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website.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dan Model.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class yang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view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en-ID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3DBE-36A3-47C3-8E20-67E0D20B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Alur </a:t>
            </a:r>
            <a:r>
              <a:rPr lang="en-US" sz="4000" b="1" dirty="0" err="1"/>
              <a:t>Kerja</a:t>
            </a:r>
            <a:r>
              <a:rPr lang="en-US" sz="4000" b="1" dirty="0"/>
              <a:t> CodeIgniter </a:t>
            </a:r>
            <a:r>
              <a:rPr lang="en-US" sz="4000" b="1" dirty="0" err="1"/>
              <a:t>dengan</a:t>
            </a:r>
            <a:r>
              <a:rPr lang="en-US" sz="4000" b="1" dirty="0"/>
              <a:t> </a:t>
            </a:r>
            <a:r>
              <a:rPr lang="en-US" sz="4000" b="1" dirty="0" err="1"/>
              <a:t>Konsep</a:t>
            </a:r>
            <a:r>
              <a:rPr lang="en-US" sz="4000" b="1" dirty="0"/>
              <a:t> MVC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C60-E943-406D-9432-EF96A58E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"/>
            <a:ext cx="7942518" cy="6858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mengirim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index.php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index.php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diteruskan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oleh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routers.php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Routers.php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 server,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dikirim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rsponse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barulah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diteruskan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Controller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Controller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bertanggung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merendernya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plugin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dan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helper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Hasil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dikirim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aktif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engenal Apa Itu Framework CodeIgniter">
            <a:extLst>
              <a:ext uri="{FF2B5EF4-FFF2-40B4-BE49-F238E27FC236}">
                <a16:creationId xmlns:a16="http://schemas.microsoft.com/office/drawing/2014/main" id="{BF127387-2A4E-4273-86CD-D997435E97A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4642" r="2684" b="6709"/>
          <a:stretch/>
        </p:blipFill>
        <p:spPr bwMode="auto">
          <a:xfrm>
            <a:off x="3869268" y="282804"/>
            <a:ext cx="7560000" cy="25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7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921E100-F0EE-4FCC-86DB-0B724A67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62" y="297180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TERIMA KASIH</a:t>
            </a:r>
            <a:endParaRPr lang="en-ID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829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{8C61F802-8B18-4826-8E18-119C72BE6ECB}tf03457475</Template>
  <TotalTime>18</TotalTime>
  <Words>403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Times New Roman</vt:lpstr>
      <vt:lpstr>Wingdings 2</vt:lpstr>
      <vt:lpstr>Frame</vt:lpstr>
      <vt:lpstr>WEB Framework dan Konsep MVC</vt:lpstr>
      <vt:lpstr>Pengertian WEB Framework</vt:lpstr>
      <vt:lpstr>CodeIgniter</vt:lpstr>
      <vt:lpstr>Pengertian MVC</vt:lpstr>
      <vt:lpstr>Komponen MVC</vt:lpstr>
      <vt:lpstr>Alur Kerja CodeIgniter dengan Konsep MVC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dan Konsep MVC</dc:title>
  <dc:creator>TIKA</dc:creator>
  <cp:lastModifiedBy>TIKA</cp:lastModifiedBy>
  <cp:revision>3</cp:revision>
  <dcterms:created xsi:type="dcterms:W3CDTF">2020-02-25T13:20:04Z</dcterms:created>
  <dcterms:modified xsi:type="dcterms:W3CDTF">2020-02-25T13:38:49Z</dcterms:modified>
</cp:coreProperties>
</file>