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5F8914A-4F3D-45E3-8E62-9FFA5D997114}" type="datetimeFigureOut">
              <a:rPr lang="id-ID" smtClean="0"/>
              <a:t>30/09/2015</a:t>
            </a:fld>
            <a:endParaRPr lang="id-ID"/>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id-ID"/>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B69163C-02B3-47D6-BA4F-EEABE2746115}"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F8914A-4F3D-45E3-8E62-9FFA5D997114}" type="datetimeFigureOut">
              <a:rPr lang="id-ID" smtClean="0"/>
              <a:t>30/09/2015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AB69163C-02B3-47D6-BA4F-EEABE2746115}"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F8914A-4F3D-45E3-8E62-9FFA5D997114}" type="datetimeFigureOut">
              <a:rPr lang="id-ID" smtClean="0"/>
              <a:t>30/09/2015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AB69163C-02B3-47D6-BA4F-EEABE2746115}"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F8914A-4F3D-45E3-8E62-9FFA5D997114}" type="datetimeFigureOut">
              <a:rPr lang="id-ID" smtClean="0"/>
              <a:t>30/09/2015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AB69163C-02B3-47D6-BA4F-EEABE2746115}" type="slidenum">
              <a:rPr lang="id-ID" smtClean="0"/>
              <a:t>‹#›</a:t>
            </a:fld>
            <a:endParaRPr lang="id-ID"/>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F8914A-4F3D-45E3-8E62-9FFA5D997114}" type="datetimeFigureOut">
              <a:rPr lang="id-ID" smtClean="0"/>
              <a:t>30/09/2015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AB69163C-02B3-47D6-BA4F-EEABE2746115}" type="slidenum">
              <a:rPr lang="id-ID" smtClean="0"/>
              <a:t>‹#›</a:t>
            </a:fld>
            <a:endParaRPr lang="id-ID"/>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F8914A-4F3D-45E3-8E62-9FFA5D997114}" type="datetimeFigureOut">
              <a:rPr lang="id-ID" smtClean="0"/>
              <a:t>30/09/2015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AB69163C-02B3-47D6-BA4F-EEABE2746115}" type="slidenum">
              <a:rPr lang="id-ID" smtClean="0"/>
              <a:t>‹#›</a:t>
            </a:fld>
            <a:endParaRPr lang="id-ID"/>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5F8914A-4F3D-45E3-8E62-9FFA5D997114}" type="datetimeFigureOut">
              <a:rPr lang="id-ID" smtClean="0"/>
              <a:t>30/09/2015</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AB69163C-02B3-47D6-BA4F-EEABE2746115}"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5F8914A-4F3D-45E3-8E62-9FFA5D997114}" type="datetimeFigureOut">
              <a:rPr lang="id-ID" smtClean="0"/>
              <a:t>30/09/2015</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AB69163C-02B3-47D6-BA4F-EEABE2746115}" type="slidenum">
              <a:rPr lang="id-ID" smtClean="0"/>
              <a:t>‹#›</a:t>
            </a:fld>
            <a:endParaRPr lang="id-ID"/>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5F8914A-4F3D-45E3-8E62-9FFA5D997114}" type="datetimeFigureOut">
              <a:rPr lang="id-ID" smtClean="0"/>
              <a:t>30/09/2015</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AB69163C-02B3-47D6-BA4F-EEABE2746115}"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5F8914A-4F3D-45E3-8E62-9FFA5D997114}" type="datetimeFigureOut">
              <a:rPr lang="id-ID" smtClean="0"/>
              <a:t>30/09/2015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AB69163C-02B3-47D6-BA4F-EEABE2746115}"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5F8914A-4F3D-45E3-8E62-9FFA5D997114}" type="datetimeFigureOut">
              <a:rPr lang="id-ID" smtClean="0"/>
              <a:t>30/09/2015</a:t>
            </a:fld>
            <a:endParaRPr lang="id-ID"/>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id-ID"/>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B69163C-02B3-47D6-BA4F-EEABE2746115}" type="slidenum">
              <a:rPr lang="id-ID" smtClean="0"/>
              <a:t>‹#›</a:t>
            </a:fld>
            <a:endParaRPr lang="id-ID"/>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2700000" scaled="0"/>
          <a:tileRect/>
        </a:gra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5F8914A-4F3D-45E3-8E62-9FFA5D997114}" type="datetimeFigureOut">
              <a:rPr lang="id-ID" smtClean="0"/>
              <a:t>30/09/2015</a:t>
            </a:fld>
            <a:endParaRPr lang="id-ID"/>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id-ID"/>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B69163C-02B3-47D6-BA4F-EEABE2746115}"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399FF"/>
            </a:gs>
            <a:gs pos="0">
              <a:srgbClr val="00CCCC"/>
            </a:gs>
            <a:gs pos="2000">
              <a:srgbClr val="9999FF"/>
            </a:gs>
            <a:gs pos="39000">
              <a:srgbClr val="3333CC"/>
            </a:gs>
            <a:gs pos="66000">
              <a:srgbClr val="1170FF"/>
            </a:gs>
            <a:gs pos="92000">
              <a:srgbClr val="006699"/>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6866" y="3933056"/>
            <a:ext cx="5544616" cy="2016224"/>
          </a:xfrm>
        </p:spPr>
        <p:txBody>
          <a:bodyPr/>
          <a:lstStyle/>
          <a:p>
            <a:r>
              <a:rPr lang="id-ID" b="1" dirty="0" smtClean="0">
                <a:solidFill>
                  <a:schemeClr val="bg1"/>
                </a:solidFill>
                <a:latin typeface="Georgia" pitchFamily="18" charset="0"/>
              </a:rPr>
              <a:t>Nama : Widya Dwi Tristiana </a:t>
            </a:r>
            <a:br>
              <a:rPr lang="id-ID" b="1" dirty="0" smtClean="0">
                <a:solidFill>
                  <a:schemeClr val="bg1"/>
                </a:solidFill>
                <a:latin typeface="Georgia" pitchFamily="18" charset="0"/>
              </a:rPr>
            </a:br>
            <a:r>
              <a:rPr lang="id-ID" b="1" dirty="0" smtClean="0">
                <a:solidFill>
                  <a:schemeClr val="bg1"/>
                </a:solidFill>
                <a:latin typeface="Georgia" pitchFamily="18" charset="0"/>
              </a:rPr>
              <a:t>NIM : 1421024143</a:t>
            </a:r>
          </a:p>
          <a:p>
            <a:r>
              <a:rPr lang="id-ID" b="1" dirty="0" smtClean="0">
                <a:solidFill>
                  <a:schemeClr val="bg1"/>
                </a:solidFill>
                <a:latin typeface="Georgia" pitchFamily="18" charset="0"/>
              </a:rPr>
              <a:t>Kelas : MI-5</a:t>
            </a:r>
            <a:endParaRPr lang="id-ID" b="1" dirty="0">
              <a:solidFill>
                <a:schemeClr val="bg1"/>
              </a:solidFill>
              <a:latin typeface="Georgia" pitchFamily="18" charset="0"/>
            </a:endParaRPr>
          </a:p>
        </p:txBody>
      </p:sp>
      <p:sp>
        <p:nvSpPr>
          <p:cNvPr id="2" name="Title 1"/>
          <p:cNvSpPr>
            <a:spLocks noGrp="1"/>
          </p:cNvSpPr>
          <p:nvPr>
            <p:ph type="title"/>
          </p:nvPr>
        </p:nvSpPr>
        <p:spPr>
          <a:xfrm>
            <a:off x="275798" y="2276872"/>
            <a:ext cx="9021688" cy="1143000"/>
          </a:xfrm>
        </p:spPr>
        <p:txBody>
          <a:bodyPr>
            <a:noAutofit/>
          </a:bodyPr>
          <a:lstStyle/>
          <a:p>
            <a:r>
              <a:rPr lang="id-ID" sz="4400" dirty="0" smtClean="0">
                <a:solidFill>
                  <a:schemeClr val="bg1"/>
                </a:solidFill>
                <a:latin typeface="Arial Black" pitchFamily="34" charset="0"/>
              </a:rPr>
              <a:t>Tujuan Rekayasa Perangkat Lunak </a:t>
            </a:r>
            <a:endParaRPr lang="id-ID" sz="4400" dirty="0">
              <a:solidFill>
                <a:schemeClr val="bg1"/>
              </a:solidFill>
              <a:latin typeface="Arial Black" pitchFamily="34" charset="0"/>
            </a:endParaRPr>
          </a:p>
        </p:txBody>
      </p:sp>
      <p:pic>
        <p:nvPicPr>
          <p:cNvPr id="1026" name="Picture 2" descr="E:\Boys Before Flowers\background\background\gambar2\animasi.gerak\651171i085p8my3i.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192973" y="343201"/>
            <a:ext cx="5187338" cy="99756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Boys Before Flowers\background\background\gambar2\animasi.gerak\butterflies1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92460" y="343202"/>
            <a:ext cx="8382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Boys Before Flowers\background\background\gambar2\animasi.gerak\butterflies1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1514742">
            <a:off x="8015306" y="408831"/>
            <a:ext cx="8382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E:\Boys Before Flowers\background\background\gambar2\animasi.gerak\butterflies1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11560" y="902618"/>
            <a:ext cx="8382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Boys Before Flowers\background\background\gambar2\animasi.gerak\butterflies1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1708027">
            <a:off x="7875108" y="1072127"/>
            <a:ext cx="8382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E:\Boys Before Flowers\background\background\gambar2\animasi.gerak\butterflies1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30660" y="343202"/>
            <a:ext cx="8382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E:\Boys Before Flowers\background\background\gambar2\animasi.gerak\butterflies1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rot="1708027">
            <a:off x="7396424" y="487188"/>
            <a:ext cx="8382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920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a:t>Low cost adalah bisnis yang memilih strategi memangkas beberapa atribut produk agar dapat meminimalisir biaya kemudian dapat menawarkan produk dengan harga lebih murah</a:t>
            </a:r>
            <a:r>
              <a:rPr lang="id-ID" dirty="0" smtClean="0"/>
              <a:t>.</a:t>
            </a:r>
          </a:p>
          <a:p>
            <a:endParaRPr lang="id-ID" dirty="0"/>
          </a:p>
          <a:p>
            <a:r>
              <a:rPr lang="id-ID" dirty="0" smtClean="0"/>
              <a:t>Increased </a:t>
            </a:r>
            <a:r>
              <a:rPr lang="id-ID" dirty="0"/>
              <a:t>Productivity, adalah guna menghasilkan perangkat lunak yang biaya perawatannya </a:t>
            </a:r>
            <a:r>
              <a:rPr lang="id-ID" dirty="0" smtClean="0"/>
              <a:t>rendah</a:t>
            </a:r>
          </a:p>
        </p:txBody>
      </p:sp>
      <p:sp>
        <p:nvSpPr>
          <p:cNvPr id="3" name="Title 2"/>
          <p:cNvSpPr>
            <a:spLocks noGrp="1"/>
          </p:cNvSpPr>
          <p:nvPr>
            <p:ph type="title"/>
          </p:nvPr>
        </p:nvSpPr>
        <p:spPr/>
        <p:txBody>
          <a:bodyPr/>
          <a:lstStyle/>
          <a:p>
            <a:r>
              <a:rPr lang="id-ID" dirty="0" smtClean="0"/>
              <a:t>SPONSOR</a:t>
            </a:r>
            <a:endParaRPr lang="id-ID" dirty="0"/>
          </a:p>
        </p:txBody>
      </p:sp>
    </p:spTree>
    <p:extLst>
      <p:ext uri="{BB962C8B-B14F-4D97-AF65-F5344CB8AC3E}">
        <p14:creationId xmlns:p14="http://schemas.microsoft.com/office/powerpoint/2010/main" val="64789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548680"/>
            <a:ext cx="7931224" cy="5386603"/>
          </a:xfrm>
        </p:spPr>
        <p:txBody>
          <a:bodyPr/>
          <a:lstStyle/>
          <a:p>
            <a:r>
              <a:rPr lang="id-ID" dirty="0"/>
              <a:t>Flexibility, adalah menghasilkan perangkat lunak yang dapat bekerja di berbagai macam </a:t>
            </a:r>
            <a:r>
              <a:rPr lang="id-ID" dirty="0" smtClean="0"/>
              <a:t>platform</a:t>
            </a:r>
            <a:r>
              <a:rPr lang="id-ID" dirty="0"/>
              <a:t> dan kemampuan untuk beradaptasi dan bekerja dengan efektif dalam situasi yang berbeda, dan dengan berbagai individu atau kelompok</a:t>
            </a:r>
            <a:r>
              <a:rPr lang="id-ID" dirty="0" smtClean="0"/>
              <a:t>.</a:t>
            </a:r>
          </a:p>
          <a:p>
            <a:endParaRPr lang="id-ID" dirty="0"/>
          </a:p>
          <a:p>
            <a:r>
              <a:rPr lang="id-ID" dirty="0" smtClean="0"/>
              <a:t>Eficiency</a:t>
            </a:r>
            <a:r>
              <a:rPr lang="id-ID" dirty="0"/>
              <a:t>, adalah menghasilkan perangkat lunak yang kinerjanya tinggi, andal, dan tepat waktu.</a:t>
            </a:r>
          </a:p>
          <a:p>
            <a:endParaRPr lang="id-ID" dirty="0"/>
          </a:p>
        </p:txBody>
      </p:sp>
    </p:spTree>
    <p:extLst>
      <p:ext uri="{BB962C8B-B14F-4D97-AF65-F5344CB8AC3E}">
        <p14:creationId xmlns:p14="http://schemas.microsoft.com/office/powerpoint/2010/main" val="43403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id-ID" dirty="0" smtClean="0"/>
              <a:t>Yaitu bagi </a:t>
            </a:r>
            <a:r>
              <a:rPr lang="id-ID" dirty="0"/>
              <a:t>pemakai, perangkat lunak digunakan untuk membantu menyelesaikan tugas – tugasnya. Maka dari itu, perangkat lunak harus memiliki fungsi – fungsi yang dibutuhkan penggunanya</a:t>
            </a:r>
            <a:r>
              <a:rPr lang="id-ID" dirty="0" smtClean="0"/>
              <a:t>.</a:t>
            </a:r>
          </a:p>
          <a:p>
            <a:endParaRPr lang="id-ID" dirty="0" smtClean="0"/>
          </a:p>
          <a:p>
            <a:r>
              <a:rPr lang="id-ID" dirty="0" smtClean="0"/>
              <a:t>Funcionality</a:t>
            </a:r>
            <a:r>
              <a:rPr lang="id-ID" dirty="0"/>
              <a:t>, adalah Kemampuan perangkat lunak untuk menyediakan fungsi sesuai kebutuhan pengguna, ketika digunakan dalam kondisi tertentu. </a:t>
            </a:r>
          </a:p>
          <a:p>
            <a:endParaRPr lang="id-ID" dirty="0"/>
          </a:p>
        </p:txBody>
      </p:sp>
      <p:sp>
        <p:nvSpPr>
          <p:cNvPr id="3" name="Title 2"/>
          <p:cNvSpPr>
            <a:spLocks noGrp="1"/>
          </p:cNvSpPr>
          <p:nvPr>
            <p:ph type="title"/>
          </p:nvPr>
        </p:nvSpPr>
        <p:spPr/>
        <p:txBody>
          <a:bodyPr/>
          <a:lstStyle/>
          <a:p>
            <a:r>
              <a:rPr lang="id-ID" dirty="0" smtClean="0"/>
              <a:t>PEMAKAI</a:t>
            </a:r>
            <a:endParaRPr lang="id-ID" dirty="0"/>
          </a:p>
        </p:txBody>
      </p:sp>
    </p:spTree>
    <p:extLst>
      <p:ext uri="{BB962C8B-B14F-4D97-AF65-F5344CB8AC3E}">
        <p14:creationId xmlns:p14="http://schemas.microsoft.com/office/powerpoint/2010/main" val="86188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404664"/>
            <a:ext cx="8219256" cy="5602627"/>
          </a:xfrm>
        </p:spPr>
        <p:txBody>
          <a:bodyPr/>
          <a:lstStyle/>
          <a:p>
            <a:r>
              <a:rPr lang="id-ID" dirty="0"/>
              <a:t>Easy of Learning, kemampuan perangkat lunak untuk dipelajari dan dimengerti oleh pengguna. </a:t>
            </a:r>
            <a:endParaRPr lang="id-ID" dirty="0" smtClean="0"/>
          </a:p>
          <a:p>
            <a:endParaRPr lang="id-ID" dirty="0"/>
          </a:p>
          <a:p>
            <a:r>
              <a:rPr lang="id-ID" dirty="0"/>
              <a:t>Easy of Remembering, perangkat lunak mudah untuk diingat dalam penggunaannya, baik tampilan dan isinya</a:t>
            </a:r>
            <a:r>
              <a:rPr lang="id-ID" dirty="0" smtClean="0"/>
              <a:t>.</a:t>
            </a:r>
          </a:p>
          <a:p>
            <a:endParaRPr lang="id-ID" dirty="0"/>
          </a:p>
          <a:p>
            <a:r>
              <a:rPr lang="id-ID" dirty="0"/>
              <a:t> Easy of Use, kemampuan perangkat lunak dalam digunakan dan dijalankan oleh seluruh pengguna dalam kondisi tertentu.</a:t>
            </a:r>
          </a:p>
          <a:p>
            <a:endParaRPr lang="id-ID" dirty="0"/>
          </a:p>
          <a:p>
            <a:endParaRPr lang="id-ID" dirty="0"/>
          </a:p>
        </p:txBody>
      </p:sp>
    </p:spTree>
    <p:extLst>
      <p:ext uri="{BB962C8B-B14F-4D97-AF65-F5344CB8AC3E}">
        <p14:creationId xmlns:p14="http://schemas.microsoft.com/office/powerpoint/2010/main" val="679316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a:t>Tujuannya agar perangkat lunak tidak terlalu banyak yang harus dirubah. Karena sangat kecil kemungkinan bisa membuat perangkat lunak yang 100% bebas dari kesalahan</a:t>
            </a:r>
            <a:r>
              <a:rPr lang="id-ID" dirty="0" smtClean="0"/>
              <a:t>.</a:t>
            </a:r>
          </a:p>
          <a:p>
            <a:endParaRPr lang="id-ID" dirty="0" smtClean="0"/>
          </a:p>
          <a:p>
            <a:r>
              <a:rPr lang="id-ID" dirty="0"/>
              <a:t>Minimum </a:t>
            </a:r>
            <a:r>
              <a:rPr lang="id-ID" dirty="0" smtClean="0"/>
              <a:t>Errors adalah pada </a:t>
            </a:r>
            <a:r>
              <a:rPr lang="id-ID" dirty="0"/>
              <a:t>saat perangkat lunak pertama kali di instal yang diinginkan adalah terjadi sedikit </a:t>
            </a:r>
            <a:r>
              <a:rPr lang="id-ID" dirty="0" smtClean="0"/>
              <a:t>error,maka dari itu minimum erors sangat dibutuhkan.</a:t>
            </a:r>
            <a:endParaRPr lang="id-ID" dirty="0"/>
          </a:p>
          <a:p>
            <a:endParaRPr lang="id-ID" dirty="0"/>
          </a:p>
          <a:p>
            <a:endParaRPr lang="id-ID" dirty="0"/>
          </a:p>
        </p:txBody>
      </p:sp>
      <p:sp>
        <p:nvSpPr>
          <p:cNvPr id="3" name="Title 2"/>
          <p:cNvSpPr>
            <a:spLocks noGrp="1"/>
          </p:cNvSpPr>
          <p:nvPr>
            <p:ph type="title"/>
          </p:nvPr>
        </p:nvSpPr>
        <p:spPr>
          <a:xfrm>
            <a:off x="755576" y="260648"/>
            <a:ext cx="8229600" cy="1143000"/>
          </a:xfrm>
        </p:spPr>
        <p:txBody>
          <a:bodyPr/>
          <a:lstStyle/>
          <a:p>
            <a:r>
              <a:rPr lang="id-ID" dirty="0">
                <a:effectLst/>
              </a:rPr>
              <a:t>MAINTENER / MODIFIER</a:t>
            </a:r>
            <a:endParaRPr lang="id-ID" dirty="0"/>
          </a:p>
        </p:txBody>
      </p:sp>
    </p:spTree>
    <p:extLst>
      <p:ext uri="{BB962C8B-B14F-4D97-AF65-F5344CB8AC3E}">
        <p14:creationId xmlns:p14="http://schemas.microsoft.com/office/powerpoint/2010/main" val="173227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764704"/>
            <a:ext cx="8219256" cy="5602627"/>
          </a:xfrm>
        </p:spPr>
        <p:txBody>
          <a:bodyPr>
            <a:normAutofit/>
          </a:bodyPr>
          <a:lstStyle/>
          <a:p>
            <a:r>
              <a:rPr lang="id-ID" dirty="0"/>
              <a:t>Good </a:t>
            </a:r>
            <a:r>
              <a:rPr lang="id-ID" dirty="0" smtClean="0"/>
              <a:t>Documentations adalah perangkat </a:t>
            </a:r>
            <a:r>
              <a:rPr lang="id-ID" dirty="0"/>
              <a:t>lunak harus terdokumentasi dengan </a:t>
            </a:r>
            <a:r>
              <a:rPr lang="id-ID" dirty="0" smtClean="0"/>
              <a:t>baik dan bagus  </a:t>
            </a:r>
            <a:r>
              <a:rPr lang="id-ID" dirty="0"/>
              <a:t>agar mudam dipahami. </a:t>
            </a:r>
            <a:endParaRPr lang="id-ID" dirty="0" smtClean="0"/>
          </a:p>
          <a:p>
            <a:endParaRPr lang="id-ID" dirty="0" smtClean="0"/>
          </a:p>
          <a:p>
            <a:r>
              <a:rPr lang="id-ID" dirty="0" smtClean="0"/>
              <a:t>Readable Code adalah source </a:t>
            </a:r>
            <a:r>
              <a:rPr lang="id-ID" dirty="0"/>
              <a:t>code yang dibuat harus mudah dipahami, mudah dibaca, terstruktur, dan dirancang dengan baik bersifat </a:t>
            </a:r>
            <a:r>
              <a:rPr lang="id-ID" dirty="0" smtClean="0"/>
              <a:t>modular.Dengan </a:t>
            </a:r>
            <a:r>
              <a:rPr lang="id-ID" dirty="0"/>
              <a:t>menggunakan readable code, semua orang dapat memahami arti, nilai yang dikandung serta fungsi dari object yang terlihat pada sebuah code</a:t>
            </a:r>
            <a:endParaRPr lang="id-ID" dirty="0"/>
          </a:p>
        </p:txBody>
      </p:sp>
    </p:spTree>
    <p:extLst>
      <p:ext uri="{BB962C8B-B14F-4D97-AF65-F5344CB8AC3E}">
        <p14:creationId xmlns:p14="http://schemas.microsoft.com/office/powerpoint/2010/main" val="280893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620688"/>
            <a:ext cx="8424936" cy="5544616"/>
          </a:xfrm>
        </p:spPr>
        <p:txBody>
          <a:bodyPr>
            <a:normAutofit/>
          </a:bodyPr>
          <a:lstStyle/>
          <a:p>
            <a:r>
              <a:rPr lang="id-ID" dirty="0"/>
              <a:t>Good Desig adalah  perangkat lunak harus memiliki tampilan yang baik dan menarik agar pengguna bisa memahami dan menggunakannya dengan nyaman</a:t>
            </a:r>
            <a:r>
              <a:rPr lang="id-ID" dirty="0" smtClean="0"/>
              <a:t>.</a:t>
            </a:r>
          </a:p>
          <a:p>
            <a:endParaRPr lang="id-ID" dirty="0"/>
          </a:p>
          <a:p>
            <a:r>
              <a:rPr lang="id-ID" dirty="0"/>
              <a:t>Reliability, adalah Kemampuan perangkat lunak untuk mempertahankan tingkat kinerja tertentu, ketika digunakan dalam kondisi tertentukemungkinan dari suatu system atau komponen untuk dapat memenuhi fungsi yang dibutuhkan, pada kondisi tertentu dan pada periode waktu tertentu</a:t>
            </a:r>
          </a:p>
          <a:p>
            <a:endParaRPr lang="id-ID" dirty="0"/>
          </a:p>
          <a:p>
            <a:endParaRPr lang="id-ID" dirty="0"/>
          </a:p>
        </p:txBody>
      </p:sp>
    </p:spTree>
    <p:extLst>
      <p:ext uri="{BB962C8B-B14F-4D97-AF65-F5344CB8AC3E}">
        <p14:creationId xmlns:p14="http://schemas.microsoft.com/office/powerpoint/2010/main" val="2813410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Boys Before Flowers\background\background\gambar2\anm brgrk\thanks27.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6912768" cy="55894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Boys Before Flowers\background\background\gambar2\anm brgrk\twinkl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41987" y="460276"/>
            <a:ext cx="2492474" cy="249247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E:\Boys Before Flowers\background\background\gambar2\anm brgrk\twinkl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5517232"/>
            <a:ext cx="1158433" cy="11584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Boys Before Flowers\background\background\gambar2\anm brgrk\twinkl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864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E:\Boys Before Flowers\background\background\gambar2\anm brgrk\twinkl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026011" y="5695278"/>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Boys Before Flowers\background\background\gambar2\anm brgrk\twinkl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3615858"/>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8050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364</Words>
  <Application>Microsoft Office PowerPoint</Application>
  <PresentationFormat>On-screen Show (4:3)</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Tujuan Rekayasa Perangkat Lunak </vt:lpstr>
      <vt:lpstr>SPONSOR</vt:lpstr>
      <vt:lpstr>PowerPoint Presentation</vt:lpstr>
      <vt:lpstr>PEMAKAI</vt:lpstr>
      <vt:lpstr>PowerPoint Presentation</vt:lpstr>
      <vt:lpstr>MAINTENER / MODIFIER</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Tujuan Rekayasa Perangkat Lunak</dc:title>
  <dc:creator>widya</dc:creator>
  <cp:lastModifiedBy>widya</cp:lastModifiedBy>
  <cp:revision>8</cp:revision>
  <dcterms:created xsi:type="dcterms:W3CDTF">2015-09-30T01:24:33Z</dcterms:created>
  <dcterms:modified xsi:type="dcterms:W3CDTF">2015-09-30T02:57:44Z</dcterms:modified>
</cp:coreProperties>
</file>