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5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354"/>
    <a:srgbClr val="ABD2E3"/>
    <a:srgbClr val="469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1324" autoAdjust="0"/>
    <p:restoredTop sz="94660"/>
  </p:normalViewPr>
  <p:slideViewPr>
    <p:cSldViewPr snapToGrid="0">
      <p:cViewPr>
        <p:scale>
          <a:sx n="81" d="100"/>
          <a:sy n="81" d="100"/>
        </p:scale>
        <p:origin x="45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9B5A9F-854E-4700-B26D-FF4BE87B3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42FF26D-A7C4-43AC-873B-A41F1DAD4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AEDA86-618D-4897-8235-4134779C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63F-57C4-4759-B7D5-C44D5D50FBEE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684B0F-AD89-4691-9DFB-4104B735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2BFEA9-3ACE-47A8-9537-63C3095E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915-DD88-4A40-AFDB-2A8EB9F32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210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76D6D-389A-4858-8C8F-1286DFF8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297085-3D6B-47E9-A312-41ADFEBB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DDE667-C7BD-4F24-A387-F8BDD08E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63F-57C4-4759-B7D5-C44D5D50FBEE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AF5D0B-8B9E-48DF-84C6-9650A1AD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584460-D31E-46C1-88AF-6D6876D3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915-DD88-4A40-AFDB-2A8EB9F32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209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761894-1FA1-4B15-A5AB-0329D869C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3F5AE9-9962-4FAB-BB81-E99AA2F17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DCBC0B-DB87-4B2F-B263-B799DFFF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63F-57C4-4759-B7D5-C44D5D50FBEE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14BBC8-91E9-4095-A890-41304ED6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02C7C9-8F67-44C4-BE6F-72386FDA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915-DD88-4A40-AFDB-2A8EB9F32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070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016C52-7395-456F-AB87-5134F835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24B29-A723-4B29-9708-7346A6B1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82ECF6-2DFD-442F-B571-0B6B6A47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63F-57C4-4759-B7D5-C44D5D50FBEE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644BB7-F77F-461B-B99B-752FB37C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BFA5E0-205D-4845-85B7-E4E43EF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915-DD88-4A40-AFDB-2A8EB9F32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32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47089E-47D4-4468-884C-62E9EB46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3AEEBF-D669-4301-B5F7-E2B8A3416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03E85D-C7D3-4166-8505-249AB8E5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63F-57C4-4759-B7D5-C44D5D50FBEE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25326E-A2C7-43BB-8B14-6369A843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E2F182-A14E-4AA1-A2A9-C22B46B8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915-DD88-4A40-AFDB-2A8EB9F32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755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CBE02-94C5-4C89-BBE4-E2055937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37B3D-9933-48FB-83FD-3079C3531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0DBE96A-90D0-47FF-B03C-B56B50462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5C9CF2-7EFC-470B-83A2-0E741D56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63F-57C4-4759-B7D5-C44D5D50FBEE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0E747A-B890-44FB-823E-8AE98803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C74CB6-516C-4606-A22B-9A46D5A7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915-DD88-4A40-AFDB-2A8EB9F32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052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FC6690-3F76-4E7B-BEEF-86747FC6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DBB9C9-4646-4A6B-84A6-EAF9F79A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68B768-4852-485F-B486-4249EC60B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BFE3A3-2AB4-4065-A02F-C760155A1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ED47F4-164D-4F0E-B804-4C34ACD9B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9C892E9-563F-4393-92D5-5DCD7A13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63F-57C4-4759-B7D5-C44D5D50FBEE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04A26A-47A5-462B-80A5-3075D872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50E5D87-3F09-4BA7-8364-10B0C2F3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915-DD88-4A40-AFDB-2A8EB9F32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750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F0A5B0-157A-4CF3-BFC4-5751A6A4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A6AD137-A931-4609-8155-7B93ABEB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63F-57C4-4759-B7D5-C44D5D50FBEE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3B66956-55AE-44F6-BD46-39805A92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68BE01-675A-49C6-8813-0B276D5A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915-DD88-4A40-AFDB-2A8EB9F32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178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D7A967-1865-4B5C-A983-D2CE342C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63F-57C4-4759-B7D5-C44D5D50FBEE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CF39B9-5C99-40C3-BF5D-5CCD1353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A6E30B-4F2D-493A-B5EC-877CF9B7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915-DD88-4A40-AFDB-2A8EB9F32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678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02174-74FE-4B29-8B18-B346F1E0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21ECCC-0A95-4233-8017-B1055E63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8D535F-9834-450C-89D1-009E399E8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6CD56B-7905-4925-BFEC-7501BADB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63F-57C4-4759-B7D5-C44D5D50FBEE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675EDF-9182-44AE-8FC8-18FF22DD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B52671-DA57-475A-9957-BA520854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915-DD88-4A40-AFDB-2A8EB9F32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752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6B2C9-1234-4B22-BA5B-C2FEE60F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668332-5462-4022-AE14-4F77D6645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95A7E0-268C-4D5D-862F-8B5136F6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9FC4D7-C03D-49B6-8D3F-59E4C1FC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463F-57C4-4759-B7D5-C44D5D50FBEE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859A65-583D-449D-9F07-A1589A7C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D8D324-7EC1-4230-9212-A93A6DDA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1915-DD88-4A40-AFDB-2A8EB9F32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34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0EE1BC-A765-43B6-B1D9-CCAE7809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881A73-12C9-44E4-B374-E6949FB83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9AB832-0D11-4CE6-BB19-E57CF701F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1463F-57C4-4759-B7D5-C44D5D50FBEE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1B343-B458-4ED6-8B98-CB96A42EF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33DAB8-189C-4802-A91D-00939D60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1915-DD88-4A40-AFDB-2A8EB9F32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5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businesscard, screenshot&#10;&#10;Description automatically generated">
            <a:extLst>
              <a:ext uri="{FF2B5EF4-FFF2-40B4-BE49-F238E27FC236}">
                <a16:creationId xmlns:a16="http://schemas.microsoft.com/office/drawing/2014/main" xmlns="" id="{74FDD93C-B191-4DE4-A57E-D00843C64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2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34462" y="211015"/>
            <a:ext cx="11816861" cy="62835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3BA616C-310B-4D85-BE96-D15D3AD4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1" y="1010414"/>
            <a:ext cx="8596749" cy="1719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09CF92-7DC7-4BE3-9088-6D303ED30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10" y="2963211"/>
            <a:ext cx="6518690" cy="17193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66645" y="4936811"/>
            <a:ext cx="8206155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Bodoni MT" pitchFamily="18" charset="0"/>
              </a:rPr>
              <a:t>Untuk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menghindari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adanya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pembulatan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hasil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konversi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mata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uang</a:t>
            </a:r>
            <a:r>
              <a:rPr lang="en-US" dirty="0">
                <a:latin typeface="Bodoni MT" pitchFamily="18" charset="0"/>
              </a:rPr>
              <a:t> yang </a:t>
            </a:r>
            <a:r>
              <a:rPr lang="en-US" dirty="0" err="1">
                <a:latin typeface="Bodoni MT" pitchFamily="18" charset="0"/>
              </a:rPr>
              <a:t>hanya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menghasilkan</a:t>
            </a:r>
            <a:r>
              <a:rPr lang="en-US" dirty="0">
                <a:latin typeface="Bodoni MT" pitchFamily="18" charset="0"/>
              </a:rPr>
              <a:t> 2 </a:t>
            </a:r>
            <a:r>
              <a:rPr lang="en-US" dirty="0" err="1">
                <a:latin typeface="Bodoni MT" pitchFamily="18" charset="0"/>
              </a:rPr>
              <a:t>desimal</a:t>
            </a:r>
            <a:r>
              <a:rPr lang="en-US" dirty="0">
                <a:latin typeface="Bodoni MT" pitchFamily="18" charset="0"/>
              </a:rPr>
              <a:t> ( 0.00) </a:t>
            </a:r>
            <a:r>
              <a:rPr lang="en-US" dirty="0" err="1">
                <a:latin typeface="Bodoni MT" pitchFamily="18" charset="0"/>
              </a:rPr>
              <a:t>maka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kita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perlu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untuk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melakukan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pernyataan</a:t>
            </a:r>
            <a:r>
              <a:rPr lang="en-US" dirty="0">
                <a:latin typeface="Bodoni MT" pitchFamily="18" charset="0"/>
              </a:rPr>
              <a:t> model IF </a:t>
            </a:r>
            <a:r>
              <a:rPr lang="en-US" dirty="0" err="1">
                <a:latin typeface="Bodoni MT" pitchFamily="18" charset="0"/>
              </a:rPr>
              <a:t>dan</a:t>
            </a:r>
            <a:r>
              <a:rPr lang="en-US" dirty="0">
                <a:latin typeface="Bodoni MT" pitchFamily="18" charset="0"/>
              </a:rPr>
              <a:t> ELSE if</a:t>
            </a:r>
          </a:p>
        </p:txBody>
      </p:sp>
    </p:spTree>
    <p:extLst>
      <p:ext uri="{BB962C8B-B14F-4D97-AF65-F5344CB8AC3E}">
        <p14:creationId xmlns:p14="http://schemas.microsoft.com/office/powerpoint/2010/main" val="279366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34462" y="211015"/>
            <a:ext cx="11816861" cy="62835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66645" y="4936811"/>
            <a:ext cx="820615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Bodoni MT" pitchFamily="18" charset="0"/>
              </a:rPr>
              <a:t>Berikut</a:t>
            </a:r>
            <a:r>
              <a:rPr lang="en-US" dirty="0" smtClean="0">
                <a:latin typeface="Bodoni MT" pitchFamily="18" charset="0"/>
              </a:rPr>
              <a:t> </a:t>
            </a:r>
            <a:r>
              <a:rPr lang="en-US" dirty="0" err="1" smtClean="0">
                <a:latin typeface="Bodoni MT" pitchFamily="18" charset="0"/>
              </a:rPr>
              <a:t>hasil</a:t>
            </a:r>
            <a:r>
              <a:rPr lang="en-US" dirty="0" smtClean="0">
                <a:latin typeface="Bodoni MT" pitchFamily="18" charset="0"/>
              </a:rPr>
              <a:t> output </a:t>
            </a:r>
            <a:r>
              <a:rPr lang="en-US" dirty="0" err="1" smtClean="0">
                <a:latin typeface="Bodoni MT" pitchFamily="18" charset="0"/>
              </a:rPr>
              <a:t>dari</a:t>
            </a:r>
            <a:r>
              <a:rPr lang="en-US" dirty="0" smtClean="0">
                <a:latin typeface="Bodoni MT" pitchFamily="18" charset="0"/>
              </a:rPr>
              <a:t> program </a:t>
            </a:r>
            <a:r>
              <a:rPr lang="en-US" dirty="0" err="1" smtClean="0">
                <a:latin typeface="Bodoni MT" pitchFamily="18" charset="0"/>
              </a:rPr>
              <a:t>konversi</a:t>
            </a:r>
            <a:r>
              <a:rPr lang="en-US" dirty="0" smtClean="0">
                <a:latin typeface="Bodoni MT" pitchFamily="18" charset="0"/>
              </a:rPr>
              <a:t> </a:t>
            </a:r>
            <a:r>
              <a:rPr lang="en-US" dirty="0" err="1" smtClean="0">
                <a:latin typeface="Bodoni MT" pitchFamily="18" charset="0"/>
              </a:rPr>
              <a:t>mata</a:t>
            </a:r>
            <a:r>
              <a:rPr lang="en-US" dirty="0" smtClean="0">
                <a:latin typeface="Bodoni MT" pitchFamily="18" charset="0"/>
              </a:rPr>
              <a:t> </a:t>
            </a:r>
            <a:r>
              <a:rPr lang="en-US" dirty="0" err="1" smtClean="0">
                <a:latin typeface="Bodoni MT" pitchFamily="18" charset="0"/>
              </a:rPr>
              <a:t>uang</a:t>
            </a:r>
            <a:endParaRPr lang="en-US" dirty="0">
              <a:latin typeface="Bodoni MT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50" y="702749"/>
            <a:ext cx="543000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1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93CF6EF3-F844-40BD-A047-6B987C932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F3619DE0-0DCD-4E7A-B2BF-1BE7E84E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1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34462" y="211015"/>
            <a:ext cx="11816861" cy="62835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87969" y="1262366"/>
            <a:ext cx="3270739" cy="683665"/>
          </a:xfrm>
          <a:prstGeom prst="rect">
            <a:avLst/>
          </a:prstGeom>
          <a:solidFill>
            <a:srgbClr val="1C4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9923" y="527538"/>
            <a:ext cx="5621215" cy="1031631"/>
          </a:xfrm>
          <a:prstGeom prst="rect">
            <a:avLst/>
          </a:prstGeom>
          <a:solidFill>
            <a:srgbClr val="ABD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FB30B-BBF3-4812-8531-AA40F9FB2787}"/>
              </a:ext>
            </a:extLst>
          </p:cNvPr>
          <p:cNvSpPr txBox="1">
            <a:spLocks/>
          </p:cNvSpPr>
          <p:nvPr/>
        </p:nvSpPr>
        <p:spPr>
          <a:xfrm>
            <a:off x="967154" y="691583"/>
            <a:ext cx="4824046" cy="5707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200" b="1" dirty="0" err="1" smtClean="0">
                <a:solidFill>
                  <a:srgbClr val="002060"/>
                </a:solidFill>
                <a:latin typeface="charter"/>
              </a:rPr>
              <a:t>Deskripsi</a:t>
            </a:r>
            <a:r>
              <a:rPr lang="en-ID" sz="3200" b="1" dirty="0" smtClean="0">
                <a:solidFill>
                  <a:srgbClr val="002060"/>
                </a:solidFill>
                <a:latin typeface="charter"/>
              </a:rPr>
              <a:t> </a:t>
            </a:r>
            <a:r>
              <a:rPr lang="en-ID" sz="3200" b="1" dirty="0" err="1" smtClean="0">
                <a:solidFill>
                  <a:srgbClr val="002060"/>
                </a:solidFill>
                <a:latin typeface="charter"/>
              </a:rPr>
              <a:t>Aplikasi</a:t>
            </a:r>
            <a:endParaRPr lang="en-US" sz="3200" b="1" dirty="0">
              <a:solidFill>
                <a:srgbClr val="002060"/>
              </a:solidFill>
              <a:latin typeface="charter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395B14E4-4A1E-434E-82B4-4C82BC29ECA6}"/>
              </a:ext>
            </a:extLst>
          </p:cNvPr>
          <p:cNvSpPr txBox="1">
            <a:spLocks/>
          </p:cNvSpPr>
          <p:nvPr/>
        </p:nvSpPr>
        <p:spPr>
          <a:xfrm>
            <a:off x="849923" y="2646240"/>
            <a:ext cx="10515600" cy="1726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Merupakan</a:t>
            </a:r>
            <a:r>
              <a:rPr lang="en-US" dirty="0"/>
              <a:t> program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rupiah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Java. Mata </a:t>
            </a:r>
            <a:r>
              <a:rPr lang="en-US" dirty="0" err="1"/>
              <a:t>uang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konversikan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rupiah,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Dolar</a:t>
            </a:r>
            <a:r>
              <a:rPr lang="en-US" dirty="0"/>
              <a:t> </a:t>
            </a:r>
            <a:r>
              <a:rPr lang="en-US" dirty="0" err="1"/>
              <a:t>Amerika</a:t>
            </a:r>
            <a:r>
              <a:rPr lang="en-US" dirty="0"/>
              <a:t>(USD), Ringgit Malaysia(RM), </a:t>
            </a:r>
            <a:r>
              <a:rPr lang="en-US" dirty="0" err="1"/>
              <a:t>Dolar</a:t>
            </a:r>
            <a:r>
              <a:rPr lang="en-US" dirty="0"/>
              <a:t> </a:t>
            </a:r>
            <a:r>
              <a:rPr lang="en-US" dirty="0" err="1"/>
              <a:t>Singapura</a:t>
            </a:r>
            <a:r>
              <a:rPr lang="en-US" dirty="0"/>
              <a:t>(SGD), </a:t>
            </a:r>
            <a:r>
              <a:rPr lang="en-US" dirty="0" err="1"/>
              <a:t>Poundsterling</a:t>
            </a:r>
            <a:r>
              <a:rPr lang="en-US" dirty="0"/>
              <a:t>(EURO).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4462" y="211015"/>
            <a:ext cx="11816861" cy="62835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:\Users\IMAM\Downloads\WhatsApp Image 2022-05-14 at 12.54.15.jpeg">
            <a:extLst>
              <a:ext uri="{FF2B5EF4-FFF2-40B4-BE49-F238E27FC236}">
                <a16:creationId xmlns:a16="http://schemas.microsoft.com/office/drawing/2014/main" xmlns="" id="{DBD8981C-AF2A-4C4E-AA09-85266BF02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5139"/>
            <a:ext cx="6288621" cy="577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3">
            <a:extLst>
              <a:ext uri="{FF2B5EF4-FFF2-40B4-BE49-F238E27FC236}">
                <a16:creationId xmlns:a16="http://schemas.microsoft.com/office/drawing/2014/main" xmlns="" id="{EAFBE42D-DEF2-4DD3-B990-9FF18027149F}"/>
              </a:ext>
            </a:extLst>
          </p:cNvPr>
          <p:cNvSpPr/>
          <p:nvPr/>
        </p:nvSpPr>
        <p:spPr>
          <a:xfrm>
            <a:off x="1137138" y="2467708"/>
            <a:ext cx="3563815" cy="15943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rgbClr val="002060"/>
                </a:solidFill>
                <a:latin typeface="charter"/>
              </a:rPr>
              <a:t>Flowchart </a:t>
            </a:r>
            <a:r>
              <a:rPr lang="en-ID" b="1" dirty="0" err="1">
                <a:solidFill>
                  <a:srgbClr val="002060"/>
                </a:solidFill>
                <a:latin typeface="charter"/>
              </a:rPr>
              <a:t>Aplikasi</a:t>
            </a:r>
            <a:endParaRPr lang="en-US" b="1" dirty="0">
              <a:solidFill>
                <a:srgbClr val="002060"/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42140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34462" y="211015"/>
            <a:ext cx="11816861" cy="62835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7967" y="920534"/>
            <a:ext cx="3270739" cy="683665"/>
          </a:xfrm>
          <a:prstGeom prst="rect">
            <a:avLst/>
          </a:prstGeom>
          <a:solidFill>
            <a:srgbClr val="1C4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9923" y="527539"/>
            <a:ext cx="5621215" cy="860294"/>
          </a:xfrm>
          <a:prstGeom prst="rect">
            <a:avLst/>
          </a:prstGeom>
          <a:solidFill>
            <a:srgbClr val="ABD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0F0F5E-6201-4025-B5AB-C18FCCD85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42" y="2555062"/>
            <a:ext cx="7949881" cy="1288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FE48B0-261F-463C-AD9A-871F8AA08965}"/>
              </a:ext>
            </a:extLst>
          </p:cNvPr>
          <p:cNvSpPr txBox="1"/>
          <p:nvPr/>
        </p:nvSpPr>
        <p:spPr>
          <a:xfrm>
            <a:off x="989002" y="741502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err="1">
                <a:solidFill>
                  <a:srgbClr val="002060"/>
                </a:solidFill>
                <a:effectLst/>
                <a:latin typeface="charter"/>
              </a:rPr>
              <a:t>Membuat</a:t>
            </a:r>
            <a:r>
              <a:rPr lang="en-US" b="1" i="0" dirty="0">
                <a:solidFill>
                  <a:srgbClr val="002060"/>
                </a:solidFill>
                <a:effectLst/>
                <a:latin typeface="charter"/>
              </a:rPr>
              <a:t> Class java dan method main</a:t>
            </a:r>
          </a:p>
          <a:p>
            <a:endParaRPr lang="en-ID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7075" y="4126521"/>
            <a:ext cx="635920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D" dirty="0" err="1" smtClean="0">
                <a:latin typeface="Bodoni MT" pitchFamily="18" charset="0"/>
              </a:rPr>
              <a:t>Pada</a:t>
            </a:r>
            <a:r>
              <a:rPr lang="en-ID" dirty="0" smtClean="0">
                <a:latin typeface="Bodoni MT" pitchFamily="18" charset="0"/>
              </a:rPr>
              <a:t> </a:t>
            </a:r>
            <a:r>
              <a:rPr lang="en-ID" dirty="0" err="1" smtClean="0">
                <a:latin typeface="Bodoni MT" pitchFamily="18" charset="0"/>
              </a:rPr>
              <a:t>potongan</a:t>
            </a:r>
            <a:r>
              <a:rPr lang="en-ID" dirty="0" smtClean="0">
                <a:latin typeface="Bodoni MT" pitchFamily="18" charset="0"/>
              </a:rPr>
              <a:t> </a:t>
            </a:r>
            <a:r>
              <a:rPr lang="en-ID" dirty="0" err="1" smtClean="0">
                <a:latin typeface="Bodoni MT" pitchFamily="18" charset="0"/>
              </a:rPr>
              <a:t>codingan</a:t>
            </a:r>
            <a:r>
              <a:rPr lang="en-ID" dirty="0" smtClean="0">
                <a:latin typeface="Bodoni MT" pitchFamily="18" charset="0"/>
              </a:rPr>
              <a:t> </a:t>
            </a:r>
            <a:r>
              <a:rPr lang="en-ID" dirty="0" err="1" smtClean="0">
                <a:latin typeface="Bodoni MT" pitchFamily="18" charset="0"/>
              </a:rPr>
              <a:t>diatas</a:t>
            </a:r>
            <a:r>
              <a:rPr lang="en-ID" dirty="0" smtClean="0">
                <a:latin typeface="Bodoni MT" pitchFamily="18" charset="0"/>
              </a:rPr>
              <a:t> </a:t>
            </a:r>
            <a:r>
              <a:rPr lang="en-ID" dirty="0" err="1" smtClean="0">
                <a:latin typeface="Bodoni MT" pitchFamily="18" charset="0"/>
              </a:rPr>
              <a:t>kita</a:t>
            </a:r>
            <a:r>
              <a:rPr lang="en-ID" dirty="0" smtClean="0">
                <a:latin typeface="Bodoni MT" pitchFamily="18" charset="0"/>
              </a:rPr>
              <a:t> </a:t>
            </a:r>
            <a:r>
              <a:rPr lang="en-ID" dirty="0" err="1" smtClean="0">
                <a:latin typeface="Bodoni MT" pitchFamily="18" charset="0"/>
              </a:rPr>
              <a:t>akan</a:t>
            </a:r>
            <a:r>
              <a:rPr lang="en-ID" dirty="0" smtClean="0">
                <a:latin typeface="Bodoni MT" pitchFamily="18" charset="0"/>
              </a:rPr>
              <a:t> </a:t>
            </a:r>
            <a:r>
              <a:rPr lang="en-ID" dirty="0" err="1" smtClean="0">
                <a:latin typeface="Bodoni MT" pitchFamily="18" charset="0"/>
              </a:rPr>
              <a:t>membuat</a:t>
            </a:r>
            <a:r>
              <a:rPr lang="en-ID" dirty="0" smtClean="0">
                <a:latin typeface="Bodoni MT" pitchFamily="18" charset="0"/>
              </a:rPr>
              <a:t> class </a:t>
            </a:r>
            <a:r>
              <a:rPr lang="en-ID" dirty="0" err="1" smtClean="0">
                <a:latin typeface="Bodoni MT" pitchFamily="18" charset="0"/>
              </a:rPr>
              <a:t>bernama</a:t>
            </a:r>
            <a:r>
              <a:rPr lang="en-ID" dirty="0" smtClean="0">
                <a:latin typeface="Bodoni MT" pitchFamily="18" charset="0"/>
              </a:rPr>
              <a:t> </a:t>
            </a:r>
            <a:r>
              <a:rPr lang="en-ID" b="1" dirty="0" err="1" smtClean="0">
                <a:latin typeface="Bodoni MT" pitchFamily="18" charset="0"/>
              </a:rPr>
              <a:t>kurs_uang</a:t>
            </a:r>
            <a:endParaRPr lang="en-US" b="1" dirty="0"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34462" y="211015"/>
            <a:ext cx="11816861" cy="62835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14347" y="1042475"/>
            <a:ext cx="3270739" cy="752032"/>
          </a:xfrm>
          <a:prstGeom prst="rect">
            <a:avLst/>
          </a:prstGeom>
          <a:solidFill>
            <a:srgbClr val="1C4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9923" y="527538"/>
            <a:ext cx="5621215" cy="1031631"/>
          </a:xfrm>
          <a:prstGeom prst="rect">
            <a:avLst/>
          </a:prstGeom>
          <a:solidFill>
            <a:srgbClr val="ABD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9C816B8-B17A-4864-B807-58CC3EE5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06" y="1946031"/>
            <a:ext cx="8690063" cy="1900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59BA60C-7446-494A-A553-826C7A99D6CD}"/>
              </a:ext>
            </a:extLst>
          </p:cNvPr>
          <p:cNvSpPr txBox="1"/>
          <p:nvPr/>
        </p:nvSpPr>
        <p:spPr>
          <a:xfrm>
            <a:off x="772560" y="858687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i="0" dirty="0" err="1">
                <a:solidFill>
                  <a:srgbClr val="002060"/>
                </a:solidFill>
                <a:effectLst/>
                <a:latin typeface="charter"/>
              </a:rPr>
              <a:t>Mengimport</a:t>
            </a:r>
            <a:r>
              <a:rPr lang="en-ID" b="1" i="0" dirty="0">
                <a:solidFill>
                  <a:srgbClr val="002060"/>
                </a:solidFill>
                <a:effectLst/>
                <a:latin typeface="charter"/>
              </a:rPr>
              <a:t> </a:t>
            </a:r>
            <a:r>
              <a:rPr lang="en-ID" b="1" i="0" dirty="0" smtClean="0">
                <a:solidFill>
                  <a:srgbClr val="002060"/>
                </a:solidFill>
                <a:effectLst/>
                <a:latin typeface="charter"/>
              </a:rPr>
              <a:t>Class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charter"/>
              </a:rPr>
              <a:t>komponen</a:t>
            </a:r>
            <a:r>
              <a:rPr lang="en-ID" b="1" i="0" dirty="0">
                <a:solidFill>
                  <a:srgbClr val="002060"/>
                </a:solidFill>
                <a:effectLst/>
                <a:latin typeface="charter"/>
              </a:rPr>
              <a:t> Scanner dan Decimal</a:t>
            </a:r>
            <a:endParaRPr lang="en-ID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3478" y="3880337"/>
            <a:ext cx="7815022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D" dirty="0" err="1" smtClean="0">
                <a:latin typeface="Bodoni MT" pitchFamily="18" charset="0"/>
              </a:rPr>
              <a:t>Pada</a:t>
            </a:r>
            <a:r>
              <a:rPr lang="en-ID" dirty="0" smtClean="0">
                <a:latin typeface="Bodoni MT" pitchFamily="18" charset="0"/>
              </a:rPr>
              <a:t> </a:t>
            </a:r>
            <a:r>
              <a:rPr lang="en-ID" dirty="0" err="1" smtClean="0">
                <a:latin typeface="Bodoni MT" pitchFamily="18" charset="0"/>
              </a:rPr>
              <a:t>potongan</a:t>
            </a:r>
            <a:r>
              <a:rPr lang="en-ID" dirty="0" smtClean="0">
                <a:latin typeface="Bodoni MT" pitchFamily="18" charset="0"/>
              </a:rPr>
              <a:t> </a:t>
            </a:r>
            <a:r>
              <a:rPr lang="en-ID" dirty="0" err="1" smtClean="0">
                <a:latin typeface="Bodoni MT" pitchFamily="18" charset="0"/>
              </a:rPr>
              <a:t>codingan</a:t>
            </a:r>
            <a:r>
              <a:rPr lang="en-ID" dirty="0" smtClean="0">
                <a:latin typeface="Bodoni MT" pitchFamily="18" charset="0"/>
              </a:rPr>
              <a:t> </a:t>
            </a:r>
            <a:r>
              <a:rPr lang="en-ID" dirty="0" err="1" smtClean="0">
                <a:latin typeface="Bodoni MT" pitchFamily="18" charset="0"/>
              </a:rPr>
              <a:t>diatas</a:t>
            </a:r>
            <a:r>
              <a:rPr lang="en-ID" dirty="0" smtClean="0">
                <a:latin typeface="Bodoni MT" pitchFamily="18" charset="0"/>
              </a:rPr>
              <a:t> </a:t>
            </a:r>
            <a:r>
              <a:rPr lang="en-ID" dirty="0" err="1" smtClean="0">
                <a:latin typeface="Bodoni MT" pitchFamily="18" charset="0"/>
              </a:rPr>
              <a:t>kita</a:t>
            </a:r>
            <a:r>
              <a:rPr lang="en-ID" dirty="0" smtClean="0">
                <a:latin typeface="Bodoni MT" pitchFamily="18" charset="0"/>
              </a:rPr>
              <a:t> </a:t>
            </a:r>
            <a:r>
              <a:rPr lang="en-ID" dirty="0" err="1" smtClean="0">
                <a:latin typeface="Bodoni MT" pitchFamily="18" charset="0"/>
              </a:rPr>
              <a:t>akan</a:t>
            </a:r>
            <a:r>
              <a:rPr lang="en-ID" dirty="0" smtClean="0">
                <a:latin typeface="Bodoni MT" pitchFamily="18" charset="0"/>
              </a:rPr>
              <a:t> </a:t>
            </a:r>
            <a:r>
              <a:rPr lang="en-ID" dirty="0" err="1" smtClean="0">
                <a:latin typeface="Bodoni MT" pitchFamily="18" charset="0"/>
              </a:rPr>
              <a:t>mengimport</a:t>
            </a:r>
            <a:r>
              <a:rPr lang="en-ID" dirty="0" smtClean="0">
                <a:latin typeface="Bodoni MT" pitchFamily="18" charset="0"/>
              </a:rPr>
              <a:t> class </a:t>
            </a:r>
            <a:r>
              <a:rPr lang="en-ID" dirty="0" err="1" smtClean="0">
                <a:latin typeface="Bodoni MT" pitchFamily="18" charset="0"/>
              </a:rPr>
              <a:t>componen</a:t>
            </a:r>
            <a:r>
              <a:rPr lang="en-ID" dirty="0" smtClean="0">
                <a:latin typeface="Bodoni MT" pitchFamily="18" charset="0"/>
              </a:rPr>
              <a:t> Scanner </a:t>
            </a:r>
            <a:r>
              <a:rPr lang="en-ID" dirty="0" err="1" smtClean="0">
                <a:latin typeface="Bodoni MT" pitchFamily="18" charset="0"/>
              </a:rPr>
              <a:t>dan</a:t>
            </a:r>
            <a:r>
              <a:rPr lang="en-ID" dirty="0" smtClean="0">
                <a:latin typeface="Bodoni MT" pitchFamily="18" charset="0"/>
              </a:rPr>
              <a:t> Decimal. </a:t>
            </a:r>
            <a:r>
              <a:rPr lang="en-ID" dirty="0" err="1" smtClean="0">
                <a:latin typeface="Bodoni MT" pitchFamily="18" charset="0"/>
              </a:rPr>
              <a:t>Adapun</a:t>
            </a:r>
            <a:r>
              <a:rPr lang="en-ID" dirty="0" smtClean="0">
                <a:latin typeface="Bodoni MT" pitchFamily="18" charset="0"/>
              </a:rPr>
              <a:t> k</a:t>
            </a:r>
            <a:r>
              <a:rPr lang="en-US" dirty="0" err="1" smtClean="0">
                <a:latin typeface="Bodoni MT" pitchFamily="18" charset="0"/>
              </a:rPr>
              <a:t>egunaan</a:t>
            </a:r>
            <a:r>
              <a:rPr lang="en-US" dirty="0">
                <a:latin typeface="Bodoni MT" pitchFamily="18" charset="0"/>
              </a:rPr>
              <a:t> </a:t>
            </a:r>
            <a:r>
              <a:rPr lang="en-US" i="1" dirty="0">
                <a:latin typeface="Bodoni MT" pitchFamily="18" charset="0"/>
              </a:rPr>
              <a:t>class </a:t>
            </a:r>
            <a:r>
              <a:rPr lang="en-US" dirty="0" err="1">
                <a:latin typeface="Bodoni MT" pitchFamily="18" charset="0"/>
              </a:rPr>
              <a:t>komponen</a:t>
            </a:r>
            <a:r>
              <a:rPr lang="en-US" dirty="0">
                <a:latin typeface="Bodoni MT" pitchFamily="18" charset="0"/>
              </a:rPr>
              <a:t> Scanner </a:t>
            </a:r>
            <a:r>
              <a:rPr lang="en-US" dirty="0" err="1">
                <a:latin typeface="Bodoni MT" pitchFamily="18" charset="0"/>
              </a:rPr>
              <a:t>yaitu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mengambil</a:t>
            </a:r>
            <a:r>
              <a:rPr lang="en-US" dirty="0">
                <a:latin typeface="Bodoni MT" pitchFamily="18" charset="0"/>
              </a:rPr>
              <a:t> input </a:t>
            </a:r>
            <a:r>
              <a:rPr lang="en-US" dirty="0" err="1">
                <a:latin typeface="Bodoni MT" pitchFamily="18" charset="0"/>
              </a:rPr>
              <a:t>atau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masukan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dari</a:t>
            </a:r>
            <a:r>
              <a:rPr lang="en-US" dirty="0">
                <a:latin typeface="Bodoni MT" pitchFamily="18" charset="0"/>
              </a:rPr>
              <a:t> keyboard , </a:t>
            </a:r>
            <a:r>
              <a:rPr lang="en-US" dirty="0" err="1">
                <a:latin typeface="Bodoni MT" pitchFamily="18" charset="0"/>
              </a:rPr>
              <a:t>sehingga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pengguna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dapat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memasukan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apa</a:t>
            </a:r>
            <a:r>
              <a:rPr lang="en-US" dirty="0">
                <a:latin typeface="Bodoni MT" pitchFamily="18" charset="0"/>
              </a:rPr>
              <a:t> yang </a:t>
            </a:r>
            <a:r>
              <a:rPr lang="en-US" dirty="0" err="1">
                <a:latin typeface="Bodoni MT" pitchFamily="18" charset="0"/>
              </a:rPr>
              <a:t>diperlukan</a:t>
            </a:r>
            <a:r>
              <a:rPr lang="en-US" dirty="0">
                <a:latin typeface="Bodoni MT" pitchFamily="18" charset="0"/>
              </a:rPr>
              <a:t> program </a:t>
            </a:r>
            <a:r>
              <a:rPr lang="en-US" dirty="0" err="1">
                <a:latin typeface="Bodoni MT" pitchFamily="18" charset="0"/>
              </a:rPr>
              <a:t>tesebut</a:t>
            </a:r>
            <a:r>
              <a:rPr lang="en-US" dirty="0">
                <a:latin typeface="Bodoni MT" pitchFamily="18" charset="0"/>
              </a:rPr>
              <a:t>. </a:t>
            </a:r>
            <a:r>
              <a:rPr lang="en-US" dirty="0" err="1">
                <a:latin typeface="Bodoni MT" pitchFamily="18" charset="0"/>
              </a:rPr>
              <a:t>Untuk</a:t>
            </a:r>
            <a:r>
              <a:rPr lang="en-US" dirty="0">
                <a:latin typeface="Bodoni MT" pitchFamily="18" charset="0"/>
              </a:rPr>
              <a:t> class </a:t>
            </a:r>
            <a:r>
              <a:rPr lang="en-US" dirty="0" err="1">
                <a:latin typeface="Bodoni MT" pitchFamily="18" charset="0"/>
              </a:rPr>
              <a:t>komponen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Desimal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sendiri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yaitu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untuk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menentukan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penggunaan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desimal</a:t>
            </a:r>
            <a:r>
              <a:rPr lang="en-US" dirty="0">
                <a:latin typeface="Bodoni MT" pitchFamily="18" charset="0"/>
              </a:rPr>
              <a:t> yang </a:t>
            </a:r>
            <a:r>
              <a:rPr lang="en-US" dirty="0" err="1">
                <a:latin typeface="Bodoni MT" pitchFamily="18" charset="0"/>
              </a:rPr>
              <a:t>akan</a:t>
            </a:r>
            <a:r>
              <a:rPr lang="en-US" dirty="0">
                <a:latin typeface="Bodoni MT" pitchFamily="18" charset="0"/>
              </a:rPr>
              <a:t> di </a:t>
            </a:r>
            <a:r>
              <a:rPr lang="en-US" dirty="0" err="1">
                <a:latin typeface="Bodoni MT" pitchFamily="18" charset="0"/>
              </a:rPr>
              <a:t>tampilkan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atau</a:t>
            </a:r>
            <a:r>
              <a:rPr lang="en-US" dirty="0">
                <a:latin typeface="Bodoni MT" pitchFamily="18" charset="0"/>
              </a:rPr>
              <a:t> output. </a:t>
            </a:r>
            <a:r>
              <a:rPr lang="en-US" dirty="0" err="1">
                <a:latin typeface="Bodoni MT" pitchFamily="18" charset="0"/>
              </a:rPr>
              <a:t>kita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dapat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menaruh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kode</a:t>
            </a:r>
            <a:r>
              <a:rPr lang="en-US" dirty="0">
                <a:latin typeface="Bodoni MT" pitchFamily="18" charset="0"/>
              </a:rPr>
              <a:t> import di </a:t>
            </a:r>
            <a:r>
              <a:rPr lang="en-US" dirty="0" err="1">
                <a:latin typeface="Bodoni MT" pitchFamily="18" charset="0"/>
              </a:rPr>
              <a:t>atas</a:t>
            </a:r>
            <a:r>
              <a:rPr lang="en-US" dirty="0">
                <a:latin typeface="Bodoni MT" pitchFamily="18" charset="0"/>
              </a:rPr>
              <a:t> class </a:t>
            </a:r>
            <a:r>
              <a:rPr lang="en-US" dirty="0" err="1">
                <a:latin typeface="Bodoni MT" pitchFamily="18" charset="0"/>
              </a:rPr>
              <a:t>utama</a:t>
            </a:r>
            <a:r>
              <a:rPr lang="en-US" dirty="0">
                <a:latin typeface="Bodoni MT" pitchFamily="18" charset="0"/>
              </a:rPr>
              <a:t>.</a:t>
            </a:r>
            <a:endParaRPr lang="en-US" b="1" dirty="0"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34462" y="211015"/>
            <a:ext cx="11816861" cy="62835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31577" y="1170443"/>
            <a:ext cx="3270739" cy="683665"/>
          </a:xfrm>
          <a:prstGeom prst="rect">
            <a:avLst/>
          </a:prstGeom>
          <a:solidFill>
            <a:srgbClr val="1C4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9923" y="527538"/>
            <a:ext cx="5621215" cy="1031631"/>
          </a:xfrm>
          <a:prstGeom prst="rect">
            <a:avLst/>
          </a:prstGeom>
          <a:solidFill>
            <a:srgbClr val="ABD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1A32F6-2C07-4147-864B-78CE44C7F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60" y="1890911"/>
            <a:ext cx="6563641" cy="2419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9E1774-7F80-4E32-ACB7-B6D5743A5C73}"/>
              </a:ext>
            </a:extLst>
          </p:cNvPr>
          <p:cNvSpPr txBox="1"/>
          <p:nvPr/>
        </p:nvSpPr>
        <p:spPr>
          <a:xfrm>
            <a:off x="985050" y="858687"/>
            <a:ext cx="523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dirty="0" err="1">
                <a:solidFill>
                  <a:srgbClr val="002060"/>
                </a:solidFill>
                <a:effectLst/>
                <a:latin typeface="charter"/>
              </a:rPr>
              <a:t>Mendefinisikan</a:t>
            </a:r>
            <a:r>
              <a:rPr lang="en-ID" sz="2000" b="1" i="0" dirty="0">
                <a:solidFill>
                  <a:srgbClr val="002060"/>
                </a:solidFill>
                <a:effectLst/>
                <a:latin typeface="charter"/>
              </a:rPr>
              <a:t> </a:t>
            </a:r>
            <a:r>
              <a:rPr lang="en-ID" sz="2000" b="1" i="0" dirty="0" err="1">
                <a:solidFill>
                  <a:srgbClr val="002060"/>
                </a:solidFill>
                <a:effectLst/>
                <a:latin typeface="charter"/>
              </a:rPr>
              <a:t>Variabel</a:t>
            </a:r>
            <a:r>
              <a:rPr lang="en-ID" sz="2000" b="1" i="0" dirty="0">
                <a:solidFill>
                  <a:srgbClr val="002060"/>
                </a:solidFill>
                <a:effectLst/>
                <a:latin typeface="charter"/>
              </a:rPr>
              <a:t> dan </a:t>
            </a:r>
            <a:r>
              <a:rPr lang="en-ID" sz="2000" b="1" i="0" dirty="0" err="1">
                <a:solidFill>
                  <a:srgbClr val="002060"/>
                </a:solidFill>
                <a:effectLst/>
                <a:latin typeface="charter"/>
              </a:rPr>
              <a:t>Tipe</a:t>
            </a:r>
            <a:r>
              <a:rPr lang="en-ID" sz="2000" b="1" i="0" dirty="0">
                <a:solidFill>
                  <a:srgbClr val="002060"/>
                </a:solidFill>
                <a:effectLst/>
                <a:latin typeface="charter"/>
              </a:rPr>
              <a:t> Data</a:t>
            </a:r>
            <a:endParaRPr lang="en-ID" sz="20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2060" y="4536831"/>
            <a:ext cx="656364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Bodoni MT" pitchFamily="18" charset="0"/>
              </a:rPr>
              <a:t>Kita </a:t>
            </a:r>
            <a:r>
              <a:rPr lang="en-US" dirty="0" err="1">
                <a:latin typeface="Bodoni MT" pitchFamily="18" charset="0"/>
              </a:rPr>
              <a:t>perlu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mendefinisikan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variabel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dan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tipe</a:t>
            </a:r>
            <a:r>
              <a:rPr lang="en-US" dirty="0">
                <a:latin typeface="Bodoni MT" pitchFamily="18" charset="0"/>
              </a:rPr>
              <a:t> data yang </a:t>
            </a:r>
            <a:r>
              <a:rPr lang="en-US" dirty="0" err="1">
                <a:latin typeface="Bodoni MT" pitchFamily="18" charset="0"/>
              </a:rPr>
              <a:t>akan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digunakan</a:t>
            </a:r>
            <a:r>
              <a:rPr lang="en-US" dirty="0">
                <a:latin typeface="Bodoni MT" pitchFamily="18" charset="0"/>
              </a:rPr>
              <a:t>, </a:t>
            </a:r>
            <a:r>
              <a:rPr lang="en-US" dirty="0" err="1" smtClean="0">
                <a:latin typeface="Bodoni MT" pitchFamily="18" charset="0"/>
              </a:rPr>
              <a:t>Untuk</a:t>
            </a:r>
            <a:r>
              <a:rPr lang="en-US" dirty="0" smtClean="0">
                <a:latin typeface="Bodoni MT" pitchFamily="18" charset="0"/>
              </a:rPr>
              <a:t> </a:t>
            </a:r>
            <a:r>
              <a:rPr lang="en-US" dirty="0" err="1" smtClean="0">
                <a:latin typeface="Bodoni MT" pitchFamily="18" charset="0"/>
              </a:rPr>
              <a:t>nilai</a:t>
            </a:r>
            <a:r>
              <a:rPr lang="en-US" dirty="0" smtClean="0">
                <a:latin typeface="Bodoni MT" pitchFamily="18" charset="0"/>
              </a:rPr>
              <a:t> </a:t>
            </a:r>
            <a:r>
              <a:rPr lang="en-US" dirty="0" err="1" smtClean="0">
                <a:latin typeface="Bodoni MT" pitchFamily="18" charset="0"/>
              </a:rPr>
              <a:t>konversi</a:t>
            </a:r>
            <a:r>
              <a:rPr lang="en-US" dirty="0" smtClean="0">
                <a:latin typeface="Bodoni MT" pitchFamily="18" charset="0"/>
              </a:rPr>
              <a:t> yang </a:t>
            </a:r>
            <a:r>
              <a:rPr lang="en-US" dirty="0" err="1" smtClean="0">
                <a:latin typeface="Bodoni MT" pitchFamily="18" charset="0"/>
              </a:rPr>
              <a:t>ada</a:t>
            </a:r>
            <a:r>
              <a:rPr lang="en-US" dirty="0" smtClean="0">
                <a:latin typeface="Bodoni MT" pitchFamily="18" charset="0"/>
              </a:rPr>
              <a:t> </a:t>
            </a:r>
            <a:r>
              <a:rPr lang="en-US" dirty="0" err="1" smtClean="0">
                <a:latin typeface="Bodoni MT" pitchFamily="18" charset="0"/>
              </a:rPr>
              <a:t>pada</a:t>
            </a:r>
            <a:r>
              <a:rPr lang="en-US" dirty="0" smtClean="0">
                <a:latin typeface="Bodoni MT" pitchFamily="18" charset="0"/>
              </a:rPr>
              <a:t> flowchart di slide </a:t>
            </a:r>
            <a:r>
              <a:rPr lang="en-US" dirty="0" err="1" smtClean="0">
                <a:latin typeface="Bodoni MT" pitchFamily="18" charset="0"/>
              </a:rPr>
              <a:t>sebelumnya</a:t>
            </a:r>
            <a:r>
              <a:rPr lang="en-US" dirty="0" smtClean="0">
                <a:latin typeface="Bodoni MT" pitchFamily="18" charset="0"/>
              </a:rPr>
              <a:t> </a:t>
            </a:r>
            <a:r>
              <a:rPr lang="en-US" dirty="0" err="1" smtClean="0">
                <a:latin typeface="Bodoni MT" pitchFamily="18" charset="0"/>
              </a:rPr>
              <a:t>nilai</a:t>
            </a:r>
            <a:r>
              <a:rPr lang="en-US" dirty="0" smtClean="0">
                <a:latin typeface="Bodoni MT" pitchFamily="18" charset="0"/>
              </a:rPr>
              <a:t>  </a:t>
            </a:r>
            <a:r>
              <a:rPr lang="en-US" dirty="0" err="1" smtClean="0">
                <a:latin typeface="Bodoni MT" pitchFamily="18" charset="0"/>
              </a:rPr>
              <a:t>tsb</a:t>
            </a:r>
            <a:r>
              <a:rPr lang="en-US" dirty="0" smtClean="0">
                <a:latin typeface="Bodoni MT" pitchFamily="18" charset="0"/>
              </a:rPr>
              <a:t> </a:t>
            </a:r>
            <a:r>
              <a:rPr lang="en-US" dirty="0" err="1" smtClean="0">
                <a:latin typeface="Bodoni MT" pitchFamily="18" charset="0"/>
              </a:rPr>
              <a:t>bernilai</a:t>
            </a:r>
            <a:r>
              <a:rPr lang="en-US" dirty="0" smtClean="0">
                <a:latin typeface="Bodoni MT" pitchFamily="18" charset="0"/>
              </a:rPr>
              <a:t> </a:t>
            </a:r>
            <a:r>
              <a:rPr lang="en-US" dirty="0" err="1" smtClean="0">
                <a:latin typeface="Bodoni MT" pitchFamily="18" charset="0"/>
              </a:rPr>
              <a:t>desimal</a:t>
            </a:r>
            <a:r>
              <a:rPr lang="en-US" dirty="0" smtClean="0">
                <a:latin typeface="Bodoni MT" pitchFamily="18" charset="0"/>
              </a:rPr>
              <a:t>, </a:t>
            </a:r>
            <a:r>
              <a:rPr lang="en-US" dirty="0" err="1">
                <a:latin typeface="Bodoni MT" pitchFamily="18" charset="0"/>
              </a:rPr>
              <a:t>jadi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kita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harus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menggunakan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tipe</a:t>
            </a:r>
            <a:r>
              <a:rPr lang="en-US" dirty="0">
                <a:latin typeface="Bodoni MT" pitchFamily="18" charset="0"/>
              </a:rPr>
              <a:t> data Double.</a:t>
            </a:r>
            <a:endParaRPr lang="en-US" b="1" dirty="0"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7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34462" y="211015"/>
            <a:ext cx="11816861" cy="62835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90901" y="1088382"/>
            <a:ext cx="3270739" cy="683665"/>
          </a:xfrm>
          <a:prstGeom prst="rect">
            <a:avLst/>
          </a:prstGeom>
          <a:solidFill>
            <a:srgbClr val="1C4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9923" y="527538"/>
            <a:ext cx="5621215" cy="1031631"/>
          </a:xfrm>
          <a:prstGeom prst="rect">
            <a:avLst/>
          </a:prstGeom>
          <a:solidFill>
            <a:srgbClr val="ABD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0C1185B-399E-44E2-9644-BC9975CA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2" y="1867842"/>
            <a:ext cx="4671218" cy="34867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D5CE04-78EE-4145-A327-B0C39258BD17}"/>
              </a:ext>
            </a:extLst>
          </p:cNvPr>
          <p:cNvSpPr txBox="1"/>
          <p:nvPr/>
        </p:nvSpPr>
        <p:spPr>
          <a:xfrm>
            <a:off x="957989" y="720187"/>
            <a:ext cx="540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charter"/>
              </a:rPr>
              <a:t>Membuat</a:t>
            </a:r>
            <a:r>
              <a:rPr lang="en-ID" b="1" i="0" dirty="0">
                <a:solidFill>
                  <a:srgbClr val="292929"/>
                </a:solidFill>
                <a:effectLst/>
                <a:latin typeface="charter"/>
              </a:rPr>
              <a:t> Output Teks dan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charter"/>
              </a:rPr>
              <a:t>mendeskripsikan</a:t>
            </a:r>
            <a:r>
              <a:rPr lang="en-ID" b="1" i="0" dirty="0">
                <a:solidFill>
                  <a:srgbClr val="292929"/>
                </a:solidFill>
                <a:effectLst/>
                <a:latin typeface="charter"/>
              </a:rPr>
              <a:t> class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charter"/>
              </a:rPr>
              <a:t>komponenScanner</a:t>
            </a:r>
            <a:endParaRPr lang="en-ID" b="1" dirty="0"/>
          </a:p>
        </p:txBody>
      </p:sp>
      <p:sp>
        <p:nvSpPr>
          <p:cNvPr id="2" name="Rectangle 1"/>
          <p:cNvSpPr/>
          <p:nvPr/>
        </p:nvSpPr>
        <p:spPr>
          <a:xfrm>
            <a:off x="2180493" y="5379675"/>
            <a:ext cx="772550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>
                <a:latin typeface="Bodoni MT" pitchFamily="18" charset="0"/>
              </a:rPr>
              <a:t>Pada</a:t>
            </a:r>
            <a:r>
              <a:rPr lang="en-US" dirty="0" smtClean="0">
                <a:latin typeface="Bodoni MT" pitchFamily="18" charset="0"/>
              </a:rPr>
              <a:t> </a:t>
            </a:r>
            <a:r>
              <a:rPr lang="en-US" dirty="0" err="1" smtClean="0">
                <a:latin typeface="Bodoni MT" pitchFamily="18" charset="0"/>
              </a:rPr>
              <a:t>potongan</a:t>
            </a:r>
            <a:r>
              <a:rPr lang="en-US" dirty="0" smtClean="0">
                <a:latin typeface="Bodoni MT" pitchFamily="18" charset="0"/>
              </a:rPr>
              <a:t> code </a:t>
            </a:r>
            <a:r>
              <a:rPr lang="en-US" dirty="0" err="1" smtClean="0">
                <a:latin typeface="Bodoni MT" pitchFamily="18" charset="0"/>
              </a:rPr>
              <a:t>diatas</a:t>
            </a:r>
            <a:r>
              <a:rPr lang="en-US" dirty="0" smtClean="0">
                <a:latin typeface="Bodoni MT" pitchFamily="18" charset="0"/>
              </a:rPr>
              <a:t> </a:t>
            </a:r>
            <a:r>
              <a:rPr lang="en-US" dirty="0" err="1" smtClean="0">
                <a:latin typeface="Bodoni MT" pitchFamily="18" charset="0"/>
              </a:rPr>
              <a:t>kita</a:t>
            </a:r>
            <a:r>
              <a:rPr lang="en-US" dirty="0" smtClean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akan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membuat</a:t>
            </a:r>
            <a:r>
              <a:rPr lang="en-US" dirty="0">
                <a:latin typeface="Bodoni MT" pitchFamily="18" charset="0"/>
              </a:rPr>
              <a:t> Output </a:t>
            </a:r>
            <a:r>
              <a:rPr lang="en-US" dirty="0" err="1">
                <a:latin typeface="Bodoni MT" pitchFamily="18" charset="0"/>
              </a:rPr>
              <a:t>teks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guna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untuk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memberikan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informasi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kepada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pengguna</a:t>
            </a:r>
            <a:r>
              <a:rPr lang="en-US" dirty="0">
                <a:latin typeface="Bodoni MT" pitchFamily="18" charset="0"/>
              </a:rPr>
              <a:t> program </a:t>
            </a:r>
            <a:r>
              <a:rPr lang="en-US" dirty="0" err="1">
                <a:latin typeface="Bodoni MT" pitchFamily="18" charset="0"/>
              </a:rPr>
              <a:t>tersebut</a:t>
            </a:r>
            <a:r>
              <a:rPr lang="en-US" dirty="0">
                <a:latin typeface="Bodoni MT" pitchFamily="18" charset="0"/>
              </a:rPr>
              <a:t> , </a:t>
            </a:r>
            <a:r>
              <a:rPr lang="en-US" dirty="0" err="1">
                <a:latin typeface="Bodoni MT" pitchFamily="18" charset="0"/>
              </a:rPr>
              <a:t>dan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disini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kita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mulai</a:t>
            </a:r>
            <a:r>
              <a:rPr lang="en-US" dirty="0">
                <a:latin typeface="Bodoni MT" pitchFamily="18" charset="0"/>
              </a:rPr>
              <a:t> </a:t>
            </a:r>
            <a:r>
              <a:rPr lang="en-US" dirty="0" err="1">
                <a:latin typeface="Bodoni MT" pitchFamily="18" charset="0"/>
              </a:rPr>
              <a:t>mendeskripsikan</a:t>
            </a:r>
            <a:r>
              <a:rPr lang="en-US" dirty="0">
                <a:latin typeface="Bodoni MT" pitchFamily="18" charset="0"/>
              </a:rPr>
              <a:t> class </a:t>
            </a:r>
            <a:r>
              <a:rPr lang="en-US" dirty="0" err="1">
                <a:latin typeface="Bodoni MT" pitchFamily="18" charset="0"/>
              </a:rPr>
              <a:t>komponen</a:t>
            </a:r>
            <a:r>
              <a:rPr lang="en-US" dirty="0">
                <a:latin typeface="Bodoni MT" pitchFamily="18" charset="0"/>
              </a:rPr>
              <a:t> Scanner.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10" y="2624081"/>
            <a:ext cx="5498299" cy="98712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769648" y="1926457"/>
            <a:ext cx="0" cy="3326877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2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34462" y="211015"/>
            <a:ext cx="11816861" cy="62835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6070" y="1100105"/>
            <a:ext cx="3270739" cy="683665"/>
          </a:xfrm>
          <a:prstGeom prst="rect">
            <a:avLst/>
          </a:prstGeom>
          <a:solidFill>
            <a:srgbClr val="1C4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9923" y="527538"/>
            <a:ext cx="5621215" cy="1031631"/>
          </a:xfrm>
          <a:prstGeom prst="rect">
            <a:avLst/>
          </a:prstGeom>
          <a:solidFill>
            <a:srgbClr val="ABD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A6024CB-9B0F-4D7C-A597-ECFE5677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292" y="1955599"/>
            <a:ext cx="6936993" cy="3963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D75432-3105-41E3-BCA9-B71A078C9E68}"/>
              </a:ext>
            </a:extLst>
          </p:cNvPr>
          <p:cNvSpPr txBox="1"/>
          <p:nvPr/>
        </p:nvSpPr>
        <p:spPr>
          <a:xfrm>
            <a:off x="851095" y="720187"/>
            <a:ext cx="625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charter"/>
              </a:rPr>
              <a:t>Menggunakan</a:t>
            </a:r>
            <a:r>
              <a:rPr lang="en-ID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charter"/>
              </a:rPr>
              <a:t>Pernyataan</a:t>
            </a:r>
            <a:r>
              <a:rPr lang="en-ID" b="1" i="0" dirty="0">
                <a:solidFill>
                  <a:srgbClr val="292929"/>
                </a:solidFill>
                <a:effectLst/>
                <a:latin typeface="charter"/>
              </a:rPr>
              <a:t> IF ELSE IF dan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charter"/>
              </a:rPr>
              <a:t>Mendeskripsikan</a:t>
            </a:r>
            <a:r>
              <a:rPr lang="en-ID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charter"/>
              </a:rPr>
              <a:t>Fungsi</a:t>
            </a:r>
            <a:r>
              <a:rPr lang="en-ID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charter"/>
              </a:rPr>
              <a:t>Desimal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5936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197</Words>
  <Application>Microsoft Office PowerPoint</Application>
  <PresentationFormat>Custom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Widya Intawani</dc:creator>
  <cp:lastModifiedBy>IMAM</cp:lastModifiedBy>
  <cp:revision>9</cp:revision>
  <dcterms:created xsi:type="dcterms:W3CDTF">2022-05-14T05:48:15Z</dcterms:created>
  <dcterms:modified xsi:type="dcterms:W3CDTF">2022-05-14T07:38:36Z</dcterms:modified>
</cp:coreProperties>
</file>