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09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0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974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244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802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74BB7A-4509-4FED-BDC3-2D06431724D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FF3872-1D0E-4833-AF55-63E252EE7E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631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di </a:t>
            </a:r>
            <a:r>
              <a:rPr lang="en-US" dirty="0" err="1" smtClean="0"/>
              <a:t>Perpustakaan</a:t>
            </a:r>
            <a:r>
              <a:rPr lang="en-US" dirty="0" smtClean="0"/>
              <a:t> /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6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Mengapa Orang Butuh Klasifikasi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dasarnya</a:t>
            </a:r>
            <a:r>
              <a:rPr lang="en-US" sz="2800" dirty="0" smtClean="0"/>
              <a:t> orang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“</a:t>
            </a:r>
            <a:r>
              <a:rPr lang="en-US" sz="2800" dirty="0" err="1" smtClean="0"/>
              <a:t>sesuatunya</a:t>
            </a:r>
            <a:r>
              <a:rPr lang="en-US" sz="2800" dirty="0" smtClean="0"/>
              <a:t>”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tempatnya</a:t>
            </a:r>
            <a:endParaRPr lang="en-US" sz="2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dasarnya</a:t>
            </a:r>
            <a:r>
              <a:rPr lang="en-US" sz="2800" dirty="0" smtClean="0"/>
              <a:t> </a:t>
            </a:r>
            <a:r>
              <a:rPr lang="en-US" sz="2800" dirty="0" err="1" smtClean="0"/>
              <a:t>upaya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sadar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orang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kehidupannya</a:t>
            </a:r>
            <a:r>
              <a:rPr lang="en-US" sz="2800" dirty="0" smtClean="0"/>
              <a:t> </a:t>
            </a:r>
            <a:r>
              <a:rPr lang="en-US" sz="2800" dirty="0" err="1" smtClean="0"/>
              <a:t>sehari-hari</a:t>
            </a:r>
            <a:r>
              <a:rPr lang="en-US" sz="2800" dirty="0" smtClean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berserakan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teratur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keadaan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teratur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sistematis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308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Batasan Klasifikasi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62950" cy="4997450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4000" b="1" dirty="0" err="1"/>
              <a:t>Klasifikasi</a:t>
            </a:r>
            <a:r>
              <a:rPr lang="en-US" sz="4000" dirty="0"/>
              <a:t> </a:t>
            </a:r>
            <a:r>
              <a:rPr lang="en-US" sz="4000" dirty="0" err="1"/>
              <a:t>berasal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kata Latin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4000" dirty="0"/>
              <a:t>	“</a:t>
            </a:r>
            <a:r>
              <a:rPr lang="en-US" sz="4000" b="1" dirty="0"/>
              <a:t>Classis</a:t>
            </a:r>
            <a:r>
              <a:rPr lang="en-US" sz="4000" dirty="0"/>
              <a:t>” yang </a:t>
            </a:r>
            <a:r>
              <a:rPr lang="en-US" sz="4000" dirty="0" err="1"/>
              <a:t>berarti</a:t>
            </a:r>
            <a:r>
              <a:rPr lang="en-US" sz="4000" dirty="0"/>
              <a:t> </a:t>
            </a:r>
            <a:r>
              <a:rPr lang="en-US" sz="4000" dirty="0" err="1"/>
              <a:t>pengelompokan</a:t>
            </a:r>
            <a:endParaRPr lang="en-US" sz="4000" dirty="0"/>
          </a:p>
          <a:p>
            <a:pPr eaLnBrk="1" hangingPunct="1"/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menata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tata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sistematis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 smtClean="0"/>
              <a:t>Kamus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Indonesia </a:t>
            </a:r>
          </a:p>
          <a:p>
            <a:pPr lvl="1" eaLnBrk="1" hangingPunct="1"/>
            <a:r>
              <a:rPr lang="id-ID" sz="2400" dirty="0" smtClean="0"/>
              <a:t>Klasifikasi adalah penyusunan bersistem dalam kelompok atau golongan menurut kaidah atau standar yang ditetapkan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768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Klasifikasi - Perpustakaan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78038" y="1719264"/>
            <a:ext cx="9865217" cy="4878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Perpustakaan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, yang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/>
              <a:t>menyampaikan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koleksinya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pengolahan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pengaturan</a:t>
            </a:r>
            <a:r>
              <a:rPr lang="en-US" sz="2800" dirty="0"/>
              <a:t> </a:t>
            </a:r>
            <a:r>
              <a:rPr lang="en-US" sz="2800" dirty="0" err="1"/>
              <a:t>sedemikian</a:t>
            </a:r>
            <a:r>
              <a:rPr lang="en-US" sz="2800" dirty="0"/>
              <a:t> </a:t>
            </a:r>
            <a:r>
              <a:rPr lang="en-US" sz="2800" dirty="0" err="1"/>
              <a:t>rupa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koleksi</a:t>
            </a:r>
            <a:r>
              <a:rPr lang="en-US" sz="2800" dirty="0"/>
              <a:t> yang di </a:t>
            </a:r>
            <a:r>
              <a:rPr lang="en-US" sz="2800" dirty="0" err="1"/>
              <a:t>simpan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ditemukan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Dengan</a:t>
            </a:r>
            <a:r>
              <a:rPr lang="en-US" sz="2800" dirty="0"/>
              <a:t> kata lain,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Perpustakaan</a:t>
            </a:r>
            <a:r>
              <a:rPr lang="en-US" sz="2800" dirty="0"/>
              <a:t> </a:t>
            </a:r>
            <a:r>
              <a:rPr lang="en-US" sz="2800" dirty="0" err="1"/>
              <a:t>memerlukan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Temu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(Information Retrieval System)</a:t>
            </a:r>
          </a:p>
        </p:txBody>
      </p:sp>
    </p:spTree>
    <p:extLst>
      <p:ext uri="{BB962C8B-B14F-4D97-AF65-F5344CB8AC3E}">
        <p14:creationId xmlns:p14="http://schemas.microsoft.com/office/powerpoint/2010/main" val="14851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vert="horz" lIns="0" tIns="45720" rIns="0" bIns="0" rtlCol="0" anchor="ctr">
            <a:normAutofit fontScale="90000"/>
          </a:bodyPr>
          <a:lstStyle/>
          <a:p>
            <a:pPr eaLnBrk="1" hangingPunct="1"/>
            <a:r>
              <a:rPr lang="en-US" dirty="0" smtClean="0"/>
              <a:t>M      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klasifikasi</a:t>
            </a:r>
            <a:r>
              <a:rPr lang="en-US" dirty="0" smtClean="0"/>
              <a:t>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1365160" y="1825625"/>
            <a:ext cx="9762186" cy="4351338"/>
          </a:xfrm>
        </p:spPr>
        <p:txBody>
          <a:bodyPr/>
          <a:lstStyle/>
          <a:p>
            <a:pPr marL="273050" indent="-273050"/>
            <a:endParaRPr lang="en-US" dirty="0" smtClean="0"/>
          </a:p>
          <a:p>
            <a:pPr marL="273050" indent="-273050"/>
            <a:r>
              <a:rPr lang="en-US" sz="3200" dirty="0" err="1" smtClean="0"/>
              <a:t>Semakin</a:t>
            </a:r>
            <a:r>
              <a:rPr lang="en-US" sz="3200" dirty="0" smtClean="0"/>
              <a:t> </a:t>
            </a:r>
            <a:r>
              <a:rPr lang="en-US" sz="3200" dirty="0" err="1" smtClean="0"/>
              <a:t>banyaknya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/ </a:t>
            </a:r>
            <a:r>
              <a:rPr lang="en-US" sz="3200" dirty="0" err="1" smtClean="0"/>
              <a:t>koleksi</a:t>
            </a:r>
            <a:r>
              <a:rPr lang="en-US" sz="3200" dirty="0" smtClean="0"/>
              <a:t> (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</a:t>
            </a:r>
            <a:r>
              <a:rPr lang="en-US" sz="3200" dirty="0" err="1" smtClean="0"/>
              <a:t>jumlahnya</a:t>
            </a:r>
            <a:r>
              <a:rPr lang="en-US" sz="3200" dirty="0" smtClean="0"/>
              <a:t>, </a:t>
            </a:r>
            <a:r>
              <a:rPr lang="en-US" sz="3200" dirty="0" err="1" smtClean="0"/>
              <a:t>tapi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/format </a:t>
            </a:r>
            <a:r>
              <a:rPr lang="en-US" sz="3200" dirty="0" err="1" smtClean="0"/>
              <a:t>dokumenpun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</a:t>
            </a:r>
            <a:r>
              <a:rPr lang="en-US" sz="3200" dirty="0" smtClean="0"/>
              <a:t>)</a:t>
            </a:r>
          </a:p>
          <a:p>
            <a:pPr marL="273050" indent="-273050"/>
            <a:endParaRPr lang="en-US" sz="3200" dirty="0" smtClean="0"/>
          </a:p>
          <a:p>
            <a:pPr marL="273050" indent="-273050"/>
            <a:r>
              <a:rPr lang="en-US" sz="3200" dirty="0" err="1" smtClean="0"/>
              <a:t>Pusat-pusat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b="1" i="1" dirty="0" smtClean="0"/>
              <a:t>open system / self service </a:t>
            </a:r>
            <a:r>
              <a:rPr lang="en-US" sz="3200" dirty="0" err="1" smtClean="0"/>
              <a:t>semakin</a:t>
            </a:r>
            <a:r>
              <a:rPr lang="en-US" sz="3200" dirty="0" smtClean="0"/>
              <a:t> popular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perlu</a:t>
            </a:r>
            <a:r>
              <a:rPr lang="en-US" sz="3200" dirty="0" smtClean="0"/>
              <a:t> </a:t>
            </a:r>
            <a:r>
              <a:rPr lang="en-US" sz="3200" dirty="0" err="1" smtClean="0"/>
              <a:t>dibuat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klasifikasi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memudahkan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</a:t>
            </a:r>
            <a:endParaRPr lang="en-US" sz="3200" dirty="0" smtClean="0"/>
          </a:p>
          <a:p>
            <a:pPr marL="273050" indent="-273050">
              <a:buNone/>
            </a:pPr>
            <a:endParaRPr lang="en-US" sz="3200" dirty="0" smtClean="0"/>
          </a:p>
          <a:p>
            <a:pPr marL="273050" indent="-2730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1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Lanjutan – mengapa perpustakaan butuh klasifikasi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8344" y="2286001"/>
            <a:ext cx="9871656" cy="35935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Subyek</a:t>
            </a:r>
            <a:r>
              <a:rPr lang="en-US" sz="2800" dirty="0" smtClean="0"/>
              <a:t> </a:t>
            </a:r>
            <a:r>
              <a:rPr lang="en-US" sz="2800" dirty="0" err="1" smtClean="0"/>
              <a:t>komplexitas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nineteenh</a:t>
            </a:r>
            <a:r>
              <a:rPr lang="en-US" sz="2800" dirty="0" smtClean="0"/>
              <a:t>-century French poetry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Subyek</a:t>
            </a:r>
            <a:r>
              <a:rPr lang="en-US" sz="2800" dirty="0" smtClean="0"/>
              <a:t>: language ( French), form (poetry), period (19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century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Butuh</a:t>
            </a:r>
            <a:r>
              <a:rPr lang="en-US" sz="2800" dirty="0" smtClean="0"/>
              <a:t> </a:t>
            </a:r>
            <a:r>
              <a:rPr lang="en-US" sz="2800" dirty="0" err="1" smtClean="0"/>
              <a:t>eficiency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temu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6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</TotalTime>
  <Words>180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Wingdings</vt:lpstr>
      <vt:lpstr>Badge</vt:lpstr>
      <vt:lpstr>Mengapa Klasifikasi</vt:lpstr>
      <vt:lpstr>Mengapa Orang Butuh Klasifikasi</vt:lpstr>
      <vt:lpstr>Batasan Klasifikasi</vt:lpstr>
      <vt:lpstr>  Klasifikasi - Perpustakaan</vt:lpstr>
      <vt:lpstr>M       Mengapa Perpustakaan butuh             klasifikasi?</vt:lpstr>
      <vt:lpstr>Lanjutan – mengapa perpustakaan butuh klasifikasi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Mengapa Klasifikasi</dc:title>
  <dc:creator>acer</dc:creator>
  <cp:lastModifiedBy>acer</cp:lastModifiedBy>
  <cp:revision>1</cp:revision>
  <dcterms:created xsi:type="dcterms:W3CDTF">2020-09-07T05:36:58Z</dcterms:created>
  <dcterms:modified xsi:type="dcterms:W3CDTF">2020-09-07T05:44:02Z</dcterms:modified>
</cp:coreProperties>
</file>