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95" r:id="rId5"/>
    <p:sldId id="320" r:id="rId6"/>
    <p:sldId id="319" r:id="rId7"/>
    <p:sldId id="307" r:id="rId8"/>
    <p:sldId id="264" r:id="rId9"/>
    <p:sldId id="303" r:id="rId10"/>
    <p:sldId id="304" r:id="rId11"/>
    <p:sldId id="308" r:id="rId12"/>
    <p:sldId id="306" r:id="rId13"/>
    <p:sldId id="309" r:id="rId14"/>
    <p:sldId id="318" r:id="rId15"/>
    <p:sldId id="313" r:id="rId16"/>
    <p:sldId id="310" r:id="rId17"/>
    <p:sldId id="31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Slides - Part 1" id="{4F1B31E2-B0FE-445B-9849-D1D7E66193D3}">
          <p14:sldIdLst>
            <p14:sldId id="295"/>
            <p14:sldId id="320"/>
            <p14:sldId id="319"/>
            <p14:sldId id="307"/>
            <p14:sldId id="264"/>
            <p14:sldId id="303"/>
            <p14:sldId id="304"/>
            <p14:sldId id="308"/>
            <p14:sldId id="306"/>
            <p14:sldId id="309"/>
            <p14:sldId id="318"/>
            <p14:sldId id="313"/>
            <p14:sldId id="310"/>
            <p14:sldId id="311"/>
            <p14:sldId id="302"/>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WANG Zhifei" initials="WZ" lastIdx="2" clrIdx="3">
    <p:extLst>
      <p:ext uri="{19B8F6BF-5375-455C-9EA6-DF929625EA0E}">
        <p15:presenceInfo xmlns:p15="http://schemas.microsoft.com/office/powerpoint/2012/main" userId="WANG Zhifei" providerId="None"/>
      </p:ext>
    </p:extLst>
  </p:cmAuthor>
  <p:cmAuthor id="5" name="WANG Zhifei" initials="WZ [2]" lastIdx="1" clrIdx="4">
    <p:extLst>
      <p:ext uri="{19B8F6BF-5375-455C-9EA6-DF929625EA0E}">
        <p15:presenceInfo xmlns:p15="http://schemas.microsoft.com/office/powerpoint/2012/main" userId="S::zhifei.wang.2020@mitb.smu.edu.sg::4533a3d2-0be7-41e9-829f-83a2db2670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722"/>
    <a:srgbClr val="DDDDDD"/>
    <a:srgbClr val="8ECE01"/>
    <a:srgbClr val="0D5FAC"/>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D39C8-681A-45C2-A1A1-B31D5FA51BF5}" vWet="2" dt="2022-03-23T14:24:14.578"/>
    <p1510:client id="{D25F3428-78DD-42E3-949C-BB801C9B5AE3}" v="3" dt="2022-03-23T13:12:03.544"/>
    <p1510:client id="{F04F9ACF-5C43-4585-A080-41818E97D1A0}" v="4599" dt="2022-03-23T14:31:35.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dya Tantiya YUTIKA" userId="S::widyayutika.2021@mitb.smu.edu.sg::537d30cc-09ff-44ed-8954-950470b5c5bd" providerId="AD" clId="Web-{D25F3428-78DD-42E3-949C-BB801C9B5AE3}"/>
    <pc:docChg chg="modSld">
      <pc:chgData name="Widya Tantiya YUTIKA" userId="S::widyayutika.2021@mitb.smu.edu.sg::537d30cc-09ff-44ed-8954-950470b5c5bd" providerId="AD" clId="Web-{D25F3428-78DD-42E3-949C-BB801C9B5AE3}" dt="2022-03-23T13:05:46.254" v="0" actId="20577"/>
      <pc:docMkLst>
        <pc:docMk/>
      </pc:docMkLst>
      <pc:sldChg chg="modSp">
        <pc:chgData name="Widya Tantiya YUTIKA" userId="S::widyayutika.2021@mitb.smu.edu.sg::537d30cc-09ff-44ed-8954-950470b5c5bd" providerId="AD" clId="Web-{D25F3428-78DD-42E3-949C-BB801C9B5AE3}" dt="2022-03-23T13:05:46.254" v="0" actId="20577"/>
        <pc:sldMkLst>
          <pc:docMk/>
          <pc:sldMk cId="2364462564" sldId="307"/>
        </pc:sldMkLst>
        <pc:spChg chg="mod">
          <ac:chgData name="Widya Tantiya YUTIKA" userId="S::widyayutika.2021@mitb.smu.edu.sg::537d30cc-09ff-44ed-8954-950470b5c5bd" providerId="AD" clId="Web-{D25F3428-78DD-42E3-949C-BB801C9B5AE3}" dt="2022-03-23T13:05:46.254" v="0" actId="20577"/>
          <ac:spMkLst>
            <pc:docMk/>
            <pc:sldMk cId="2364462564" sldId="307"/>
            <ac:spMk id="2" creationId="{24E74CC3-D882-1FC2-7978-3C5CCF8B886F}"/>
          </ac:spMkLst>
        </pc:spChg>
      </pc:sldChg>
    </pc:docChg>
  </pc:docChgLst>
  <pc:docChgLst>
    <pc:chgData name="Widya Tantiya YUTIKA" userId="537d30cc-09ff-44ed-8954-950470b5c5bd" providerId="ADAL" clId="{0F4AE91E-E75C-4D84-A2BD-009082D0A8BA}"/>
    <pc:docChg chg="custSel addSld modSld sldOrd modSection">
      <pc:chgData name="Widya Tantiya YUTIKA" userId="537d30cc-09ff-44ed-8954-950470b5c5bd" providerId="ADAL" clId="{0F4AE91E-E75C-4D84-A2BD-009082D0A8BA}" dt="2022-03-21T14:24:45.287" v="40"/>
      <pc:docMkLst>
        <pc:docMk/>
      </pc:docMkLst>
      <pc:sldChg chg="addSp modSp mod">
        <pc:chgData name="Widya Tantiya YUTIKA" userId="537d30cc-09ff-44ed-8954-950470b5c5bd" providerId="ADAL" clId="{0F4AE91E-E75C-4D84-A2BD-009082D0A8BA}" dt="2022-03-21T13:45:04.274" v="2" actId="1076"/>
        <pc:sldMkLst>
          <pc:docMk/>
          <pc:sldMk cId="3432230459" sldId="305"/>
        </pc:sldMkLst>
        <pc:spChg chg="add mod">
          <ac:chgData name="Widya Tantiya YUTIKA" userId="537d30cc-09ff-44ed-8954-950470b5c5bd" providerId="ADAL" clId="{0F4AE91E-E75C-4D84-A2BD-009082D0A8BA}" dt="2022-03-21T13:45:04.274" v="2" actId="1076"/>
          <ac:spMkLst>
            <pc:docMk/>
            <pc:sldMk cId="3432230459" sldId="305"/>
            <ac:spMk id="2" creationId="{8D1D98F6-FC99-4EA0-A918-3F38ADB37C4D}"/>
          </ac:spMkLst>
        </pc:spChg>
      </pc:sldChg>
      <pc:sldChg chg="addSp delSp modSp new mod ord">
        <pc:chgData name="Widya Tantiya YUTIKA" userId="537d30cc-09ff-44ed-8954-950470b5c5bd" providerId="ADAL" clId="{0F4AE91E-E75C-4D84-A2BD-009082D0A8BA}" dt="2022-03-21T14:24:45.287" v="40"/>
        <pc:sldMkLst>
          <pc:docMk/>
          <pc:sldMk cId="2539231141" sldId="314"/>
        </pc:sldMkLst>
        <pc:spChg chg="del">
          <ac:chgData name="Widya Tantiya YUTIKA" userId="537d30cc-09ff-44ed-8954-950470b5c5bd" providerId="ADAL" clId="{0F4AE91E-E75C-4D84-A2BD-009082D0A8BA}" dt="2022-03-21T14:24:39.056" v="36" actId="478"/>
          <ac:spMkLst>
            <pc:docMk/>
            <pc:sldMk cId="2539231141" sldId="314"/>
            <ac:spMk id="2" creationId="{7389427B-2580-4C0B-AE1D-F9282D0375AE}"/>
          </ac:spMkLst>
        </pc:spChg>
        <pc:spChg chg="mod">
          <ac:chgData name="Widya Tantiya YUTIKA" userId="537d30cc-09ff-44ed-8954-950470b5c5bd" providerId="ADAL" clId="{0F4AE91E-E75C-4D84-A2BD-009082D0A8BA}" dt="2022-03-21T14:24:33.096" v="34" actId="20577"/>
          <ac:spMkLst>
            <pc:docMk/>
            <pc:sldMk cId="2539231141" sldId="314"/>
            <ac:spMk id="3" creationId="{93EBC40B-B83E-4BBC-9100-0DF4BEC769E3}"/>
          </ac:spMkLst>
        </pc:spChg>
        <pc:picChg chg="add mod">
          <ac:chgData name="Widya Tantiya YUTIKA" userId="537d30cc-09ff-44ed-8954-950470b5c5bd" providerId="ADAL" clId="{0F4AE91E-E75C-4D84-A2BD-009082D0A8BA}" dt="2022-03-21T14:24:42.346" v="38" actId="14100"/>
          <ac:picMkLst>
            <pc:docMk/>
            <pc:sldMk cId="2539231141" sldId="314"/>
            <ac:picMk id="6" creationId="{89669F9B-F3E1-4D83-A087-60E991CC417D}"/>
          </ac:picMkLst>
        </pc:picChg>
      </pc:sldChg>
    </pc:docChg>
  </pc:docChgLst>
  <pc:docChgLst>
    <pc:chgData name="Widya Tantiya YUTIKA" userId="S::widyayutika.2021@mitb.smu.edu.sg::537d30cc-09ff-44ed-8954-950470b5c5bd" providerId="AD" clId="Web-{BF10E4F8-1DC9-4953-A831-A77F91580890}"/>
    <pc:docChg chg="modSld">
      <pc:chgData name="Widya Tantiya YUTIKA" userId="S::widyayutika.2021@mitb.smu.edu.sg::537d30cc-09ff-44ed-8954-950470b5c5bd" providerId="AD" clId="Web-{BF10E4F8-1DC9-4953-A831-A77F91580890}" dt="2022-03-22T03:25:43.117" v="77" actId="14100"/>
      <pc:docMkLst>
        <pc:docMk/>
      </pc:docMkLst>
      <pc:sldChg chg="addSp modSp">
        <pc:chgData name="Widya Tantiya YUTIKA" userId="S::widyayutika.2021@mitb.smu.edu.sg::537d30cc-09ff-44ed-8954-950470b5c5bd" providerId="AD" clId="Web-{BF10E4F8-1DC9-4953-A831-A77F91580890}" dt="2022-03-22T03:25:43.117" v="77" actId="14100"/>
        <pc:sldMkLst>
          <pc:docMk/>
          <pc:sldMk cId="2364462564" sldId="307"/>
        </pc:sldMkLst>
        <pc:spChg chg="add mod">
          <ac:chgData name="Widya Tantiya YUTIKA" userId="S::widyayutika.2021@mitb.smu.edu.sg::537d30cc-09ff-44ed-8954-950470b5c5bd" providerId="AD" clId="Web-{BF10E4F8-1DC9-4953-A831-A77F91580890}" dt="2022-03-22T03:25:43.117" v="77" actId="14100"/>
          <ac:spMkLst>
            <pc:docMk/>
            <pc:sldMk cId="2364462564" sldId="307"/>
            <ac:spMk id="2" creationId="{24E74CC3-D882-1FC2-7978-3C5CCF8B886F}"/>
          </ac:spMkLst>
        </pc:spChg>
      </pc:sldChg>
    </pc:docChg>
  </pc:docChgLst>
  <pc:docChgLst>
    <pc:chgData name="PHAN Tuan Minh" userId="ab46baf6-6e7b-4be6-bb79-667421921dad" providerId="ADAL" clId="{71CD39C8-681A-45C2-A1A1-B31D5FA51BF5}"/>
    <pc:docChg chg="custSel addSld delSld modSld sldOrd modSection">
      <pc:chgData name="PHAN Tuan Minh" userId="ab46baf6-6e7b-4be6-bb79-667421921dad" providerId="ADAL" clId="{71CD39C8-681A-45C2-A1A1-B31D5FA51BF5}" dt="2022-03-22T10:58:11.363" v="530"/>
      <pc:docMkLst>
        <pc:docMk/>
      </pc:docMkLst>
      <pc:sldChg chg="modSp mod">
        <pc:chgData name="PHAN Tuan Minh" userId="ab46baf6-6e7b-4be6-bb79-667421921dad" providerId="ADAL" clId="{71CD39C8-681A-45C2-A1A1-B31D5FA51BF5}" dt="2022-03-20T17:27:14.141" v="20" actId="14100"/>
        <pc:sldMkLst>
          <pc:docMk/>
          <pc:sldMk cId="0" sldId="264"/>
        </pc:sldMkLst>
        <pc:spChg chg="mod">
          <ac:chgData name="PHAN Tuan Minh" userId="ab46baf6-6e7b-4be6-bb79-667421921dad" providerId="ADAL" clId="{71CD39C8-681A-45C2-A1A1-B31D5FA51BF5}" dt="2022-03-20T17:27:14.141" v="20" actId="14100"/>
          <ac:spMkLst>
            <pc:docMk/>
            <pc:sldMk cId="0" sldId="264"/>
            <ac:spMk id="301" creationId="{00000000-0000-0000-0000-000000000000}"/>
          </ac:spMkLst>
        </pc:spChg>
      </pc:sldChg>
      <pc:sldChg chg="addSp delSp modSp mod">
        <pc:chgData name="PHAN Tuan Minh" userId="ab46baf6-6e7b-4be6-bb79-667421921dad" providerId="ADAL" clId="{71CD39C8-681A-45C2-A1A1-B31D5FA51BF5}" dt="2022-03-21T02:28:24.502" v="28" actId="20577"/>
        <pc:sldMkLst>
          <pc:docMk/>
          <pc:sldMk cId="1754693766" sldId="295"/>
        </pc:sldMkLst>
        <pc:spChg chg="mod">
          <ac:chgData name="PHAN Tuan Minh" userId="ab46baf6-6e7b-4be6-bb79-667421921dad" providerId="ADAL" clId="{71CD39C8-681A-45C2-A1A1-B31D5FA51BF5}" dt="2022-03-21T02:28:24.502" v="28" actId="20577"/>
          <ac:spMkLst>
            <pc:docMk/>
            <pc:sldMk cId="1754693766" sldId="295"/>
            <ac:spMk id="2" creationId="{216815C6-3AD0-46E6-A74A-1967BD91AF50}"/>
          </ac:spMkLst>
        </pc:spChg>
        <pc:spChg chg="mod">
          <ac:chgData name="PHAN Tuan Minh" userId="ab46baf6-6e7b-4be6-bb79-667421921dad" providerId="ADAL" clId="{71CD39C8-681A-45C2-A1A1-B31D5FA51BF5}" dt="2022-03-20T17:22:57.912" v="0" actId="1076"/>
          <ac:spMkLst>
            <pc:docMk/>
            <pc:sldMk cId="1754693766" sldId="295"/>
            <ac:spMk id="4" creationId="{3B7CA4E2-BC6B-4B94-AEB4-BD7AFD4DA4E2}"/>
          </ac:spMkLst>
        </pc:spChg>
        <pc:picChg chg="add del mod ord">
          <ac:chgData name="PHAN Tuan Minh" userId="ab46baf6-6e7b-4be6-bb79-667421921dad" providerId="ADAL" clId="{71CD39C8-681A-45C2-A1A1-B31D5FA51BF5}" dt="2022-03-20T17:26:50.671" v="7" actId="478"/>
          <ac:picMkLst>
            <pc:docMk/>
            <pc:sldMk cId="1754693766" sldId="295"/>
            <ac:picMk id="6" creationId="{1FF8FDC6-EC96-4253-93B0-30A1E0C2E100}"/>
          </ac:picMkLst>
        </pc:picChg>
      </pc:sldChg>
      <pc:sldChg chg="modSp mod">
        <pc:chgData name="PHAN Tuan Minh" userId="ab46baf6-6e7b-4be6-bb79-667421921dad" providerId="ADAL" clId="{71CD39C8-681A-45C2-A1A1-B31D5FA51BF5}" dt="2022-03-22T06:45:28.101" v="528" actId="20577"/>
        <pc:sldMkLst>
          <pc:docMk/>
          <pc:sldMk cId="3222160323" sldId="302"/>
        </pc:sldMkLst>
        <pc:spChg chg="mod">
          <ac:chgData name="PHAN Tuan Minh" userId="ab46baf6-6e7b-4be6-bb79-667421921dad" providerId="ADAL" clId="{71CD39C8-681A-45C2-A1A1-B31D5FA51BF5}" dt="2022-03-22T06:45:28.101" v="528" actId="20577"/>
          <ac:spMkLst>
            <pc:docMk/>
            <pc:sldMk cId="3222160323" sldId="302"/>
            <ac:spMk id="2" creationId="{313A3EC8-A2A7-46D6-B25C-6F78AF92327B}"/>
          </ac:spMkLst>
        </pc:spChg>
      </pc:sldChg>
      <pc:sldChg chg="ord">
        <pc:chgData name="PHAN Tuan Minh" userId="ab46baf6-6e7b-4be6-bb79-667421921dad" providerId="ADAL" clId="{71CD39C8-681A-45C2-A1A1-B31D5FA51BF5}" dt="2022-03-21T14:54:04.298" v="338"/>
        <pc:sldMkLst>
          <pc:docMk/>
          <pc:sldMk cId="2364462564" sldId="307"/>
        </pc:sldMkLst>
      </pc:sldChg>
      <pc:sldChg chg="del">
        <pc:chgData name="PHAN Tuan Minh" userId="ab46baf6-6e7b-4be6-bb79-667421921dad" providerId="ADAL" clId="{71CD39C8-681A-45C2-A1A1-B31D5FA51BF5}" dt="2022-03-21T15:01:41.312" v="438" actId="47"/>
        <pc:sldMkLst>
          <pc:docMk/>
          <pc:sldMk cId="3963999118" sldId="312"/>
        </pc:sldMkLst>
      </pc:sldChg>
      <pc:sldChg chg="addSp delSp modSp mod ord">
        <pc:chgData name="PHAN Tuan Minh" userId="ab46baf6-6e7b-4be6-bb79-667421921dad" providerId="ADAL" clId="{71CD39C8-681A-45C2-A1A1-B31D5FA51BF5}" dt="2022-03-22T10:58:11.363" v="530"/>
        <pc:sldMkLst>
          <pc:docMk/>
          <pc:sldMk cId="122662940" sldId="313"/>
        </pc:sldMkLst>
        <pc:spChg chg="mod">
          <ac:chgData name="PHAN Tuan Minh" userId="ab46baf6-6e7b-4be6-bb79-667421921dad" providerId="ADAL" clId="{71CD39C8-681A-45C2-A1A1-B31D5FA51BF5}" dt="2022-03-21T14:00:07.618" v="31" actId="1076"/>
          <ac:spMkLst>
            <pc:docMk/>
            <pc:sldMk cId="122662940" sldId="313"/>
            <ac:spMk id="2" creationId="{AF61CEAB-68F1-40B9-B765-ED2C650ED0B0}"/>
          </ac:spMkLst>
        </pc:spChg>
        <pc:spChg chg="del mod">
          <ac:chgData name="PHAN Tuan Minh" userId="ab46baf6-6e7b-4be6-bb79-667421921dad" providerId="ADAL" clId="{71CD39C8-681A-45C2-A1A1-B31D5FA51BF5}" dt="2022-03-21T14:00:26.734" v="33" actId="478"/>
          <ac:spMkLst>
            <pc:docMk/>
            <pc:sldMk cId="122662940" sldId="313"/>
            <ac:spMk id="3" creationId="{7857E69B-AAE8-42BA-89AF-937E61E6847A}"/>
          </ac:spMkLst>
        </pc:spChg>
        <pc:spChg chg="mod">
          <ac:chgData name="PHAN Tuan Minh" userId="ab46baf6-6e7b-4be6-bb79-667421921dad" providerId="ADAL" clId="{71CD39C8-681A-45C2-A1A1-B31D5FA51BF5}" dt="2022-03-22T06:44:56.578" v="522" actId="20577"/>
          <ac:spMkLst>
            <pc:docMk/>
            <pc:sldMk cId="122662940" sldId="313"/>
            <ac:spMk id="5" creationId="{25E4D80E-7717-42C3-B98F-BCCAEAFF6087}"/>
          </ac:spMkLst>
        </pc:spChg>
        <pc:spChg chg="add mod">
          <ac:chgData name="PHAN Tuan Minh" userId="ab46baf6-6e7b-4be6-bb79-667421921dad" providerId="ADAL" clId="{71CD39C8-681A-45C2-A1A1-B31D5FA51BF5}" dt="2022-03-21T14:00:47.275" v="50" actId="20577"/>
          <ac:spMkLst>
            <pc:docMk/>
            <pc:sldMk cId="122662940" sldId="313"/>
            <ac:spMk id="6" creationId="{AFFA675A-5B0F-4BF9-9D7D-05D82A7D7918}"/>
          </ac:spMkLst>
        </pc:spChg>
      </pc:sldChg>
      <pc:sldChg chg="new del">
        <pc:chgData name="PHAN Tuan Minh" userId="ab46baf6-6e7b-4be6-bb79-667421921dad" providerId="ADAL" clId="{71CD39C8-681A-45C2-A1A1-B31D5FA51BF5}" dt="2022-03-21T14:55:25.072" v="341" actId="47"/>
        <pc:sldMkLst>
          <pc:docMk/>
          <pc:sldMk cId="1992195630" sldId="315"/>
        </pc:sldMkLst>
      </pc:sldChg>
      <pc:sldChg chg="modSp new del mod">
        <pc:chgData name="PHAN Tuan Minh" userId="ab46baf6-6e7b-4be6-bb79-667421921dad" providerId="ADAL" clId="{71CD39C8-681A-45C2-A1A1-B31D5FA51BF5}" dt="2022-03-21T15:15:11.504" v="442" actId="47"/>
        <pc:sldMkLst>
          <pc:docMk/>
          <pc:sldMk cId="165828396" sldId="316"/>
        </pc:sldMkLst>
        <pc:spChg chg="mod">
          <ac:chgData name="PHAN Tuan Minh" userId="ab46baf6-6e7b-4be6-bb79-667421921dad" providerId="ADAL" clId="{71CD39C8-681A-45C2-A1A1-B31D5FA51BF5}" dt="2022-03-21T14:55:39.639" v="368" actId="20577"/>
          <ac:spMkLst>
            <pc:docMk/>
            <pc:sldMk cId="165828396" sldId="316"/>
            <ac:spMk id="2" creationId="{200CEDF8-6EDB-4772-9543-43E96C58487E}"/>
          </ac:spMkLst>
        </pc:spChg>
      </pc:sldChg>
      <pc:sldChg chg="modSp add del mod">
        <pc:chgData name="PHAN Tuan Minh" userId="ab46baf6-6e7b-4be6-bb79-667421921dad" providerId="ADAL" clId="{71CD39C8-681A-45C2-A1A1-B31D5FA51BF5}" dt="2022-03-21T15:15:16.469" v="443" actId="47"/>
        <pc:sldMkLst>
          <pc:docMk/>
          <pc:sldMk cId="3263721141" sldId="317"/>
        </pc:sldMkLst>
        <pc:spChg chg="mod">
          <ac:chgData name="PHAN Tuan Minh" userId="ab46baf6-6e7b-4be6-bb79-667421921dad" providerId="ADAL" clId="{71CD39C8-681A-45C2-A1A1-B31D5FA51BF5}" dt="2022-03-21T14:56:10.417" v="406" actId="20577"/>
          <ac:spMkLst>
            <pc:docMk/>
            <pc:sldMk cId="3263721141" sldId="317"/>
            <ac:spMk id="2" creationId="{200CEDF8-6EDB-4772-9543-43E96C58487E}"/>
          </ac:spMkLst>
        </pc:spChg>
      </pc:sldChg>
      <pc:sldChg chg="addSp delSp modSp add mod modClrScheme chgLayout">
        <pc:chgData name="PHAN Tuan Minh" userId="ab46baf6-6e7b-4be6-bb79-667421921dad" providerId="ADAL" clId="{71CD39C8-681A-45C2-A1A1-B31D5FA51BF5}" dt="2022-03-21T15:02:09.673" v="441" actId="1076"/>
        <pc:sldMkLst>
          <pc:docMk/>
          <pc:sldMk cId="348718621" sldId="318"/>
        </pc:sldMkLst>
        <pc:spChg chg="mod ord">
          <ac:chgData name="PHAN Tuan Minh" userId="ab46baf6-6e7b-4be6-bb79-667421921dad" providerId="ADAL" clId="{71CD39C8-681A-45C2-A1A1-B31D5FA51BF5}" dt="2022-03-21T15:02:00.679" v="439" actId="700"/>
          <ac:spMkLst>
            <pc:docMk/>
            <pc:sldMk cId="348718621" sldId="318"/>
            <ac:spMk id="2" creationId="{200CEDF8-6EDB-4772-9543-43E96C58487E}"/>
          </ac:spMkLst>
        </pc:spChg>
        <pc:spChg chg="add del mod ord">
          <ac:chgData name="PHAN Tuan Minh" userId="ab46baf6-6e7b-4be6-bb79-667421921dad" providerId="ADAL" clId="{71CD39C8-681A-45C2-A1A1-B31D5FA51BF5}" dt="2022-03-21T15:02:06.111" v="440" actId="478"/>
          <ac:spMkLst>
            <pc:docMk/>
            <pc:sldMk cId="348718621" sldId="318"/>
            <ac:spMk id="4" creationId="{FAFA3137-F0EC-48D0-A08A-E7ABBD6143C9}"/>
          </ac:spMkLst>
        </pc:spChg>
        <pc:picChg chg="add mod">
          <ac:chgData name="PHAN Tuan Minh" userId="ab46baf6-6e7b-4be6-bb79-667421921dad" providerId="ADAL" clId="{71CD39C8-681A-45C2-A1A1-B31D5FA51BF5}" dt="2022-03-21T15:02:09.673" v="441" actId="1076"/>
          <ac:picMkLst>
            <pc:docMk/>
            <pc:sldMk cId="348718621" sldId="318"/>
            <ac:picMk id="3" creationId="{26BE7BCA-EE9C-4A37-968F-0205327F53DD}"/>
          </ac:picMkLst>
        </pc:picChg>
      </pc:sldChg>
      <pc:sldChg chg="modSp mod">
        <pc:chgData name="PHAN Tuan Minh" userId="ab46baf6-6e7b-4be6-bb79-667421921dad" providerId="ADAL" clId="{71CD39C8-681A-45C2-A1A1-B31D5FA51BF5}" dt="2022-03-22T05:11:01.205" v="445" actId="20577"/>
        <pc:sldMkLst>
          <pc:docMk/>
          <pc:sldMk cId="2423337487" sldId="320"/>
        </pc:sldMkLst>
        <pc:spChg chg="mod">
          <ac:chgData name="PHAN Tuan Minh" userId="ab46baf6-6e7b-4be6-bb79-667421921dad" providerId="ADAL" clId="{71CD39C8-681A-45C2-A1A1-B31D5FA51BF5}" dt="2022-03-22T05:11:01.205" v="445" actId="20577"/>
          <ac:spMkLst>
            <pc:docMk/>
            <pc:sldMk cId="2423337487" sldId="320"/>
            <ac:spMk id="3" creationId="{91CA8D73-4810-403E-91F2-F869A53D4B07}"/>
          </ac:spMkLst>
        </pc:spChg>
      </pc:sldChg>
    </pc:docChg>
  </pc:docChgLst>
  <pc:docChgLst>
    <pc:chgData name="Antonius HANDY" userId="S::antoniush.2021@mitb.smu.edu.sg::293960f1-fcfc-4f3d-bec5-f371e9fc15cc" providerId="AD" clId="Web-{BA565D74-820D-44DF-B08C-47116DF0E48B}"/>
    <pc:docChg chg="modSld">
      <pc:chgData name="Antonius HANDY" userId="S::antoniush.2021@mitb.smu.edu.sg::293960f1-fcfc-4f3d-bec5-f371e9fc15cc" providerId="AD" clId="Web-{BA565D74-820D-44DF-B08C-47116DF0E48B}" dt="2022-03-22T03:24:54.673" v="0"/>
      <pc:docMkLst>
        <pc:docMk/>
      </pc:docMkLst>
      <pc:sldChg chg="delSp">
        <pc:chgData name="Antonius HANDY" userId="S::antoniush.2021@mitb.smu.edu.sg::293960f1-fcfc-4f3d-bec5-f371e9fc15cc" providerId="AD" clId="Web-{BA565D74-820D-44DF-B08C-47116DF0E48B}" dt="2022-03-22T03:24:54.673" v="0"/>
        <pc:sldMkLst>
          <pc:docMk/>
          <pc:sldMk cId="1379672699" sldId="309"/>
        </pc:sldMkLst>
        <pc:spChg chg="del">
          <ac:chgData name="Antonius HANDY" userId="S::antoniush.2021@mitb.smu.edu.sg::293960f1-fcfc-4f3d-bec5-f371e9fc15cc" providerId="AD" clId="Web-{BA565D74-820D-44DF-B08C-47116DF0E48B}" dt="2022-03-22T03:24:54.673" v="0"/>
          <ac:spMkLst>
            <pc:docMk/>
            <pc:sldMk cId="1379672699" sldId="309"/>
            <ac:spMk id="8" creationId="{1FDCE397-9BC0-04B3-DF60-CE6E9EBB3197}"/>
          </ac:spMkLst>
        </pc:spChg>
      </pc:sldChg>
    </pc:docChg>
  </pc:docChgLst>
  <pc:docChgLst>
    <pc:chgData name="Antonius HANDY" userId="S::antoniush.2021@mitb.smu.edu.sg::293960f1-fcfc-4f3d-bec5-f371e9fc15cc" providerId="AD" clId="Web-{CB9C54F5-D5D1-4151-9EDF-EEC1A4E21C7B}"/>
    <pc:docChg chg="modSld">
      <pc:chgData name="Antonius HANDY" userId="S::antoniush.2021@mitb.smu.edu.sg::293960f1-fcfc-4f3d-bec5-f371e9fc15cc" providerId="AD" clId="Web-{CB9C54F5-D5D1-4151-9EDF-EEC1A4E21C7B}" dt="2022-03-21T15:00:37.252" v="44" actId="14100"/>
      <pc:docMkLst>
        <pc:docMk/>
      </pc:docMkLst>
      <pc:sldChg chg="addSp delSp modSp">
        <pc:chgData name="Antonius HANDY" userId="S::antoniush.2021@mitb.smu.edu.sg::293960f1-fcfc-4f3d-bec5-f371e9fc15cc" providerId="AD" clId="Web-{CB9C54F5-D5D1-4151-9EDF-EEC1A4E21C7B}" dt="2022-03-21T15:00:37.252" v="44" actId="14100"/>
        <pc:sldMkLst>
          <pc:docMk/>
          <pc:sldMk cId="1379672699" sldId="309"/>
        </pc:sldMkLst>
        <pc:spChg chg="add mod">
          <ac:chgData name="Antonius HANDY" userId="S::antoniush.2021@mitb.smu.edu.sg::293960f1-fcfc-4f3d-bec5-f371e9fc15cc" providerId="AD" clId="Web-{CB9C54F5-D5D1-4151-9EDF-EEC1A4E21C7B}" dt="2022-03-21T15:00:37.252" v="44" actId="14100"/>
          <ac:spMkLst>
            <pc:docMk/>
            <pc:sldMk cId="1379672699" sldId="309"/>
            <ac:spMk id="8" creationId="{1FDCE397-9BC0-04B3-DF60-CE6E9EBB3197}"/>
          </ac:spMkLst>
        </pc:spChg>
        <pc:spChg chg="mod">
          <ac:chgData name="Antonius HANDY" userId="S::antoniush.2021@mitb.smu.edu.sg::293960f1-fcfc-4f3d-bec5-f371e9fc15cc" providerId="AD" clId="Web-{CB9C54F5-D5D1-4151-9EDF-EEC1A4E21C7B}" dt="2022-03-21T14:59:02.047" v="21" actId="14100"/>
          <ac:spMkLst>
            <pc:docMk/>
            <pc:sldMk cId="1379672699" sldId="309"/>
            <ac:spMk id="12" creationId="{DA945057-A017-46CD-B055-921A9392E431}"/>
          </ac:spMkLst>
        </pc:spChg>
        <pc:picChg chg="add del mod">
          <ac:chgData name="Antonius HANDY" userId="S::antoniush.2021@mitb.smu.edu.sg::293960f1-fcfc-4f3d-bec5-f371e9fc15cc" providerId="AD" clId="Web-{CB9C54F5-D5D1-4151-9EDF-EEC1A4E21C7B}" dt="2022-03-21T14:58:20.530" v="11"/>
          <ac:picMkLst>
            <pc:docMk/>
            <pc:sldMk cId="1379672699" sldId="309"/>
            <ac:picMk id="2" creationId="{871C7375-B5A5-1156-8AB9-E9DECD7BB4B4}"/>
          </ac:picMkLst>
        </pc:picChg>
        <pc:picChg chg="add mod ord">
          <ac:chgData name="Antonius HANDY" userId="S::antoniush.2021@mitb.smu.edu.sg::293960f1-fcfc-4f3d-bec5-f371e9fc15cc" providerId="AD" clId="Web-{CB9C54F5-D5D1-4151-9EDF-EEC1A4E21C7B}" dt="2022-03-21T14:58:55.671" v="19" actId="1076"/>
          <ac:picMkLst>
            <pc:docMk/>
            <pc:sldMk cId="1379672699" sldId="309"/>
            <ac:picMk id="7" creationId="{5E4BAB10-6A39-06C9-E964-E4F41BAE7DB4}"/>
          </ac:picMkLst>
        </pc:picChg>
      </pc:sldChg>
    </pc:docChg>
  </pc:docChgLst>
  <pc:docChgLst>
    <pc:chgData name="Antonius HANDY" userId="293960f1-fcfc-4f3d-bec5-f371e9fc15cc" providerId="ADAL" clId="{6D3A9645-80A2-4655-A14B-7D19934588B8}"/>
    <pc:docChg chg="undo custSel addSld modSld sldOrd modSection">
      <pc:chgData name="Antonius HANDY" userId="293960f1-fcfc-4f3d-bec5-f371e9fc15cc" providerId="ADAL" clId="{6D3A9645-80A2-4655-A14B-7D19934588B8}" dt="2022-03-22T05:06:27.194" v="1323" actId="20577"/>
      <pc:docMkLst>
        <pc:docMk/>
      </pc:docMkLst>
      <pc:sldChg chg="addSp delSp modSp mod">
        <pc:chgData name="Antonius HANDY" userId="293960f1-fcfc-4f3d-bec5-f371e9fc15cc" providerId="ADAL" clId="{6D3A9645-80A2-4655-A14B-7D19934588B8}" dt="2022-03-22T04:38:19.797" v="911" actId="1036"/>
        <pc:sldMkLst>
          <pc:docMk/>
          <pc:sldMk cId="0" sldId="264"/>
        </pc:sldMkLst>
        <pc:spChg chg="add del mod">
          <ac:chgData name="Antonius HANDY" userId="293960f1-fcfc-4f3d-bec5-f371e9fc15cc" providerId="ADAL" clId="{6D3A9645-80A2-4655-A14B-7D19934588B8}" dt="2022-03-22T04:37:56.280" v="856" actId="478"/>
          <ac:spMkLst>
            <pc:docMk/>
            <pc:sldMk cId="0" sldId="264"/>
            <ac:spMk id="3" creationId="{FF404579-F036-4145-A166-4B0A7C767322}"/>
          </ac:spMkLst>
        </pc:spChg>
        <pc:spChg chg="add mod">
          <ac:chgData name="Antonius HANDY" userId="293960f1-fcfc-4f3d-bec5-f371e9fc15cc" providerId="ADAL" clId="{6D3A9645-80A2-4655-A14B-7D19934588B8}" dt="2022-03-22T04:38:04.094" v="894" actId="1037"/>
          <ac:spMkLst>
            <pc:docMk/>
            <pc:sldMk cId="0" sldId="264"/>
            <ac:spMk id="14" creationId="{5550D07E-AF41-42B4-A73C-460F027F708B}"/>
          </ac:spMkLst>
        </pc:spChg>
        <pc:spChg chg="del">
          <ac:chgData name="Antonius HANDY" userId="293960f1-fcfc-4f3d-bec5-f371e9fc15cc" providerId="ADAL" clId="{6D3A9645-80A2-4655-A14B-7D19934588B8}" dt="2022-03-22T04:37:51.180" v="855" actId="478"/>
          <ac:spMkLst>
            <pc:docMk/>
            <pc:sldMk cId="0" sldId="264"/>
            <ac:spMk id="295" creationId="{00000000-0000-0000-0000-000000000000}"/>
          </ac:spMkLst>
        </pc:spChg>
        <pc:graphicFrameChg chg="mod">
          <ac:chgData name="Antonius HANDY" userId="293960f1-fcfc-4f3d-bec5-f371e9fc15cc" providerId="ADAL" clId="{6D3A9645-80A2-4655-A14B-7D19934588B8}" dt="2022-03-22T04:38:19.797" v="911" actId="1036"/>
          <ac:graphicFrameMkLst>
            <pc:docMk/>
            <pc:sldMk cId="0" sldId="264"/>
            <ac:graphicFrameMk id="11" creationId="{720359CF-1746-4A74-8E58-E6040273B6B1}"/>
          </ac:graphicFrameMkLst>
        </pc:graphicFrameChg>
      </pc:sldChg>
      <pc:sldChg chg="addSp delSp modSp mod">
        <pc:chgData name="Antonius HANDY" userId="293960f1-fcfc-4f3d-bec5-f371e9fc15cc" providerId="ADAL" clId="{6D3A9645-80A2-4655-A14B-7D19934588B8}" dt="2022-03-22T04:37:07.577" v="791" actId="478"/>
        <pc:sldMkLst>
          <pc:docMk/>
          <pc:sldMk cId="3705858904" sldId="303"/>
        </pc:sldMkLst>
        <pc:spChg chg="del">
          <ac:chgData name="Antonius HANDY" userId="293960f1-fcfc-4f3d-bec5-f371e9fc15cc" providerId="ADAL" clId="{6D3A9645-80A2-4655-A14B-7D19934588B8}" dt="2022-03-22T04:37:02.739" v="790" actId="478"/>
          <ac:spMkLst>
            <pc:docMk/>
            <pc:sldMk cId="3705858904" sldId="303"/>
            <ac:spMk id="3" creationId="{500EE8E0-E33F-4416-99CC-A6DA820483FB}"/>
          </ac:spMkLst>
        </pc:spChg>
        <pc:spChg chg="add mod">
          <ac:chgData name="Antonius HANDY" userId="293960f1-fcfc-4f3d-bec5-f371e9fc15cc" providerId="ADAL" clId="{6D3A9645-80A2-4655-A14B-7D19934588B8}" dt="2022-03-22T04:36:51.631" v="789" actId="20577"/>
          <ac:spMkLst>
            <pc:docMk/>
            <pc:sldMk cId="3705858904" sldId="303"/>
            <ac:spMk id="9" creationId="{9A754255-7B72-49CF-B4B6-A6DCA2CDA153}"/>
          </ac:spMkLst>
        </pc:spChg>
        <pc:spChg chg="add del mod">
          <ac:chgData name="Antonius HANDY" userId="293960f1-fcfc-4f3d-bec5-f371e9fc15cc" providerId="ADAL" clId="{6D3A9645-80A2-4655-A14B-7D19934588B8}" dt="2022-03-22T04:37:07.577" v="791" actId="478"/>
          <ac:spMkLst>
            <pc:docMk/>
            <pc:sldMk cId="3705858904" sldId="303"/>
            <ac:spMk id="10" creationId="{441601C0-0D26-4FAB-898C-DCBBF2AC9FCC}"/>
          </ac:spMkLst>
        </pc:spChg>
      </pc:sldChg>
      <pc:sldChg chg="addSp delSp modSp mod ord">
        <pc:chgData name="Antonius HANDY" userId="293960f1-fcfc-4f3d-bec5-f371e9fc15cc" providerId="ADAL" clId="{6D3A9645-80A2-4655-A14B-7D19934588B8}" dt="2022-03-22T04:49:09.738" v="1073" actId="403"/>
        <pc:sldMkLst>
          <pc:docMk/>
          <pc:sldMk cId="2364462564" sldId="307"/>
        </pc:sldMkLst>
        <pc:spChg chg="add del mod">
          <ac:chgData name="Antonius HANDY" userId="293960f1-fcfc-4f3d-bec5-f371e9fc15cc" providerId="ADAL" clId="{6D3A9645-80A2-4655-A14B-7D19934588B8}" dt="2022-03-22T04:38:43.137" v="930" actId="478"/>
          <ac:spMkLst>
            <pc:docMk/>
            <pc:sldMk cId="2364462564" sldId="307"/>
            <ac:spMk id="5" creationId="{1F033E52-06CA-4291-8540-8C0FD6205DF9}"/>
          </ac:spMkLst>
        </pc:spChg>
        <pc:spChg chg="add mod">
          <ac:chgData name="Antonius HANDY" userId="293960f1-fcfc-4f3d-bec5-f371e9fc15cc" providerId="ADAL" clId="{6D3A9645-80A2-4655-A14B-7D19934588B8}" dt="2022-03-22T04:38:38.035" v="928" actId="20577"/>
          <ac:spMkLst>
            <pc:docMk/>
            <pc:sldMk cId="2364462564" sldId="307"/>
            <ac:spMk id="7" creationId="{B8BCFE77-8413-46F8-BE54-545EFAAFACB7}"/>
          </ac:spMkLst>
        </pc:spChg>
        <pc:spChg chg="mod">
          <ac:chgData name="Antonius HANDY" userId="293960f1-fcfc-4f3d-bec5-f371e9fc15cc" providerId="ADAL" clId="{6D3A9645-80A2-4655-A14B-7D19934588B8}" dt="2022-03-22T04:49:09.738" v="1073" actId="403"/>
          <ac:spMkLst>
            <pc:docMk/>
            <pc:sldMk cId="2364462564" sldId="307"/>
            <ac:spMk id="16" creationId="{729097E7-F774-45C3-BCDF-AE84472F3051}"/>
          </ac:spMkLst>
        </pc:spChg>
        <pc:spChg chg="del">
          <ac:chgData name="Antonius HANDY" userId="293960f1-fcfc-4f3d-bec5-f371e9fc15cc" providerId="ADAL" clId="{6D3A9645-80A2-4655-A14B-7D19934588B8}" dt="2022-03-22T04:38:41.167" v="929" actId="478"/>
          <ac:spMkLst>
            <pc:docMk/>
            <pc:sldMk cId="2364462564" sldId="307"/>
            <ac:spMk id="295" creationId="{00000000-0000-0000-0000-000000000000}"/>
          </ac:spMkLst>
        </pc:spChg>
      </pc:sldChg>
      <pc:sldChg chg="modSp mod">
        <pc:chgData name="Antonius HANDY" userId="293960f1-fcfc-4f3d-bec5-f371e9fc15cc" providerId="ADAL" clId="{6D3A9645-80A2-4655-A14B-7D19934588B8}" dt="2022-03-22T04:06:33.273" v="281" actId="20577"/>
        <pc:sldMkLst>
          <pc:docMk/>
          <pc:sldMk cId="1331696652" sldId="308"/>
        </pc:sldMkLst>
        <pc:spChg chg="mod">
          <ac:chgData name="Antonius HANDY" userId="293960f1-fcfc-4f3d-bec5-f371e9fc15cc" providerId="ADAL" clId="{6D3A9645-80A2-4655-A14B-7D19934588B8}" dt="2022-03-22T04:06:13.832" v="260" actId="14100"/>
          <ac:spMkLst>
            <pc:docMk/>
            <pc:sldMk cId="1331696652" sldId="308"/>
            <ac:spMk id="6" creationId="{26CDB456-53BA-4BC8-8162-F79E890D6F15}"/>
          </ac:spMkLst>
        </pc:spChg>
        <pc:spChg chg="mod">
          <ac:chgData name="Antonius HANDY" userId="293960f1-fcfc-4f3d-bec5-f371e9fc15cc" providerId="ADAL" clId="{6D3A9645-80A2-4655-A14B-7D19934588B8}" dt="2022-03-22T04:06:27.075" v="275" actId="14100"/>
          <ac:spMkLst>
            <pc:docMk/>
            <pc:sldMk cId="1331696652" sldId="308"/>
            <ac:spMk id="7" creationId="{710052A6-CFD3-4D31-BA10-EE8E8B38AE32}"/>
          </ac:spMkLst>
        </pc:spChg>
        <pc:spChg chg="mod">
          <ac:chgData name="Antonius HANDY" userId="293960f1-fcfc-4f3d-bec5-f371e9fc15cc" providerId="ADAL" clId="{6D3A9645-80A2-4655-A14B-7D19934588B8}" dt="2022-03-22T04:06:33.273" v="281" actId="20577"/>
          <ac:spMkLst>
            <pc:docMk/>
            <pc:sldMk cId="1331696652" sldId="308"/>
            <ac:spMk id="9" creationId="{BEC374F8-A632-4EED-B0FC-482CD853F577}"/>
          </ac:spMkLst>
        </pc:spChg>
      </pc:sldChg>
      <pc:sldChg chg="modSp mod">
        <pc:chgData name="Antonius HANDY" userId="293960f1-fcfc-4f3d-bec5-f371e9fc15cc" providerId="ADAL" clId="{6D3A9645-80A2-4655-A14B-7D19934588B8}" dt="2022-03-22T05:06:27.194" v="1323" actId="20577"/>
        <pc:sldMkLst>
          <pc:docMk/>
          <pc:sldMk cId="1547870085" sldId="310"/>
        </pc:sldMkLst>
        <pc:spChg chg="mod">
          <ac:chgData name="Antonius HANDY" userId="293960f1-fcfc-4f3d-bec5-f371e9fc15cc" providerId="ADAL" clId="{6D3A9645-80A2-4655-A14B-7D19934588B8}" dt="2022-03-22T05:06:27.194" v="1323" actId="20577"/>
          <ac:spMkLst>
            <pc:docMk/>
            <pc:sldMk cId="1547870085" sldId="310"/>
            <ac:spMk id="6" creationId="{9A2D333D-90CC-4D70-B085-BCE46658FAA6}"/>
          </ac:spMkLst>
        </pc:spChg>
      </pc:sldChg>
      <pc:sldChg chg="addSp delSp modSp add mod ord">
        <pc:chgData name="Antonius HANDY" userId="293960f1-fcfc-4f3d-bec5-f371e9fc15cc" providerId="ADAL" clId="{6D3A9645-80A2-4655-A14B-7D19934588B8}" dt="2022-03-22T04:51:11.611" v="1085" actId="1038"/>
        <pc:sldMkLst>
          <pc:docMk/>
          <pc:sldMk cId="3240338614" sldId="319"/>
        </pc:sldMkLst>
        <pc:spChg chg="add del mod">
          <ac:chgData name="Antonius HANDY" userId="293960f1-fcfc-4f3d-bec5-f371e9fc15cc" providerId="ADAL" clId="{6D3A9645-80A2-4655-A14B-7D19934588B8}" dt="2022-03-22T04:39:10.366" v="945" actId="478"/>
          <ac:spMkLst>
            <pc:docMk/>
            <pc:sldMk cId="3240338614" sldId="319"/>
            <ac:spMk id="19" creationId="{2F7CE744-B86E-47D0-A49B-FCBBC5714723}"/>
          </ac:spMkLst>
        </pc:spChg>
        <pc:spChg chg="del">
          <ac:chgData name="Antonius HANDY" userId="293960f1-fcfc-4f3d-bec5-f371e9fc15cc" providerId="ADAL" clId="{6D3A9645-80A2-4655-A14B-7D19934588B8}" dt="2022-03-22T03:39:46.770" v="6" actId="478"/>
          <ac:spMkLst>
            <pc:docMk/>
            <pc:sldMk cId="3240338614" sldId="319"/>
            <ac:spMk id="26" creationId="{2607BB4B-7AB9-4E4E-889B-A0D79B3B2E0D}"/>
          </ac:spMkLst>
        </pc:spChg>
        <pc:spChg chg="del">
          <ac:chgData name="Antonius HANDY" userId="293960f1-fcfc-4f3d-bec5-f371e9fc15cc" providerId="ADAL" clId="{6D3A9645-80A2-4655-A14B-7D19934588B8}" dt="2022-03-22T03:39:43.458" v="1" actId="478"/>
          <ac:spMkLst>
            <pc:docMk/>
            <pc:sldMk cId="3240338614" sldId="319"/>
            <ac:spMk id="27" creationId="{B11B0958-730C-4F9E-A1A2-6EA84B6E5FA5}"/>
          </ac:spMkLst>
        </pc:spChg>
        <pc:spChg chg="del">
          <ac:chgData name="Antonius HANDY" userId="293960f1-fcfc-4f3d-bec5-f371e9fc15cc" providerId="ADAL" clId="{6D3A9645-80A2-4655-A14B-7D19934588B8}" dt="2022-03-22T03:39:44.333" v="3" actId="478"/>
          <ac:spMkLst>
            <pc:docMk/>
            <pc:sldMk cId="3240338614" sldId="319"/>
            <ac:spMk id="29" creationId="{8A1B080F-B896-4ED8-B181-EDD14D3EA306}"/>
          </ac:spMkLst>
        </pc:spChg>
        <pc:spChg chg="add mod">
          <ac:chgData name="Antonius HANDY" userId="293960f1-fcfc-4f3d-bec5-f371e9fc15cc" providerId="ADAL" clId="{6D3A9645-80A2-4655-A14B-7D19934588B8}" dt="2022-03-22T04:47:46.507" v="1064" actId="20577"/>
          <ac:spMkLst>
            <pc:docMk/>
            <pc:sldMk cId="3240338614" sldId="319"/>
            <ac:spMk id="30" creationId="{A9A49618-C5CB-48BC-9356-5A0D80C59BB1}"/>
          </ac:spMkLst>
        </pc:spChg>
        <pc:spChg chg="del">
          <ac:chgData name="Antonius HANDY" userId="293960f1-fcfc-4f3d-bec5-f371e9fc15cc" providerId="ADAL" clId="{6D3A9645-80A2-4655-A14B-7D19934588B8}" dt="2022-03-22T03:39:44.902" v="4" actId="478"/>
          <ac:spMkLst>
            <pc:docMk/>
            <pc:sldMk cId="3240338614" sldId="319"/>
            <ac:spMk id="31" creationId="{80FEEDAF-C136-46B5-993A-8C31B3B5AE5F}"/>
          </ac:spMkLst>
        </pc:spChg>
        <pc:spChg chg="add mod">
          <ac:chgData name="Antonius HANDY" userId="293960f1-fcfc-4f3d-bec5-f371e9fc15cc" providerId="ADAL" clId="{6D3A9645-80A2-4655-A14B-7D19934588B8}" dt="2022-03-22T04:39:26.362" v="990" actId="1036"/>
          <ac:spMkLst>
            <pc:docMk/>
            <pc:sldMk cId="3240338614" sldId="319"/>
            <ac:spMk id="32" creationId="{AB85164C-23F0-46B7-824A-FC9F0360A79C}"/>
          </ac:spMkLst>
        </pc:spChg>
        <pc:spChg chg="del mod">
          <ac:chgData name="Antonius HANDY" userId="293960f1-fcfc-4f3d-bec5-f371e9fc15cc" providerId="ADAL" clId="{6D3A9645-80A2-4655-A14B-7D19934588B8}" dt="2022-03-22T04:39:07.544" v="944" actId="478"/>
          <ac:spMkLst>
            <pc:docMk/>
            <pc:sldMk cId="3240338614" sldId="319"/>
            <ac:spMk id="295" creationId="{00000000-0000-0000-0000-000000000000}"/>
          </ac:spMkLst>
        </pc:spChg>
        <pc:spChg chg="del">
          <ac:chgData name="Antonius HANDY" userId="293960f1-fcfc-4f3d-bec5-f371e9fc15cc" providerId="ADAL" clId="{6D3A9645-80A2-4655-A14B-7D19934588B8}" dt="2022-03-22T03:39:48.806" v="8" actId="478"/>
          <ac:spMkLst>
            <pc:docMk/>
            <pc:sldMk cId="3240338614" sldId="319"/>
            <ac:spMk id="298" creationId="{00000000-0000-0000-0000-000000000000}"/>
          </ac:spMkLst>
        </pc:spChg>
        <pc:spChg chg="del">
          <ac:chgData name="Antonius HANDY" userId="293960f1-fcfc-4f3d-bec5-f371e9fc15cc" providerId="ADAL" clId="{6D3A9645-80A2-4655-A14B-7D19934588B8}" dt="2022-03-22T03:39:49.761" v="9" actId="478"/>
          <ac:spMkLst>
            <pc:docMk/>
            <pc:sldMk cId="3240338614" sldId="319"/>
            <ac:spMk id="299" creationId="{00000000-0000-0000-0000-000000000000}"/>
          </ac:spMkLst>
        </pc:spChg>
        <pc:spChg chg="mod">
          <ac:chgData name="Antonius HANDY" userId="293960f1-fcfc-4f3d-bec5-f371e9fc15cc" providerId="ADAL" clId="{6D3A9645-80A2-4655-A14B-7D19934588B8}" dt="2022-03-22T04:48:25.042" v="1071" actId="1076"/>
          <ac:spMkLst>
            <pc:docMk/>
            <pc:sldMk cId="3240338614" sldId="319"/>
            <ac:spMk id="301" creationId="{00000000-0000-0000-0000-000000000000}"/>
          </ac:spMkLst>
        </pc:spChg>
        <pc:spChg chg="del">
          <ac:chgData name="Antonius HANDY" userId="293960f1-fcfc-4f3d-bec5-f371e9fc15cc" providerId="ADAL" clId="{6D3A9645-80A2-4655-A14B-7D19934588B8}" dt="2022-03-22T03:39:45.583" v="5" actId="478"/>
          <ac:spMkLst>
            <pc:docMk/>
            <pc:sldMk cId="3240338614" sldId="319"/>
            <ac:spMk id="310" creationId="{00000000-0000-0000-0000-000000000000}"/>
          </ac:spMkLst>
        </pc:spChg>
        <pc:spChg chg="del">
          <ac:chgData name="Antonius HANDY" userId="293960f1-fcfc-4f3d-bec5-f371e9fc15cc" providerId="ADAL" clId="{6D3A9645-80A2-4655-A14B-7D19934588B8}" dt="2022-03-22T03:39:43.879" v="2" actId="478"/>
          <ac:spMkLst>
            <pc:docMk/>
            <pc:sldMk cId="3240338614" sldId="319"/>
            <ac:spMk id="311" creationId="{00000000-0000-0000-0000-000000000000}"/>
          </ac:spMkLst>
        </pc:spChg>
        <pc:grpChg chg="add del mod">
          <ac:chgData name="Antonius HANDY" userId="293960f1-fcfc-4f3d-bec5-f371e9fc15cc" providerId="ADAL" clId="{6D3A9645-80A2-4655-A14B-7D19934588B8}" dt="2022-03-22T04:29:37.553" v="595" actId="478"/>
          <ac:grpSpMkLst>
            <pc:docMk/>
            <pc:sldMk cId="3240338614" sldId="319"/>
            <ac:grpSpMk id="17" creationId="{C52435AB-70CD-41ED-AFFD-4580B50F240F}"/>
          </ac:grpSpMkLst>
        </pc:grpChg>
        <pc:graphicFrameChg chg="del">
          <ac:chgData name="Antonius HANDY" userId="293960f1-fcfc-4f3d-bec5-f371e9fc15cc" providerId="ADAL" clId="{6D3A9645-80A2-4655-A14B-7D19934588B8}" dt="2022-03-22T03:41:02.832" v="26" actId="478"/>
          <ac:graphicFrameMkLst>
            <pc:docMk/>
            <pc:sldMk cId="3240338614" sldId="319"/>
            <ac:graphicFrameMk id="11" creationId="{720359CF-1746-4A74-8E58-E6040273B6B1}"/>
          </ac:graphicFrameMkLst>
        </pc:graphicFrameChg>
        <pc:picChg chg="add mod">
          <ac:chgData name="Antonius HANDY" userId="293960f1-fcfc-4f3d-bec5-f371e9fc15cc" providerId="ADAL" clId="{6D3A9645-80A2-4655-A14B-7D19934588B8}" dt="2022-03-22T04:48:30.091" v="1072" actId="208"/>
          <ac:picMkLst>
            <pc:docMk/>
            <pc:sldMk cId="3240338614" sldId="319"/>
            <ac:picMk id="3" creationId="{231398C7-0919-48C4-BEFB-E6E0519715AE}"/>
          </ac:picMkLst>
        </pc:picChg>
        <pc:picChg chg="add del mod">
          <ac:chgData name="Antonius HANDY" userId="293960f1-fcfc-4f3d-bec5-f371e9fc15cc" providerId="ADAL" clId="{6D3A9645-80A2-4655-A14B-7D19934588B8}" dt="2022-03-22T04:07:48.064" v="285" actId="478"/>
          <ac:picMkLst>
            <pc:docMk/>
            <pc:sldMk cId="3240338614" sldId="319"/>
            <ac:picMk id="5" creationId="{9C30E126-4FD0-4AEC-BEA0-513F796801A6}"/>
          </ac:picMkLst>
        </pc:picChg>
        <pc:picChg chg="add del mod">
          <ac:chgData name="Antonius HANDY" userId="293960f1-fcfc-4f3d-bec5-f371e9fc15cc" providerId="ADAL" clId="{6D3A9645-80A2-4655-A14B-7D19934588B8}" dt="2022-03-22T04:13:02.055" v="361" actId="478"/>
          <ac:picMkLst>
            <pc:docMk/>
            <pc:sldMk cId="3240338614" sldId="319"/>
            <ac:picMk id="7" creationId="{7A6E29DB-7C50-43B0-9B32-D07D2CA57174}"/>
          </ac:picMkLst>
        </pc:picChg>
        <pc:picChg chg="add del mod">
          <ac:chgData name="Antonius HANDY" userId="293960f1-fcfc-4f3d-bec5-f371e9fc15cc" providerId="ADAL" clId="{6D3A9645-80A2-4655-A14B-7D19934588B8}" dt="2022-03-22T04:13:01.570" v="360" actId="478"/>
          <ac:picMkLst>
            <pc:docMk/>
            <pc:sldMk cId="3240338614" sldId="319"/>
            <ac:picMk id="9" creationId="{AD270235-6E21-4554-B4B6-12DA809DC732}"/>
          </ac:picMkLst>
        </pc:picChg>
        <pc:picChg chg="add del mod">
          <ac:chgData name="Antonius HANDY" userId="293960f1-fcfc-4f3d-bec5-f371e9fc15cc" providerId="ADAL" clId="{6D3A9645-80A2-4655-A14B-7D19934588B8}" dt="2022-03-22T04:13:20.834" v="366" actId="478"/>
          <ac:picMkLst>
            <pc:docMk/>
            <pc:sldMk cId="3240338614" sldId="319"/>
            <ac:picMk id="12" creationId="{E52FB97E-4346-4CB8-ABD1-EFFDF3AD85A4}"/>
          </ac:picMkLst>
        </pc:picChg>
        <pc:picChg chg="add mod">
          <ac:chgData name="Antonius HANDY" userId="293960f1-fcfc-4f3d-bec5-f371e9fc15cc" providerId="ADAL" clId="{6D3A9645-80A2-4655-A14B-7D19934588B8}" dt="2022-03-22T04:15:43.366" v="401" actId="164"/>
          <ac:picMkLst>
            <pc:docMk/>
            <pc:sldMk cId="3240338614" sldId="319"/>
            <ac:picMk id="14" creationId="{3B69ABD6-45FF-4B3F-9DCA-80FD0190327A}"/>
          </ac:picMkLst>
        </pc:picChg>
        <pc:picChg chg="add mod">
          <ac:chgData name="Antonius HANDY" userId="293960f1-fcfc-4f3d-bec5-f371e9fc15cc" providerId="ADAL" clId="{6D3A9645-80A2-4655-A14B-7D19934588B8}" dt="2022-03-22T04:15:43.366" v="401" actId="164"/>
          <ac:picMkLst>
            <pc:docMk/>
            <pc:sldMk cId="3240338614" sldId="319"/>
            <ac:picMk id="16" creationId="{A7271FE9-A743-4715-8A22-5112B4FE0D6C}"/>
          </ac:picMkLst>
        </pc:picChg>
        <pc:picChg chg="add del mod">
          <ac:chgData name="Antonius HANDY" userId="293960f1-fcfc-4f3d-bec5-f371e9fc15cc" providerId="ADAL" clId="{6D3A9645-80A2-4655-A14B-7D19934588B8}" dt="2022-03-22T04:47:16.678" v="1058" actId="478"/>
          <ac:picMkLst>
            <pc:docMk/>
            <pc:sldMk cId="3240338614" sldId="319"/>
            <ac:picMk id="21" creationId="{2D4E0C8A-23F2-45E6-A9C9-D62832C172BE}"/>
          </ac:picMkLst>
        </pc:picChg>
        <pc:picChg chg="add mod">
          <ac:chgData name="Antonius HANDY" userId="293960f1-fcfc-4f3d-bec5-f371e9fc15cc" providerId="ADAL" clId="{6D3A9645-80A2-4655-A14B-7D19934588B8}" dt="2022-03-22T04:48:30.091" v="1072" actId="208"/>
          <ac:picMkLst>
            <pc:docMk/>
            <pc:sldMk cId="3240338614" sldId="319"/>
            <ac:picMk id="23" creationId="{1B994F88-1522-4910-9146-89C235EDFA70}"/>
          </ac:picMkLst>
        </pc:picChg>
        <pc:cxnChg chg="add mod">
          <ac:chgData name="Antonius HANDY" userId="293960f1-fcfc-4f3d-bec5-f371e9fc15cc" providerId="ADAL" clId="{6D3A9645-80A2-4655-A14B-7D19934588B8}" dt="2022-03-22T04:49:53.926" v="1077" actId="1076"/>
          <ac:cxnSpMkLst>
            <pc:docMk/>
            <pc:sldMk cId="3240338614" sldId="319"/>
            <ac:cxnSpMk id="25" creationId="{37D998FB-5E47-4566-9DB4-62F679924008}"/>
          </ac:cxnSpMkLst>
        </pc:cxnChg>
        <pc:cxnChg chg="add mod">
          <ac:chgData name="Antonius HANDY" userId="293960f1-fcfc-4f3d-bec5-f371e9fc15cc" providerId="ADAL" clId="{6D3A9645-80A2-4655-A14B-7D19934588B8}" dt="2022-03-22T04:51:11.611" v="1085" actId="1038"/>
          <ac:cxnSpMkLst>
            <pc:docMk/>
            <pc:sldMk cId="3240338614" sldId="319"/>
            <ac:cxnSpMk id="39" creationId="{C9D7919A-7907-47A8-8BD7-7752F2EEE1A9}"/>
          </ac:cxnSpMkLst>
        </pc:cxnChg>
        <pc:cxnChg chg="del">
          <ac:chgData name="Antonius HANDY" userId="293960f1-fcfc-4f3d-bec5-f371e9fc15cc" providerId="ADAL" clId="{6D3A9645-80A2-4655-A14B-7D19934588B8}" dt="2022-03-22T03:39:47.629" v="7" actId="478"/>
          <ac:cxnSpMkLst>
            <pc:docMk/>
            <pc:sldMk cId="3240338614" sldId="319"/>
            <ac:cxnSpMk id="312" creationId="{00000000-0000-0000-0000-000000000000}"/>
          </ac:cxnSpMkLst>
        </pc:cxnChg>
      </pc:sldChg>
      <pc:sldChg chg="delSp modSp new mod ord">
        <pc:chgData name="Antonius HANDY" userId="293960f1-fcfc-4f3d-bec5-f371e9fc15cc" providerId="ADAL" clId="{6D3A9645-80A2-4655-A14B-7D19934588B8}" dt="2022-03-22T04:35:06.961" v="761" actId="20577"/>
        <pc:sldMkLst>
          <pc:docMk/>
          <pc:sldMk cId="2423337487" sldId="320"/>
        </pc:sldMkLst>
        <pc:spChg chg="mod">
          <ac:chgData name="Antonius HANDY" userId="293960f1-fcfc-4f3d-bec5-f371e9fc15cc" providerId="ADAL" clId="{6D3A9645-80A2-4655-A14B-7D19934588B8}" dt="2022-03-22T04:32:28.802" v="610" actId="1076"/>
          <ac:spMkLst>
            <pc:docMk/>
            <pc:sldMk cId="2423337487" sldId="320"/>
            <ac:spMk id="2" creationId="{6C2B4141-D83B-43A4-9DD2-5E109CB4F7D1}"/>
          </ac:spMkLst>
        </pc:spChg>
        <pc:spChg chg="mod">
          <ac:chgData name="Antonius HANDY" userId="293960f1-fcfc-4f3d-bec5-f371e9fc15cc" providerId="ADAL" clId="{6D3A9645-80A2-4655-A14B-7D19934588B8}" dt="2022-03-22T04:35:06.961" v="761" actId="20577"/>
          <ac:spMkLst>
            <pc:docMk/>
            <pc:sldMk cId="2423337487" sldId="320"/>
            <ac:spMk id="3" creationId="{91CA8D73-4810-403E-91F2-F869A53D4B07}"/>
          </ac:spMkLst>
        </pc:spChg>
        <pc:spChg chg="del">
          <ac:chgData name="Antonius HANDY" userId="293960f1-fcfc-4f3d-bec5-f371e9fc15cc" providerId="ADAL" clId="{6D3A9645-80A2-4655-A14B-7D19934588B8}" dt="2022-03-22T04:31:59.104" v="601" actId="478"/>
          <ac:spMkLst>
            <pc:docMk/>
            <pc:sldMk cId="2423337487" sldId="320"/>
            <ac:spMk id="4" creationId="{4229EEA9-9D88-490C-969C-DD36B39BCBF1}"/>
          </ac:spMkLst>
        </pc:spChg>
        <pc:spChg chg="del">
          <ac:chgData name="Antonius HANDY" userId="293960f1-fcfc-4f3d-bec5-f371e9fc15cc" providerId="ADAL" clId="{6D3A9645-80A2-4655-A14B-7D19934588B8}" dt="2022-03-22T04:32:04.548" v="603" actId="478"/>
          <ac:spMkLst>
            <pc:docMk/>
            <pc:sldMk cId="2423337487" sldId="320"/>
            <ac:spMk id="5" creationId="{4349245E-1D3D-46FF-93CD-46F77EF322BA}"/>
          </ac:spMkLst>
        </pc:spChg>
        <pc:spChg chg="del">
          <ac:chgData name="Antonius HANDY" userId="293960f1-fcfc-4f3d-bec5-f371e9fc15cc" providerId="ADAL" clId="{6D3A9645-80A2-4655-A14B-7D19934588B8}" dt="2022-03-22T04:32:02.950" v="602" actId="478"/>
          <ac:spMkLst>
            <pc:docMk/>
            <pc:sldMk cId="2423337487" sldId="320"/>
            <ac:spMk id="6" creationId="{50DABCB9-F3D2-49F9-9C32-8BA65755C72B}"/>
          </ac:spMkLst>
        </pc:spChg>
      </pc:sldChg>
    </pc:docChg>
  </pc:docChgLst>
  <pc:docChgLst>
    <pc:chgData name="Widya Tantiya YUTIKA" userId="S::widyayutika.2021@mitb.smu.edu.sg::537d30cc-09ff-44ed-8954-950470b5c5bd" providerId="AD" clId="Web-{40400449-30FA-4A32-886E-75ECA586EF64}"/>
    <pc:docChg chg="sldOrd">
      <pc:chgData name="Widya Tantiya YUTIKA" userId="S::widyayutika.2021@mitb.smu.edu.sg::537d30cc-09ff-44ed-8954-950470b5c5bd" providerId="AD" clId="Web-{40400449-30FA-4A32-886E-75ECA586EF64}" dt="2022-03-21T15:19:39.863" v="0"/>
      <pc:docMkLst>
        <pc:docMk/>
      </pc:docMkLst>
      <pc:sldChg chg="ord">
        <pc:chgData name="Widya Tantiya YUTIKA" userId="S::widyayutika.2021@mitb.smu.edu.sg::537d30cc-09ff-44ed-8954-950470b5c5bd" providerId="AD" clId="Web-{40400449-30FA-4A32-886E-75ECA586EF64}" dt="2022-03-21T15:19:39.863" v="0"/>
        <pc:sldMkLst>
          <pc:docMk/>
          <pc:sldMk cId="1547870085" sldId="310"/>
        </pc:sldMkLst>
      </pc:sldChg>
    </pc:docChg>
  </pc:docChgLst>
  <pc:docChgLst>
    <pc:chgData name="Antonius HANDY" userId="S::antoniush.2021@mitb.smu.edu.sg::293960f1-fcfc-4f3d-bec5-f371e9fc15cc" providerId="AD" clId="Web-{6616F6C5-E770-4E7F-AE93-644D82B8B070}"/>
    <pc:docChg chg="modSld">
      <pc:chgData name="Antonius HANDY" userId="S::antoniush.2021@mitb.smu.edu.sg::293960f1-fcfc-4f3d-bec5-f371e9fc15cc" providerId="AD" clId="Web-{6616F6C5-E770-4E7F-AE93-644D82B8B070}" dt="2022-03-21T14:33:38.717" v="19" actId="14100"/>
      <pc:docMkLst>
        <pc:docMk/>
      </pc:docMkLst>
      <pc:sldChg chg="addSp modSp">
        <pc:chgData name="Antonius HANDY" userId="S::antoniush.2021@mitb.smu.edu.sg::293960f1-fcfc-4f3d-bec5-f371e9fc15cc" providerId="AD" clId="Web-{6616F6C5-E770-4E7F-AE93-644D82B8B070}" dt="2022-03-21T14:28:55.779" v="16" actId="1076"/>
        <pc:sldMkLst>
          <pc:docMk/>
          <pc:sldMk cId="1331696652" sldId="308"/>
        </pc:sldMkLst>
        <pc:spChg chg="add mod">
          <ac:chgData name="Antonius HANDY" userId="S::antoniush.2021@mitb.smu.edu.sg::293960f1-fcfc-4f3d-bec5-f371e9fc15cc" providerId="AD" clId="Web-{6616F6C5-E770-4E7F-AE93-644D82B8B070}" dt="2022-03-21T14:28:55.779" v="16" actId="1076"/>
          <ac:spMkLst>
            <pc:docMk/>
            <pc:sldMk cId="1331696652" sldId="308"/>
            <ac:spMk id="5" creationId="{A7671736-BD7B-16DF-74D2-B21338E367A3}"/>
          </ac:spMkLst>
        </pc:spChg>
        <pc:picChg chg="add mod">
          <ac:chgData name="Antonius HANDY" userId="S::antoniush.2021@mitb.smu.edu.sg::293960f1-fcfc-4f3d-bec5-f371e9fc15cc" providerId="AD" clId="Web-{6616F6C5-E770-4E7F-AE93-644D82B8B070}" dt="2022-03-21T14:28:08.385" v="7" actId="1076"/>
          <ac:picMkLst>
            <pc:docMk/>
            <pc:sldMk cId="1331696652" sldId="308"/>
            <ac:picMk id="2" creationId="{3C73235D-0445-6620-C684-38CDAC66A3B8}"/>
          </ac:picMkLst>
        </pc:picChg>
      </pc:sldChg>
      <pc:sldChg chg="addSp modSp">
        <pc:chgData name="Antonius HANDY" userId="S::antoniush.2021@mitb.smu.edu.sg::293960f1-fcfc-4f3d-bec5-f371e9fc15cc" providerId="AD" clId="Web-{6616F6C5-E770-4E7F-AE93-644D82B8B070}" dt="2022-03-21T14:33:38.717" v="19" actId="14100"/>
        <pc:sldMkLst>
          <pc:docMk/>
          <pc:sldMk cId="1379672699" sldId="309"/>
        </pc:sldMkLst>
        <pc:picChg chg="add mod">
          <ac:chgData name="Antonius HANDY" userId="S::antoniush.2021@mitb.smu.edu.sg::293960f1-fcfc-4f3d-bec5-f371e9fc15cc" providerId="AD" clId="Web-{6616F6C5-E770-4E7F-AE93-644D82B8B070}" dt="2022-03-21T14:25:31.017" v="2" actId="1076"/>
          <ac:picMkLst>
            <pc:docMk/>
            <pc:sldMk cId="1379672699" sldId="309"/>
            <ac:picMk id="5" creationId="{701E5E6E-63DA-1F8D-F447-CAEC73BDE010}"/>
          </ac:picMkLst>
        </pc:picChg>
        <pc:picChg chg="add mod">
          <ac:chgData name="Antonius HANDY" userId="S::antoniush.2021@mitb.smu.edu.sg::293960f1-fcfc-4f3d-bec5-f371e9fc15cc" providerId="AD" clId="Web-{6616F6C5-E770-4E7F-AE93-644D82B8B070}" dt="2022-03-21T14:33:38.717" v="19" actId="14100"/>
          <ac:picMkLst>
            <pc:docMk/>
            <pc:sldMk cId="1379672699" sldId="309"/>
            <ac:picMk id="6" creationId="{E3A8411A-6D94-9F94-C712-850D31BCEA9E}"/>
          </ac:picMkLst>
        </pc:picChg>
      </pc:sldChg>
    </pc:docChg>
  </pc:docChgLst>
  <pc:docChgLst>
    <pc:chgData name="zxyang.2020@mitb.smu.edu.sg" userId="b6ababaf-d8ce-4998-a6cb-e45bb0b00831" providerId="ADAL" clId="{F04F9ACF-5C43-4585-A080-41818E97D1A0}"/>
    <pc:docChg chg="undo redo custSel addSld delSld modSld sldOrd modSection">
      <pc:chgData name="zxyang.2020@mitb.smu.edu.sg" userId="b6ababaf-d8ce-4998-a6cb-e45bb0b00831" providerId="ADAL" clId="{F04F9ACF-5C43-4585-A080-41818E97D1A0}" dt="2022-03-23T14:31:35.043" v="4539" actId="47"/>
      <pc:docMkLst>
        <pc:docMk/>
      </pc:docMkLst>
      <pc:sldChg chg="modSp mod ord">
        <pc:chgData name="zxyang.2020@mitb.smu.edu.sg" userId="b6ababaf-d8ce-4998-a6cb-e45bb0b00831" providerId="ADAL" clId="{F04F9ACF-5C43-4585-A080-41818E97D1A0}" dt="2022-03-22T07:11:56.864" v="4503" actId="2711"/>
        <pc:sldMkLst>
          <pc:docMk/>
          <pc:sldMk cId="0" sldId="264"/>
        </pc:sldMkLst>
        <pc:spChg chg="mod">
          <ac:chgData name="zxyang.2020@mitb.smu.edu.sg" userId="b6ababaf-d8ce-4998-a6cb-e45bb0b00831" providerId="ADAL" clId="{F04F9ACF-5C43-4585-A080-41818E97D1A0}" dt="2022-03-22T07:11:56.864" v="4503" actId="2711"/>
          <ac:spMkLst>
            <pc:docMk/>
            <pc:sldMk cId="0" sldId="264"/>
            <ac:spMk id="301" creationId="{00000000-0000-0000-0000-000000000000}"/>
          </ac:spMkLst>
        </pc:spChg>
      </pc:sldChg>
      <pc:sldChg chg="addSp delSp modSp mod">
        <pc:chgData name="zxyang.2020@mitb.smu.edu.sg" userId="b6ababaf-d8ce-4998-a6cb-e45bb0b00831" providerId="ADAL" clId="{F04F9ACF-5C43-4585-A080-41818E97D1A0}" dt="2022-03-21T14:25:07.614" v="689" actId="1076"/>
        <pc:sldMkLst>
          <pc:docMk/>
          <pc:sldMk cId="3705858904" sldId="303"/>
        </pc:sldMkLst>
        <pc:spChg chg="add del mod">
          <ac:chgData name="zxyang.2020@mitb.smu.edu.sg" userId="b6ababaf-d8ce-4998-a6cb-e45bb0b00831" providerId="ADAL" clId="{F04F9ACF-5C43-4585-A080-41818E97D1A0}" dt="2022-03-21T14:05:43.408" v="628" actId="478"/>
          <ac:spMkLst>
            <pc:docMk/>
            <pc:sldMk cId="3705858904" sldId="303"/>
            <ac:spMk id="2" creationId="{109D6842-CDD3-427B-B0EA-DD99FE0FF1A5}"/>
          </ac:spMkLst>
        </pc:spChg>
        <pc:spChg chg="mod">
          <ac:chgData name="zxyang.2020@mitb.smu.edu.sg" userId="b6ababaf-d8ce-4998-a6cb-e45bb0b00831" providerId="ADAL" clId="{F04F9ACF-5C43-4585-A080-41818E97D1A0}" dt="2022-03-21T14:10:28.549" v="632" actId="313"/>
          <ac:spMkLst>
            <pc:docMk/>
            <pc:sldMk cId="3705858904" sldId="303"/>
            <ac:spMk id="3" creationId="{500EE8E0-E33F-4416-99CC-A6DA820483FB}"/>
          </ac:spMkLst>
        </pc:spChg>
        <pc:spChg chg="add mod">
          <ac:chgData name="zxyang.2020@mitb.smu.edu.sg" userId="b6ababaf-d8ce-4998-a6cb-e45bb0b00831" providerId="ADAL" clId="{F04F9ACF-5C43-4585-A080-41818E97D1A0}" dt="2022-03-21T14:24:43.525" v="687" actId="1076"/>
          <ac:spMkLst>
            <pc:docMk/>
            <pc:sldMk cId="3705858904" sldId="303"/>
            <ac:spMk id="4" creationId="{6DDBAAF9-BF87-4EB5-939F-230422D3AD07}"/>
          </ac:spMkLst>
        </pc:spChg>
        <pc:spChg chg="add del mod">
          <ac:chgData name="zxyang.2020@mitb.smu.edu.sg" userId="b6ababaf-d8ce-4998-a6cb-e45bb0b00831" providerId="ADAL" clId="{F04F9ACF-5C43-4585-A080-41818E97D1A0}" dt="2022-03-21T13:31:29.816" v="21"/>
          <ac:spMkLst>
            <pc:docMk/>
            <pc:sldMk cId="3705858904" sldId="303"/>
            <ac:spMk id="5" creationId="{D80B6A9B-A2B2-47CA-9B4A-074E7E8C6338}"/>
          </ac:spMkLst>
        </pc:spChg>
        <pc:picChg chg="mod">
          <ac:chgData name="zxyang.2020@mitb.smu.edu.sg" userId="b6ababaf-d8ce-4998-a6cb-e45bb0b00831" providerId="ADAL" clId="{F04F9ACF-5C43-4585-A080-41818E97D1A0}" dt="2022-03-21T14:24:43.525" v="687" actId="1076"/>
          <ac:picMkLst>
            <pc:docMk/>
            <pc:sldMk cId="3705858904" sldId="303"/>
            <ac:picMk id="7" creationId="{6E7ED76C-D973-4A7E-860F-EAA8A1CA3E2A}"/>
          </ac:picMkLst>
        </pc:picChg>
        <pc:picChg chg="add mod">
          <ac:chgData name="zxyang.2020@mitb.smu.edu.sg" userId="b6ababaf-d8ce-4998-a6cb-e45bb0b00831" providerId="ADAL" clId="{F04F9ACF-5C43-4585-A080-41818E97D1A0}" dt="2022-03-21T14:25:07.614" v="689" actId="1076"/>
          <ac:picMkLst>
            <pc:docMk/>
            <pc:sldMk cId="3705858904" sldId="303"/>
            <ac:picMk id="8" creationId="{36D1F854-574F-4AF9-BDAB-3FDB69414131}"/>
          </ac:picMkLst>
        </pc:picChg>
      </pc:sldChg>
      <pc:sldChg chg="addSp modSp mod">
        <pc:chgData name="zxyang.2020@mitb.smu.edu.sg" userId="b6ababaf-d8ce-4998-a6cb-e45bb0b00831" providerId="ADAL" clId="{F04F9ACF-5C43-4585-A080-41818E97D1A0}" dt="2022-03-21T14:04:38.120" v="603" actId="14100"/>
        <pc:sldMkLst>
          <pc:docMk/>
          <pc:sldMk cId="2413313103" sldId="304"/>
        </pc:sldMkLst>
        <pc:spChg chg="mod">
          <ac:chgData name="zxyang.2020@mitb.smu.edu.sg" userId="b6ababaf-d8ce-4998-a6cb-e45bb0b00831" providerId="ADAL" clId="{F04F9ACF-5C43-4585-A080-41818E97D1A0}" dt="2022-03-21T13:35:34.578" v="183" actId="20577"/>
          <ac:spMkLst>
            <pc:docMk/>
            <pc:sldMk cId="2413313103" sldId="304"/>
            <ac:spMk id="3" creationId="{B2C2ED68-35E4-42B8-BE65-C3DA038AA8A6}"/>
          </ac:spMkLst>
        </pc:spChg>
        <pc:spChg chg="add mod">
          <ac:chgData name="zxyang.2020@mitb.smu.edu.sg" userId="b6ababaf-d8ce-4998-a6cb-e45bb0b00831" providerId="ADAL" clId="{F04F9ACF-5C43-4585-A080-41818E97D1A0}" dt="2022-03-21T14:04:14.484" v="596" actId="164"/>
          <ac:spMkLst>
            <pc:docMk/>
            <pc:sldMk cId="2413313103" sldId="304"/>
            <ac:spMk id="9" creationId="{C8AFB9A4-8A7F-4A09-9981-4506EBCC5DDB}"/>
          </ac:spMkLst>
        </pc:spChg>
        <pc:spChg chg="add mod">
          <ac:chgData name="zxyang.2020@mitb.smu.edu.sg" userId="b6ababaf-d8ce-4998-a6cb-e45bb0b00831" providerId="ADAL" clId="{F04F9ACF-5C43-4585-A080-41818E97D1A0}" dt="2022-03-21T14:04:38.120" v="603" actId="14100"/>
          <ac:spMkLst>
            <pc:docMk/>
            <pc:sldMk cId="2413313103" sldId="304"/>
            <ac:spMk id="10" creationId="{50A81FE5-EA2F-4B95-AAF3-0EA54291997A}"/>
          </ac:spMkLst>
        </pc:spChg>
        <pc:grpChg chg="add mod">
          <ac:chgData name="zxyang.2020@mitb.smu.edu.sg" userId="b6ababaf-d8ce-4998-a6cb-e45bb0b00831" providerId="ADAL" clId="{F04F9ACF-5C43-4585-A080-41818E97D1A0}" dt="2022-03-21T14:04:18.907" v="597" actId="1076"/>
          <ac:grpSpMkLst>
            <pc:docMk/>
            <pc:sldMk cId="2413313103" sldId="304"/>
            <ac:grpSpMk id="2" creationId="{E3B34F94-37D8-49F1-9C0E-2966E578BA73}"/>
          </ac:grpSpMkLst>
        </pc:grpChg>
        <pc:picChg chg="add mod">
          <ac:chgData name="zxyang.2020@mitb.smu.edu.sg" userId="b6ababaf-d8ce-4998-a6cb-e45bb0b00831" providerId="ADAL" clId="{F04F9ACF-5C43-4585-A080-41818E97D1A0}" dt="2022-03-21T14:04:14.484" v="596" actId="164"/>
          <ac:picMkLst>
            <pc:docMk/>
            <pc:sldMk cId="2413313103" sldId="304"/>
            <ac:picMk id="5" creationId="{9FA38352-F351-4F08-864D-8563CDE1AA36}"/>
          </ac:picMkLst>
        </pc:picChg>
        <pc:picChg chg="mod">
          <ac:chgData name="zxyang.2020@mitb.smu.edu.sg" userId="b6ababaf-d8ce-4998-a6cb-e45bb0b00831" providerId="ADAL" clId="{F04F9ACF-5C43-4585-A080-41818E97D1A0}" dt="2022-03-21T14:04:25.300" v="600" actId="1076"/>
          <ac:picMkLst>
            <pc:docMk/>
            <pc:sldMk cId="2413313103" sldId="304"/>
            <ac:picMk id="7" creationId="{00CCF0C1-3D02-4C37-8806-DEBD42639983}"/>
          </ac:picMkLst>
        </pc:picChg>
        <pc:picChg chg="add mod">
          <ac:chgData name="zxyang.2020@mitb.smu.edu.sg" userId="b6ababaf-d8ce-4998-a6cb-e45bb0b00831" providerId="ADAL" clId="{F04F9ACF-5C43-4585-A080-41818E97D1A0}" dt="2022-03-21T14:04:22.271" v="598" actId="14100"/>
          <ac:picMkLst>
            <pc:docMk/>
            <pc:sldMk cId="2413313103" sldId="304"/>
            <ac:picMk id="8" creationId="{1EA08A32-8364-492A-9D97-8B31B4265790}"/>
          </ac:picMkLst>
        </pc:picChg>
      </pc:sldChg>
      <pc:sldChg chg="addSp delSp modSp del mod modNotesTx">
        <pc:chgData name="zxyang.2020@mitb.smu.edu.sg" userId="b6ababaf-d8ce-4998-a6cb-e45bb0b00831" providerId="ADAL" clId="{F04F9ACF-5C43-4585-A080-41818E97D1A0}" dt="2022-03-21T13:55:46.807" v="490" actId="47"/>
        <pc:sldMkLst>
          <pc:docMk/>
          <pc:sldMk cId="3432230459" sldId="305"/>
        </pc:sldMkLst>
        <pc:spChg chg="mod">
          <ac:chgData name="zxyang.2020@mitb.smu.edu.sg" userId="b6ababaf-d8ce-4998-a6cb-e45bb0b00831" providerId="ADAL" clId="{F04F9ACF-5C43-4585-A080-41818E97D1A0}" dt="2022-03-21T13:35:50.534" v="202" actId="20577"/>
          <ac:spMkLst>
            <pc:docMk/>
            <pc:sldMk cId="3432230459" sldId="305"/>
            <ac:spMk id="3" creationId="{7D0FC3C8-244F-49BA-92CF-ADF04F79AB9E}"/>
          </ac:spMkLst>
        </pc:spChg>
        <pc:picChg chg="add mod">
          <ac:chgData name="zxyang.2020@mitb.smu.edu.sg" userId="b6ababaf-d8ce-4998-a6cb-e45bb0b00831" providerId="ADAL" clId="{F04F9ACF-5C43-4585-A080-41818E97D1A0}" dt="2022-03-21T13:36:01.921" v="206" actId="1076"/>
          <ac:picMkLst>
            <pc:docMk/>
            <pc:sldMk cId="3432230459" sldId="305"/>
            <ac:picMk id="5" creationId="{97DF7C6C-3AF2-4DE0-908D-6A04F20975CF}"/>
          </ac:picMkLst>
        </pc:picChg>
        <pc:picChg chg="del">
          <ac:chgData name="zxyang.2020@mitb.smu.edu.sg" userId="b6ababaf-d8ce-4998-a6cb-e45bb0b00831" providerId="ADAL" clId="{F04F9ACF-5C43-4585-A080-41818E97D1A0}" dt="2022-03-21T13:35:17.557" v="157" actId="21"/>
          <ac:picMkLst>
            <pc:docMk/>
            <pc:sldMk cId="3432230459" sldId="305"/>
            <ac:picMk id="6" creationId="{98AB2745-ADF6-44F7-A22F-94A162BACA32}"/>
          </ac:picMkLst>
        </pc:picChg>
      </pc:sldChg>
      <pc:sldChg chg="addSp delSp modSp add del mod ord modNotesTx">
        <pc:chgData name="zxyang.2020@mitb.smu.edu.sg" userId="b6ababaf-d8ce-4998-a6cb-e45bb0b00831" providerId="ADAL" clId="{F04F9ACF-5C43-4585-A080-41818E97D1A0}" dt="2022-03-23T14:15:36.486" v="4537" actId="20577"/>
        <pc:sldMkLst>
          <pc:docMk/>
          <pc:sldMk cId="3999215731" sldId="306"/>
        </pc:sldMkLst>
        <pc:spChg chg="del">
          <ac:chgData name="zxyang.2020@mitb.smu.edu.sg" userId="b6ababaf-d8ce-4998-a6cb-e45bb0b00831" providerId="ADAL" clId="{F04F9ACF-5C43-4585-A080-41818E97D1A0}" dt="2022-03-21T13:56:11.702" v="491" actId="478"/>
          <ac:spMkLst>
            <pc:docMk/>
            <pc:sldMk cId="3999215731" sldId="306"/>
            <ac:spMk id="2" creationId="{AF61CEAB-68F1-40B9-B765-ED2C650ED0B0}"/>
          </ac:spMkLst>
        </pc:spChg>
        <pc:spChg chg="mod">
          <ac:chgData name="zxyang.2020@mitb.smu.edu.sg" userId="b6ababaf-d8ce-4998-a6cb-e45bb0b00831" providerId="ADAL" clId="{F04F9ACF-5C43-4585-A080-41818E97D1A0}" dt="2022-03-21T13:34:39.160" v="76" actId="20577"/>
          <ac:spMkLst>
            <pc:docMk/>
            <pc:sldMk cId="3999215731" sldId="306"/>
            <ac:spMk id="3" creationId="{7857E69B-AAE8-42BA-89AF-937E61E6847A}"/>
          </ac:spMkLst>
        </pc:spChg>
        <pc:spChg chg="add del mod">
          <ac:chgData name="zxyang.2020@mitb.smu.edu.sg" userId="b6ababaf-d8ce-4998-a6cb-e45bb0b00831" providerId="ADAL" clId="{F04F9ACF-5C43-4585-A080-41818E97D1A0}" dt="2022-03-21T14:53:03.163" v="1518" actId="478"/>
          <ac:spMkLst>
            <pc:docMk/>
            <pc:sldMk cId="3999215731" sldId="306"/>
            <ac:spMk id="5" creationId="{09A09676-D4E0-4138-AFF8-47CA4481F2AA}"/>
          </ac:spMkLst>
        </pc:spChg>
        <pc:spChg chg="add mod">
          <ac:chgData name="zxyang.2020@mitb.smu.edu.sg" userId="b6ababaf-d8ce-4998-a6cb-e45bb0b00831" providerId="ADAL" clId="{F04F9ACF-5C43-4585-A080-41818E97D1A0}" dt="2022-03-23T14:15:22.506" v="4531" actId="20577"/>
          <ac:spMkLst>
            <pc:docMk/>
            <pc:sldMk cId="3999215731" sldId="306"/>
            <ac:spMk id="15" creationId="{BE8BD47D-28E1-46A9-8733-8778D90BF654}"/>
          </ac:spMkLst>
        </pc:spChg>
        <pc:spChg chg="add mod">
          <ac:chgData name="zxyang.2020@mitb.smu.edu.sg" userId="b6ababaf-d8ce-4998-a6cb-e45bb0b00831" providerId="ADAL" clId="{F04F9ACF-5C43-4585-A080-41818E97D1A0}" dt="2022-03-23T14:15:36.486" v="4537" actId="20577"/>
          <ac:spMkLst>
            <pc:docMk/>
            <pc:sldMk cId="3999215731" sldId="306"/>
            <ac:spMk id="16" creationId="{4674C872-A950-40FE-9347-EAD6F239EE89}"/>
          </ac:spMkLst>
        </pc:spChg>
        <pc:spChg chg="add mod">
          <ac:chgData name="zxyang.2020@mitb.smu.edu.sg" userId="b6ababaf-d8ce-4998-a6cb-e45bb0b00831" providerId="ADAL" clId="{F04F9ACF-5C43-4585-A080-41818E97D1A0}" dt="2022-03-21T16:27:14.184" v="1829" actId="1076"/>
          <ac:spMkLst>
            <pc:docMk/>
            <pc:sldMk cId="3999215731" sldId="306"/>
            <ac:spMk id="17" creationId="{7E9D42B1-65D9-4D1C-A27A-E04231CC42C8}"/>
          </ac:spMkLst>
        </pc:spChg>
        <pc:graphicFrameChg chg="add mod topLvl modGraphic">
          <ac:chgData name="zxyang.2020@mitb.smu.edu.sg" userId="b6ababaf-d8ce-4998-a6cb-e45bb0b00831" providerId="ADAL" clId="{F04F9ACF-5C43-4585-A080-41818E97D1A0}" dt="2022-03-23T14:13:58.398" v="4514" actId="20577"/>
          <ac:graphicFrameMkLst>
            <pc:docMk/>
            <pc:sldMk cId="3999215731" sldId="306"/>
            <ac:graphicFrameMk id="8" creationId="{F9F4CDE8-F58C-4E79-AF95-5F01CE26D25B}"/>
          </ac:graphicFrameMkLst>
        </pc:graphicFrameChg>
        <pc:graphicFrameChg chg="add del mod">
          <ac:chgData name="zxyang.2020@mitb.smu.edu.sg" userId="b6ababaf-d8ce-4998-a6cb-e45bb0b00831" providerId="ADAL" clId="{F04F9ACF-5C43-4585-A080-41818E97D1A0}" dt="2022-03-21T15:00:13.653" v="1566" actId="478"/>
          <ac:graphicFrameMkLst>
            <pc:docMk/>
            <pc:sldMk cId="3999215731" sldId="306"/>
            <ac:graphicFrameMk id="14" creationId="{0B1941AD-C099-4CD4-8A92-B7B14EF71B69}"/>
          </ac:graphicFrameMkLst>
        </pc:graphicFrameChg>
      </pc:sldChg>
      <pc:sldChg chg="addSp delSp modSp add mod ord">
        <pc:chgData name="zxyang.2020@mitb.smu.edu.sg" userId="b6ababaf-d8ce-4998-a6cb-e45bb0b00831" providerId="ADAL" clId="{F04F9ACF-5C43-4585-A080-41818E97D1A0}" dt="2022-03-21T13:53:53.143" v="489" actId="20577"/>
        <pc:sldMkLst>
          <pc:docMk/>
          <pc:sldMk cId="2364462564" sldId="307"/>
        </pc:sldMkLst>
        <pc:spChg chg="add mod">
          <ac:chgData name="zxyang.2020@mitb.smu.edu.sg" userId="b6ababaf-d8ce-4998-a6cb-e45bb0b00831" providerId="ADAL" clId="{F04F9ACF-5C43-4585-A080-41818E97D1A0}" dt="2022-03-21T13:53:53.143" v="489" actId="20577"/>
          <ac:spMkLst>
            <pc:docMk/>
            <pc:sldMk cId="2364462564" sldId="307"/>
            <ac:spMk id="16" creationId="{729097E7-F774-45C3-BCDF-AE84472F3051}"/>
          </ac:spMkLst>
        </pc:spChg>
        <pc:spChg chg="del">
          <ac:chgData name="zxyang.2020@mitb.smu.edu.sg" userId="b6ababaf-d8ce-4998-a6cb-e45bb0b00831" providerId="ADAL" clId="{F04F9ACF-5C43-4585-A080-41818E97D1A0}" dt="2022-03-21T13:17:45.524" v="1" actId="478"/>
          <ac:spMkLst>
            <pc:docMk/>
            <pc:sldMk cId="2364462564" sldId="307"/>
            <ac:spMk id="26" creationId="{2607BB4B-7AB9-4E4E-889B-A0D79B3B2E0D}"/>
          </ac:spMkLst>
        </pc:spChg>
        <pc:spChg chg="del">
          <ac:chgData name="zxyang.2020@mitb.smu.edu.sg" userId="b6ababaf-d8ce-4998-a6cb-e45bb0b00831" providerId="ADAL" clId="{F04F9ACF-5C43-4585-A080-41818E97D1A0}" dt="2022-03-21T13:17:45.524" v="1" actId="478"/>
          <ac:spMkLst>
            <pc:docMk/>
            <pc:sldMk cId="2364462564" sldId="307"/>
            <ac:spMk id="27" creationId="{B11B0958-730C-4F9E-A1A2-6EA84B6E5FA5}"/>
          </ac:spMkLst>
        </pc:spChg>
        <pc:spChg chg="del">
          <ac:chgData name="zxyang.2020@mitb.smu.edu.sg" userId="b6ababaf-d8ce-4998-a6cb-e45bb0b00831" providerId="ADAL" clId="{F04F9ACF-5C43-4585-A080-41818E97D1A0}" dt="2022-03-21T13:17:45.524" v="1" actId="478"/>
          <ac:spMkLst>
            <pc:docMk/>
            <pc:sldMk cId="2364462564" sldId="307"/>
            <ac:spMk id="29" creationId="{8A1B080F-B896-4ED8-B181-EDD14D3EA306}"/>
          </ac:spMkLst>
        </pc:spChg>
        <pc:spChg chg="del">
          <ac:chgData name="zxyang.2020@mitb.smu.edu.sg" userId="b6ababaf-d8ce-4998-a6cb-e45bb0b00831" providerId="ADAL" clId="{F04F9ACF-5C43-4585-A080-41818E97D1A0}" dt="2022-03-21T13:17:45.524" v="1" actId="478"/>
          <ac:spMkLst>
            <pc:docMk/>
            <pc:sldMk cId="2364462564" sldId="307"/>
            <ac:spMk id="31" creationId="{80FEEDAF-C136-46B5-993A-8C31B3B5AE5F}"/>
          </ac:spMkLst>
        </pc:spChg>
        <pc:spChg chg="mod">
          <ac:chgData name="zxyang.2020@mitb.smu.edu.sg" userId="b6ababaf-d8ce-4998-a6cb-e45bb0b00831" providerId="ADAL" clId="{F04F9ACF-5C43-4585-A080-41818E97D1A0}" dt="2022-03-21T13:17:55.031" v="19" actId="20577"/>
          <ac:spMkLst>
            <pc:docMk/>
            <pc:sldMk cId="2364462564" sldId="307"/>
            <ac:spMk id="295" creationId="{00000000-0000-0000-0000-000000000000}"/>
          </ac:spMkLst>
        </pc:spChg>
        <pc:spChg chg="del">
          <ac:chgData name="zxyang.2020@mitb.smu.edu.sg" userId="b6ababaf-d8ce-4998-a6cb-e45bb0b00831" providerId="ADAL" clId="{F04F9ACF-5C43-4585-A080-41818E97D1A0}" dt="2022-03-21T13:17:45.524" v="1" actId="478"/>
          <ac:spMkLst>
            <pc:docMk/>
            <pc:sldMk cId="2364462564" sldId="307"/>
            <ac:spMk id="298" creationId="{00000000-0000-0000-0000-000000000000}"/>
          </ac:spMkLst>
        </pc:spChg>
        <pc:spChg chg="del">
          <ac:chgData name="zxyang.2020@mitb.smu.edu.sg" userId="b6ababaf-d8ce-4998-a6cb-e45bb0b00831" providerId="ADAL" clId="{F04F9ACF-5C43-4585-A080-41818E97D1A0}" dt="2022-03-21T13:17:45.524" v="1" actId="478"/>
          <ac:spMkLst>
            <pc:docMk/>
            <pc:sldMk cId="2364462564" sldId="307"/>
            <ac:spMk id="299" creationId="{00000000-0000-0000-0000-000000000000}"/>
          </ac:spMkLst>
        </pc:spChg>
        <pc:spChg chg="del">
          <ac:chgData name="zxyang.2020@mitb.smu.edu.sg" userId="b6ababaf-d8ce-4998-a6cb-e45bb0b00831" providerId="ADAL" clId="{F04F9ACF-5C43-4585-A080-41818E97D1A0}" dt="2022-03-21T13:17:50.459" v="3" actId="478"/>
          <ac:spMkLst>
            <pc:docMk/>
            <pc:sldMk cId="2364462564" sldId="307"/>
            <ac:spMk id="301" creationId="{00000000-0000-0000-0000-000000000000}"/>
          </ac:spMkLst>
        </pc:spChg>
        <pc:spChg chg="del">
          <ac:chgData name="zxyang.2020@mitb.smu.edu.sg" userId="b6ababaf-d8ce-4998-a6cb-e45bb0b00831" providerId="ADAL" clId="{F04F9ACF-5C43-4585-A080-41818E97D1A0}" dt="2022-03-21T13:17:45.524" v="1" actId="478"/>
          <ac:spMkLst>
            <pc:docMk/>
            <pc:sldMk cId="2364462564" sldId="307"/>
            <ac:spMk id="310" creationId="{00000000-0000-0000-0000-000000000000}"/>
          </ac:spMkLst>
        </pc:spChg>
        <pc:spChg chg="del">
          <ac:chgData name="zxyang.2020@mitb.smu.edu.sg" userId="b6ababaf-d8ce-4998-a6cb-e45bb0b00831" providerId="ADAL" clId="{F04F9ACF-5C43-4585-A080-41818E97D1A0}" dt="2022-03-21T13:17:45.524" v="1" actId="478"/>
          <ac:spMkLst>
            <pc:docMk/>
            <pc:sldMk cId="2364462564" sldId="307"/>
            <ac:spMk id="311" creationId="{00000000-0000-0000-0000-000000000000}"/>
          </ac:spMkLst>
        </pc:spChg>
        <pc:graphicFrameChg chg="add mod modGraphic">
          <ac:chgData name="zxyang.2020@mitb.smu.edu.sg" userId="b6ababaf-d8ce-4998-a6cb-e45bb0b00831" providerId="ADAL" clId="{F04F9ACF-5C43-4585-A080-41818E97D1A0}" dt="2022-03-21T13:49:33.679" v="420" actId="1076"/>
          <ac:graphicFrameMkLst>
            <pc:docMk/>
            <pc:sldMk cId="2364462564" sldId="307"/>
            <ac:graphicFrameMk id="3" creationId="{ACFB3498-6B1D-419D-BDF5-5B0669F2B923}"/>
          </ac:graphicFrameMkLst>
        </pc:graphicFrameChg>
        <pc:graphicFrameChg chg="del">
          <ac:chgData name="zxyang.2020@mitb.smu.edu.sg" userId="b6ababaf-d8ce-4998-a6cb-e45bb0b00831" providerId="ADAL" clId="{F04F9ACF-5C43-4585-A080-41818E97D1A0}" dt="2022-03-21T13:17:48.919" v="2" actId="478"/>
          <ac:graphicFrameMkLst>
            <pc:docMk/>
            <pc:sldMk cId="2364462564" sldId="307"/>
            <ac:graphicFrameMk id="11" creationId="{720359CF-1746-4A74-8E58-E6040273B6B1}"/>
          </ac:graphicFrameMkLst>
        </pc:graphicFrameChg>
        <pc:picChg chg="add mod">
          <ac:chgData name="zxyang.2020@mitb.smu.edu.sg" userId="b6ababaf-d8ce-4998-a6cb-e45bb0b00831" providerId="ADAL" clId="{F04F9ACF-5C43-4585-A080-41818E97D1A0}" dt="2022-03-21T13:53:37.432" v="477" actId="1076"/>
          <ac:picMkLst>
            <pc:docMk/>
            <pc:sldMk cId="2364462564" sldId="307"/>
            <ac:picMk id="1026" creationId="{64149422-633E-4104-8C42-0901264BEF76}"/>
          </ac:picMkLst>
        </pc:picChg>
        <pc:cxnChg chg="del">
          <ac:chgData name="zxyang.2020@mitb.smu.edu.sg" userId="b6ababaf-d8ce-4998-a6cb-e45bb0b00831" providerId="ADAL" clId="{F04F9ACF-5C43-4585-A080-41818E97D1A0}" dt="2022-03-21T13:17:45.524" v="1" actId="478"/>
          <ac:cxnSpMkLst>
            <pc:docMk/>
            <pc:sldMk cId="2364462564" sldId="307"/>
            <ac:cxnSpMk id="312" creationId="{00000000-0000-0000-0000-000000000000}"/>
          </ac:cxnSpMkLst>
        </pc:cxnChg>
      </pc:sldChg>
      <pc:sldChg chg="addSp delSp modSp add mod modNotesTx">
        <pc:chgData name="zxyang.2020@mitb.smu.edu.sg" userId="b6ababaf-d8ce-4998-a6cb-e45bb0b00831" providerId="ADAL" clId="{F04F9ACF-5C43-4585-A080-41818E97D1A0}" dt="2022-03-22T09:36:50.642" v="4504" actId="1076"/>
        <pc:sldMkLst>
          <pc:docMk/>
          <pc:sldMk cId="1331696652" sldId="308"/>
        </pc:sldMkLst>
        <pc:spChg chg="del">
          <ac:chgData name="zxyang.2020@mitb.smu.edu.sg" userId="b6ababaf-d8ce-4998-a6cb-e45bb0b00831" providerId="ADAL" clId="{F04F9ACF-5C43-4585-A080-41818E97D1A0}" dt="2022-03-21T14:11:20.154" v="636" actId="478"/>
          <ac:spMkLst>
            <pc:docMk/>
            <pc:sldMk cId="1331696652" sldId="308"/>
            <ac:spMk id="2" creationId="{AF61CEAB-68F1-40B9-B765-ED2C650ED0B0}"/>
          </ac:spMkLst>
        </pc:spChg>
        <pc:spChg chg="mod">
          <ac:chgData name="zxyang.2020@mitb.smu.edu.sg" userId="b6ababaf-d8ce-4998-a6cb-e45bb0b00831" providerId="ADAL" clId="{F04F9ACF-5C43-4585-A080-41818E97D1A0}" dt="2022-03-21T13:34:46.866" v="95" actId="20577"/>
          <ac:spMkLst>
            <pc:docMk/>
            <pc:sldMk cId="1331696652" sldId="308"/>
            <ac:spMk id="3" creationId="{7857E69B-AAE8-42BA-89AF-937E61E6847A}"/>
          </ac:spMkLst>
        </pc:spChg>
        <pc:spChg chg="add del mod">
          <ac:chgData name="zxyang.2020@mitb.smu.edu.sg" userId="b6ababaf-d8ce-4998-a6cb-e45bb0b00831" providerId="ADAL" clId="{F04F9ACF-5C43-4585-A080-41818E97D1A0}" dt="2022-03-21T14:27:04.760" v="812" actId="478"/>
          <ac:spMkLst>
            <pc:docMk/>
            <pc:sldMk cId="1331696652" sldId="308"/>
            <ac:spMk id="5" creationId="{7A195E50-74B1-4028-BA29-712A9A54D459}"/>
          </ac:spMkLst>
        </pc:spChg>
        <pc:spChg chg="mod">
          <ac:chgData name="zxyang.2020@mitb.smu.edu.sg" userId="b6ababaf-d8ce-4998-a6cb-e45bb0b00831" providerId="ADAL" clId="{F04F9ACF-5C43-4585-A080-41818E97D1A0}" dt="2022-03-21T16:42:23.178" v="1997" actId="208"/>
          <ac:spMkLst>
            <pc:docMk/>
            <pc:sldMk cId="1331696652" sldId="308"/>
            <ac:spMk id="5" creationId="{A7671736-BD7B-16DF-74D2-B21338E367A3}"/>
          </ac:spMkLst>
        </pc:spChg>
        <pc:spChg chg="add mod">
          <ac:chgData name="zxyang.2020@mitb.smu.edu.sg" userId="b6ababaf-d8ce-4998-a6cb-e45bb0b00831" providerId="ADAL" clId="{F04F9ACF-5C43-4585-A080-41818E97D1A0}" dt="2022-03-21T14:26:10.611" v="810" actId="1076"/>
          <ac:spMkLst>
            <pc:docMk/>
            <pc:sldMk cId="1331696652" sldId="308"/>
            <ac:spMk id="6" creationId="{26CDB456-53BA-4BC8-8162-F79E890D6F15}"/>
          </ac:spMkLst>
        </pc:spChg>
        <pc:spChg chg="add mod">
          <ac:chgData name="zxyang.2020@mitb.smu.edu.sg" userId="b6ababaf-d8ce-4998-a6cb-e45bb0b00831" providerId="ADAL" clId="{F04F9ACF-5C43-4585-A080-41818E97D1A0}" dt="2022-03-21T14:30:58.501" v="944" actId="20577"/>
          <ac:spMkLst>
            <pc:docMk/>
            <pc:sldMk cId="1331696652" sldId="308"/>
            <ac:spMk id="7" creationId="{710052A6-CFD3-4D31-BA10-EE8E8B38AE32}"/>
          </ac:spMkLst>
        </pc:spChg>
        <pc:spChg chg="add del mod">
          <ac:chgData name="zxyang.2020@mitb.smu.edu.sg" userId="b6ababaf-d8ce-4998-a6cb-e45bb0b00831" providerId="ADAL" clId="{F04F9ACF-5C43-4585-A080-41818E97D1A0}" dt="2022-03-21T14:17:05.814" v="662"/>
          <ac:spMkLst>
            <pc:docMk/>
            <pc:sldMk cId="1331696652" sldId="308"/>
            <ac:spMk id="8" creationId="{811588A2-B182-4B3A-8D70-8DF53EA34587}"/>
          </ac:spMkLst>
        </pc:spChg>
        <pc:spChg chg="add mod">
          <ac:chgData name="zxyang.2020@mitb.smu.edu.sg" userId="b6ababaf-d8ce-4998-a6cb-e45bb0b00831" providerId="ADAL" clId="{F04F9ACF-5C43-4585-A080-41818E97D1A0}" dt="2022-03-22T09:36:50.642" v="4504" actId="1076"/>
          <ac:spMkLst>
            <pc:docMk/>
            <pc:sldMk cId="1331696652" sldId="308"/>
            <ac:spMk id="9" creationId="{BEC374F8-A632-4EED-B0FC-482CD853F577}"/>
          </ac:spMkLst>
        </pc:spChg>
        <pc:spChg chg="add del mod">
          <ac:chgData name="zxyang.2020@mitb.smu.edu.sg" userId="b6ababaf-d8ce-4998-a6cb-e45bb0b00831" providerId="ADAL" clId="{F04F9ACF-5C43-4585-A080-41818E97D1A0}" dt="2022-03-21T14:36:31.075" v="1095"/>
          <ac:spMkLst>
            <pc:docMk/>
            <pc:sldMk cId="1331696652" sldId="308"/>
            <ac:spMk id="10" creationId="{F3491E06-0203-42C0-A86A-54244B9F40D7}"/>
          </ac:spMkLst>
        </pc:spChg>
        <pc:picChg chg="mod">
          <ac:chgData name="zxyang.2020@mitb.smu.edu.sg" userId="b6ababaf-d8ce-4998-a6cb-e45bb0b00831" providerId="ADAL" clId="{F04F9ACF-5C43-4585-A080-41818E97D1A0}" dt="2022-03-21T14:31:06.890" v="946" actId="1076"/>
          <ac:picMkLst>
            <pc:docMk/>
            <pc:sldMk cId="1331696652" sldId="308"/>
            <ac:picMk id="2" creationId="{3C73235D-0445-6620-C684-38CDAC66A3B8}"/>
          </ac:picMkLst>
        </pc:picChg>
      </pc:sldChg>
      <pc:sldChg chg="addSp delSp modSp add mod modNotesTx">
        <pc:chgData name="zxyang.2020@mitb.smu.edu.sg" userId="b6ababaf-d8ce-4998-a6cb-e45bb0b00831" providerId="ADAL" clId="{F04F9ACF-5C43-4585-A080-41818E97D1A0}" dt="2022-03-21T17:01:02.742" v="3729" actId="20577"/>
        <pc:sldMkLst>
          <pc:docMk/>
          <pc:sldMk cId="1379672699" sldId="309"/>
        </pc:sldMkLst>
        <pc:spChg chg="del">
          <ac:chgData name="zxyang.2020@mitb.smu.edu.sg" userId="b6ababaf-d8ce-4998-a6cb-e45bb0b00831" providerId="ADAL" clId="{F04F9ACF-5C43-4585-A080-41818E97D1A0}" dt="2022-03-21T14:21:02.570" v="672" actId="478"/>
          <ac:spMkLst>
            <pc:docMk/>
            <pc:sldMk cId="1379672699" sldId="309"/>
            <ac:spMk id="2" creationId="{AF61CEAB-68F1-40B9-B765-ED2C650ED0B0}"/>
          </ac:spMkLst>
        </pc:spChg>
        <pc:spChg chg="mod">
          <ac:chgData name="zxyang.2020@mitb.smu.edu.sg" userId="b6ababaf-d8ce-4998-a6cb-e45bb0b00831" providerId="ADAL" clId="{F04F9ACF-5C43-4585-A080-41818E97D1A0}" dt="2022-03-21T13:34:55.394" v="109" actId="20577"/>
          <ac:spMkLst>
            <pc:docMk/>
            <pc:sldMk cId="1379672699" sldId="309"/>
            <ac:spMk id="3" creationId="{7857E69B-AAE8-42BA-89AF-937E61E6847A}"/>
          </ac:spMkLst>
        </pc:spChg>
        <pc:spChg chg="mod">
          <ac:chgData name="zxyang.2020@mitb.smu.edu.sg" userId="b6ababaf-d8ce-4998-a6cb-e45bb0b00831" providerId="ADAL" clId="{F04F9ACF-5C43-4585-A080-41818E97D1A0}" dt="2022-03-21T16:30:47.062" v="1881" actId="21"/>
          <ac:spMkLst>
            <pc:docMk/>
            <pc:sldMk cId="1379672699" sldId="309"/>
            <ac:spMk id="8" creationId="{1FDCE397-9BC0-04B3-DF60-CE6E9EBB3197}"/>
          </ac:spMkLst>
        </pc:spChg>
        <pc:spChg chg="add mod">
          <ac:chgData name="zxyang.2020@mitb.smu.edu.sg" userId="b6ababaf-d8ce-4998-a6cb-e45bb0b00831" providerId="ADAL" clId="{F04F9ACF-5C43-4585-A080-41818E97D1A0}" dt="2022-03-21T14:40:45.760" v="1352" actId="20577"/>
          <ac:spMkLst>
            <pc:docMk/>
            <pc:sldMk cId="1379672699" sldId="309"/>
            <ac:spMk id="10" creationId="{10E129A7-C11F-423A-9655-A2A35DF278A3}"/>
          </ac:spMkLst>
        </pc:spChg>
        <pc:spChg chg="add mod">
          <ac:chgData name="zxyang.2020@mitb.smu.edu.sg" userId="b6ababaf-d8ce-4998-a6cb-e45bb0b00831" providerId="ADAL" clId="{F04F9ACF-5C43-4585-A080-41818E97D1A0}" dt="2022-03-21T16:57:48.741" v="3408" actId="20577"/>
          <ac:spMkLst>
            <pc:docMk/>
            <pc:sldMk cId="1379672699" sldId="309"/>
            <ac:spMk id="11" creationId="{404B98F9-2A46-42D1-9A74-CEFF75B11AF9}"/>
          </ac:spMkLst>
        </pc:spChg>
        <pc:spChg chg="add mod ord">
          <ac:chgData name="zxyang.2020@mitb.smu.edu.sg" userId="b6ababaf-d8ce-4998-a6cb-e45bb0b00831" providerId="ADAL" clId="{F04F9ACF-5C43-4585-A080-41818E97D1A0}" dt="2022-03-21T16:30:23.751" v="1880" actId="208"/>
          <ac:spMkLst>
            <pc:docMk/>
            <pc:sldMk cId="1379672699" sldId="309"/>
            <ac:spMk id="12" creationId="{DA945057-A017-46CD-B055-921A9392E431}"/>
          </ac:spMkLst>
        </pc:spChg>
        <pc:spChg chg="add mod">
          <ac:chgData name="zxyang.2020@mitb.smu.edu.sg" userId="b6ababaf-d8ce-4998-a6cb-e45bb0b00831" providerId="ADAL" clId="{F04F9ACF-5C43-4585-A080-41818E97D1A0}" dt="2022-03-21T16:40:11.267" v="1994" actId="20577"/>
          <ac:spMkLst>
            <pc:docMk/>
            <pc:sldMk cId="1379672699" sldId="309"/>
            <ac:spMk id="13" creationId="{25CE902B-0EEF-4568-B1ED-949CC2C0C90F}"/>
          </ac:spMkLst>
        </pc:spChg>
        <pc:spChg chg="add mod">
          <ac:chgData name="zxyang.2020@mitb.smu.edu.sg" userId="b6ababaf-d8ce-4998-a6cb-e45bb0b00831" providerId="ADAL" clId="{F04F9ACF-5C43-4585-A080-41818E97D1A0}" dt="2022-03-21T16:30:20.292" v="1879" actId="208"/>
          <ac:spMkLst>
            <pc:docMk/>
            <pc:sldMk cId="1379672699" sldId="309"/>
            <ac:spMk id="14" creationId="{6E203034-F84F-48C3-A352-7C3300428FC7}"/>
          </ac:spMkLst>
        </pc:spChg>
        <pc:picChg chg="mod">
          <ac:chgData name="zxyang.2020@mitb.smu.edu.sg" userId="b6ababaf-d8ce-4998-a6cb-e45bb0b00831" providerId="ADAL" clId="{F04F9ACF-5C43-4585-A080-41818E97D1A0}" dt="2022-03-21T14:54:54.618" v="1539" actId="1076"/>
          <ac:picMkLst>
            <pc:docMk/>
            <pc:sldMk cId="1379672699" sldId="309"/>
            <ac:picMk id="2" creationId="{871C7375-B5A5-1156-8AB9-E9DECD7BB4B4}"/>
          </ac:picMkLst>
        </pc:picChg>
        <pc:picChg chg="del mod">
          <ac:chgData name="zxyang.2020@mitb.smu.edu.sg" userId="b6ababaf-d8ce-4998-a6cb-e45bb0b00831" providerId="ADAL" clId="{F04F9ACF-5C43-4585-A080-41818E97D1A0}" dt="2022-03-21T14:54:29.099" v="1531" actId="478"/>
          <ac:picMkLst>
            <pc:docMk/>
            <pc:sldMk cId="1379672699" sldId="309"/>
            <ac:picMk id="5" creationId="{701E5E6E-63DA-1F8D-F447-CAEC73BDE010}"/>
          </ac:picMkLst>
        </pc:picChg>
        <pc:picChg chg="del mod">
          <ac:chgData name="zxyang.2020@mitb.smu.edu.sg" userId="b6ababaf-d8ce-4998-a6cb-e45bb0b00831" providerId="ADAL" clId="{F04F9ACF-5C43-4585-A080-41818E97D1A0}" dt="2022-03-21T14:54:22.473" v="1530" actId="478"/>
          <ac:picMkLst>
            <pc:docMk/>
            <pc:sldMk cId="1379672699" sldId="309"/>
            <ac:picMk id="6" creationId="{E3A8411A-6D94-9F94-C712-850D31BCEA9E}"/>
          </ac:picMkLst>
        </pc:picChg>
        <pc:picChg chg="mod">
          <ac:chgData name="zxyang.2020@mitb.smu.edu.sg" userId="b6ababaf-d8ce-4998-a6cb-e45bb0b00831" providerId="ADAL" clId="{F04F9ACF-5C43-4585-A080-41818E97D1A0}" dt="2022-03-21T16:27:50.576" v="1831" actId="1076"/>
          <ac:picMkLst>
            <pc:docMk/>
            <pc:sldMk cId="1379672699" sldId="309"/>
            <ac:picMk id="7" creationId="{5E4BAB10-6A39-06C9-E964-E4F41BAE7DB4}"/>
          </ac:picMkLst>
        </pc:picChg>
        <pc:picChg chg="add del mod">
          <ac:chgData name="zxyang.2020@mitb.smu.edu.sg" userId="b6ababaf-d8ce-4998-a6cb-e45bb0b00831" providerId="ADAL" clId="{F04F9ACF-5C43-4585-A080-41818E97D1A0}" dt="2022-03-21T14:34:03.821" v="1088" actId="478"/>
          <ac:picMkLst>
            <pc:docMk/>
            <pc:sldMk cId="1379672699" sldId="309"/>
            <ac:picMk id="7" creationId="{6D6259D2-3E97-4A6D-8C93-E7D763182C85}"/>
          </ac:picMkLst>
        </pc:picChg>
        <pc:picChg chg="add del mod">
          <ac:chgData name="zxyang.2020@mitb.smu.edu.sg" userId="b6ababaf-d8ce-4998-a6cb-e45bb0b00831" providerId="ADAL" clId="{F04F9ACF-5C43-4585-A080-41818E97D1A0}" dt="2022-03-21T14:36:23.942" v="1093" actId="478"/>
          <ac:picMkLst>
            <pc:docMk/>
            <pc:sldMk cId="1379672699" sldId="309"/>
            <ac:picMk id="9" creationId="{5E75FE57-E5D3-4527-8576-FAFCEF1B6FC2}"/>
          </ac:picMkLst>
        </pc:picChg>
      </pc:sldChg>
      <pc:sldChg chg="addSp delSp modSp add mod">
        <pc:chgData name="zxyang.2020@mitb.smu.edu.sg" userId="b6ababaf-d8ce-4998-a6cb-e45bb0b00831" providerId="ADAL" clId="{F04F9ACF-5C43-4585-A080-41818E97D1A0}" dt="2022-03-21T17:14:05.599" v="4454" actId="1076"/>
        <pc:sldMkLst>
          <pc:docMk/>
          <pc:sldMk cId="1547870085" sldId="310"/>
        </pc:sldMkLst>
        <pc:spChg chg="del">
          <ac:chgData name="zxyang.2020@mitb.smu.edu.sg" userId="b6ababaf-d8ce-4998-a6cb-e45bb0b00831" providerId="ADAL" clId="{F04F9ACF-5C43-4585-A080-41818E97D1A0}" dt="2022-03-21T14:00:52.079" v="524" actId="478"/>
          <ac:spMkLst>
            <pc:docMk/>
            <pc:sldMk cId="1547870085" sldId="310"/>
            <ac:spMk id="2" creationId="{AF61CEAB-68F1-40B9-B765-ED2C650ED0B0}"/>
          </ac:spMkLst>
        </pc:spChg>
        <pc:spChg chg="mod">
          <ac:chgData name="zxyang.2020@mitb.smu.edu.sg" userId="b6ababaf-d8ce-4998-a6cb-e45bb0b00831" providerId="ADAL" clId="{F04F9ACF-5C43-4585-A080-41818E97D1A0}" dt="2022-03-21T13:35:06.360" v="143" actId="20577"/>
          <ac:spMkLst>
            <pc:docMk/>
            <pc:sldMk cId="1547870085" sldId="310"/>
            <ac:spMk id="3" creationId="{7857E69B-AAE8-42BA-89AF-937E61E6847A}"/>
          </ac:spMkLst>
        </pc:spChg>
        <pc:spChg chg="add del mod">
          <ac:chgData name="zxyang.2020@mitb.smu.edu.sg" userId="b6ababaf-d8ce-4998-a6cb-e45bb0b00831" providerId="ADAL" clId="{F04F9ACF-5C43-4585-A080-41818E97D1A0}" dt="2022-03-21T14:00:57.521" v="526" actId="478"/>
          <ac:spMkLst>
            <pc:docMk/>
            <pc:sldMk cId="1547870085" sldId="310"/>
            <ac:spMk id="5" creationId="{16E72DCF-CF40-4A86-A2FC-C799863E1C2A}"/>
          </ac:spMkLst>
        </pc:spChg>
        <pc:spChg chg="add mod">
          <ac:chgData name="zxyang.2020@mitb.smu.edu.sg" userId="b6ababaf-d8ce-4998-a6cb-e45bb0b00831" providerId="ADAL" clId="{F04F9ACF-5C43-4585-A080-41818E97D1A0}" dt="2022-03-21T17:14:05.599" v="4454" actId="1076"/>
          <ac:spMkLst>
            <pc:docMk/>
            <pc:sldMk cId="1547870085" sldId="310"/>
            <ac:spMk id="6" creationId="{9A2D333D-90CC-4D70-B085-BCE46658FAA6}"/>
          </ac:spMkLst>
        </pc:spChg>
        <pc:picChg chg="add mod">
          <ac:chgData name="zxyang.2020@mitb.smu.edu.sg" userId="b6ababaf-d8ce-4998-a6cb-e45bb0b00831" providerId="ADAL" clId="{F04F9ACF-5C43-4585-A080-41818E97D1A0}" dt="2022-03-21T17:13:58.787" v="4448" actId="1076"/>
          <ac:picMkLst>
            <pc:docMk/>
            <pc:sldMk cId="1547870085" sldId="310"/>
            <ac:picMk id="3074" creationId="{D0E978B4-1D99-44C5-882F-25DDB47CD979}"/>
          </ac:picMkLst>
        </pc:picChg>
      </pc:sldChg>
      <pc:sldChg chg="addSp delSp modSp add mod">
        <pc:chgData name="zxyang.2020@mitb.smu.edu.sg" userId="b6ababaf-d8ce-4998-a6cb-e45bb0b00831" providerId="ADAL" clId="{F04F9ACF-5C43-4585-A080-41818E97D1A0}" dt="2022-03-22T03:23:45.684" v="4472" actId="20577"/>
        <pc:sldMkLst>
          <pc:docMk/>
          <pc:sldMk cId="1471579974" sldId="311"/>
        </pc:sldMkLst>
        <pc:spChg chg="del">
          <ac:chgData name="zxyang.2020@mitb.smu.edu.sg" userId="b6ababaf-d8ce-4998-a6cb-e45bb0b00831" providerId="ADAL" clId="{F04F9ACF-5C43-4585-A080-41818E97D1A0}" dt="2022-03-21T17:08:40.307" v="4282" actId="478"/>
          <ac:spMkLst>
            <pc:docMk/>
            <pc:sldMk cId="1471579974" sldId="311"/>
            <ac:spMk id="2" creationId="{AF61CEAB-68F1-40B9-B765-ED2C650ED0B0}"/>
          </ac:spMkLst>
        </pc:spChg>
        <pc:spChg chg="mod">
          <ac:chgData name="zxyang.2020@mitb.smu.edu.sg" userId="b6ababaf-d8ce-4998-a6cb-e45bb0b00831" providerId="ADAL" clId="{F04F9ACF-5C43-4585-A080-41818E97D1A0}" dt="2022-03-21T13:35:14.170" v="156" actId="20577"/>
          <ac:spMkLst>
            <pc:docMk/>
            <pc:sldMk cId="1471579974" sldId="311"/>
            <ac:spMk id="3" creationId="{7857E69B-AAE8-42BA-89AF-937E61E6847A}"/>
          </ac:spMkLst>
        </pc:spChg>
        <pc:spChg chg="add mod">
          <ac:chgData name="zxyang.2020@mitb.smu.edu.sg" userId="b6ababaf-d8ce-4998-a6cb-e45bb0b00831" providerId="ADAL" clId="{F04F9ACF-5C43-4585-A080-41818E97D1A0}" dt="2022-03-22T03:23:45.684" v="4472" actId="20577"/>
          <ac:spMkLst>
            <pc:docMk/>
            <pc:sldMk cId="1471579974" sldId="311"/>
            <ac:spMk id="5" creationId="{47EFC164-430D-407E-8B77-DDCC15E76505}"/>
          </ac:spMkLst>
        </pc:spChg>
        <pc:picChg chg="add mod">
          <ac:chgData name="zxyang.2020@mitb.smu.edu.sg" userId="b6ababaf-d8ce-4998-a6cb-e45bb0b00831" providerId="ADAL" clId="{F04F9ACF-5C43-4585-A080-41818E97D1A0}" dt="2022-03-21T17:16:50.541" v="4468" actId="1076"/>
          <ac:picMkLst>
            <pc:docMk/>
            <pc:sldMk cId="1471579974" sldId="311"/>
            <ac:picMk id="5122" creationId="{29A8D9E6-090C-4EF3-9F22-EFA9151327D5}"/>
          </ac:picMkLst>
        </pc:picChg>
      </pc:sldChg>
      <pc:sldChg chg="addSp delSp modSp add mod">
        <pc:chgData name="zxyang.2020@mitb.smu.edu.sg" userId="b6ababaf-d8ce-4998-a6cb-e45bb0b00831" providerId="ADAL" clId="{F04F9ACF-5C43-4585-A080-41818E97D1A0}" dt="2022-03-21T14:21:41.323" v="678" actId="1076"/>
        <pc:sldMkLst>
          <pc:docMk/>
          <pc:sldMk cId="3963999118" sldId="312"/>
        </pc:sldMkLst>
        <pc:spChg chg="del">
          <ac:chgData name="zxyang.2020@mitb.smu.edu.sg" userId="b6ababaf-d8ce-4998-a6cb-e45bb0b00831" providerId="ADAL" clId="{F04F9ACF-5C43-4585-A080-41818E97D1A0}" dt="2022-03-21T14:21:05.412" v="673" actId="478"/>
          <ac:spMkLst>
            <pc:docMk/>
            <pc:sldMk cId="3963999118" sldId="312"/>
            <ac:spMk id="2" creationId="{AF61CEAB-68F1-40B9-B765-ED2C650ED0B0}"/>
          </ac:spMkLst>
        </pc:spChg>
        <pc:spChg chg="mod">
          <ac:chgData name="zxyang.2020@mitb.smu.edu.sg" userId="b6ababaf-d8ce-4998-a6cb-e45bb0b00831" providerId="ADAL" clId="{F04F9ACF-5C43-4585-A080-41818E97D1A0}" dt="2022-03-21T13:39:05.248" v="277" actId="20577"/>
          <ac:spMkLst>
            <pc:docMk/>
            <pc:sldMk cId="3963999118" sldId="312"/>
            <ac:spMk id="3" creationId="{7857E69B-AAE8-42BA-89AF-937E61E6847A}"/>
          </ac:spMkLst>
        </pc:spChg>
        <pc:picChg chg="add mod">
          <ac:chgData name="zxyang.2020@mitb.smu.edu.sg" userId="b6ababaf-d8ce-4998-a6cb-e45bb0b00831" providerId="ADAL" clId="{F04F9ACF-5C43-4585-A080-41818E97D1A0}" dt="2022-03-21T14:21:41.323" v="678" actId="1076"/>
          <ac:picMkLst>
            <pc:docMk/>
            <pc:sldMk cId="3963999118" sldId="312"/>
            <ac:picMk id="2050" creationId="{6B5A910A-B24C-4B39-894C-864B9835C9AF}"/>
          </ac:picMkLst>
        </pc:picChg>
      </pc:sldChg>
      <pc:sldChg chg="addSp delSp modSp add mod ord">
        <pc:chgData name="zxyang.2020@mitb.smu.edu.sg" userId="b6ababaf-d8ce-4998-a6cb-e45bb0b00831" providerId="ADAL" clId="{F04F9ACF-5C43-4585-A080-41818E97D1A0}" dt="2022-03-21T17:15:07.387" v="4465" actId="1038"/>
        <pc:sldMkLst>
          <pc:docMk/>
          <pc:sldMk cId="122662940" sldId="313"/>
        </pc:sldMkLst>
        <pc:spChg chg="del">
          <ac:chgData name="zxyang.2020@mitb.smu.edu.sg" userId="b6ababaf-d8ce-4998-a6cb-e45bb0b00831" providerId="ADAL" clId="{F04F9ACF-5C43-4585-A080-41818E97D1A0}" dt="2022-03-21T14:00:22.798" v="506" actId="478"/>
          <ac:spMkLst>
            <pc:docMk/>
            <pc:sldMk cId="122662940" sldId="313"/>
            <ac:spMk id="2" creationId="{AF61CEAB-68F1-40B9-B765-ED2C650ED0B0}"/>
          </ac:spMkLst>
        </pc:spChg>
        <pc:spChg chg="mod">
          <ac:chgData name="zxyang.2020@mitb.smu.edu.sg" userId="b6ababaf-d8ce-4998-a6cb-e45bb0b00831" providerId="ADAL" clId="{F04F9ACF-5C43-4585-A080-41818E97D1A0}" dt="2022-03-21T13:57:57.294" v="503" actId="20577"/>
          <ac:spMkLst>
            <pc:docMk/>
            <pc:sldMk cId="122662940" sldId="313"/>
            <ac:spMk id="3" creationId="{7857E69B-AAE8-42BA-89AF-937E61E6847A}"/>
          </ac:spMkLst>
        </pc:spChg>
        <pc:spChg chg="add mod">
          <ac:chgData name="zxyang.2020@mitb.smu.edu.sg" userId="b6ababaf-d8ce-4998-a6cb-e45bb0b00831" providerId="ADAL" clId="{F04F9ACF-5C43-4585-A080-41818E97D1A0}" dt="2022-03-21T17:15:00.299" v="4463" actId="1076"/>
          <ac:spMkLst>
            <pc:docMk/>
            <pc:sldMk cId="122662940" sldId="313"/>
            <ac:spMk id="5" creationId="{25E4D80E-7717-42C3-B98F-BCCAEAFF6087}"/>
          </ac:spMkLst>
        </pc:spChg>
        <pc:picChg chg="add mod">
          <ac:chgData name="zxyang.2020@mitb.smu.edu.sg" userId="b6ababaf-d8ce-4998-a6cb-e45bb0b00831" providerId="ADAL" clId="{F04F9ACF-5C43-4585-A080-41818E97D1A0}" dt="2022-03-21T17:15:07.387" v="4465" actId="1038"/>
          <ac:picMkLst>
            <pc:docMk/>
            <pc:sldMk cId="122662940" sldId="313"/>
            <ac:picMk id="4098" creationId="{5867E71C-818E-47AE-B634-BB0167C9B5FF}"/>
          </ac:picMkLst>
        </pc:picChg>
      </pc:sldChg>
      <pc:sldChg chg="modSp del mod">
        <pc:chgData name="zxyang.2020@mitb.smu.edu.sg" userId="b6ababaf-d8ce-4998-a6cb-e45bb0b00831" providerId="ADAL" clId="{F04F9ACF-5C43-4585-A080-41818E97D1A0}" dt="2022-03-21T15:16:01.346" v="1666" actId="47"/>
        <pc:sldMkLst>
          <pc:docMk/>
          <pc:sldMk cId="2539231141" sldId="314"/>
        </pc:sldMkLst>
        <pc:picChg chg="mod">
          <ac:chgData name="zxyang.2020@mitb.smu.edu.sg" userId="b6ababaf-d8ce-4998-a6cb-e45bb0b00831" providerId="ADAL" clId="{F04F9ACF-5C43-4585-A080-41818E97D1A0}" dt="2022-03-21T14:24:18.346" v="685" actId="14100"/>
          <ac:picMkLst>
            <pc:docMk/>
            <pc:sldMk cId="2539231141" sldId="314"/>
            <ac:picMk id="6" creationId="{89669F9B-F3E1-4D83-A087-60E991CC417D}"/>
          </ac:picMkLst>
        </pc:picChg>
      </pc:sldChg>
      <pc:sldChg chg="delSp modSp add del mod">
        <pc:chgData name="zxyang.2020@mitb.smu.edu.sg" userId="b6ababaf-d8ce-4998-a6cb-e45bb0b00831" providerId="ADAL" clId="{F04F9ACF-5C43-4585-A080-41818E97D1A0}" dt="2022-03-21T15:13:56.579" v="1663" actId="47"/>
        <pc:sldMkLst>
          <pc:docMk/>
          <pc:sldMk cId="15809830" sldId="319"/>
        </pc:sldMkLst>
        <pc:spChg chg="mod">
          <ac:chgData name="zxyang.2020@mitb.smu.edu.sg" userId="b6ababaf-d8ce-4998-a6cb-e45bb0b00831" providerId="ADAL" clId="{F04F9ACF-5C43-4585-A080-41818E97D1A0}" dt="2022-03-21T15:13:00.254" v="1661" actId="1076"/>
          <ac:spMkLst>
            <pc:docMk/>
            <pc:sldMk cId="15809830" sldId="319"/>
            <ac:spMk id="15" creationId="{BE8BD47D-28E1-46A9-8733-8778D90BF654}"/>
          </ac:spMkLst>
        </pc:spChg>
        <pc:spChg chg="mod">
          <ac:chgData name="zxyang.2020@mitb.smu.edu.sg" userId="b6ababaf-d8ce-4998-a6cb-e45bb0b00831" providerId="ADAL" clId="{F04F9ACF-5C43-4585-A080-41818E97D1A0}" dt="2022-03-21T15:13:02.493" v="1662" actId="1076"/>
          <ac:spMkLst>
            <pc:docMk/>
            <pc:sldMk cId="15809830" sldId="319"/>
            <ac:spMk id="16" creationId="{4674C872-A950-40FE-9347-EAD6F239EE89}"/>
          </ac:spMkLst>
        </pc:spChg>
        <pc:graphicFrameChg chg="del">
          <ac:chgData name="zxyang.2020@mitb.smu.edu.sg" userId="b6ababaf-d8ce-4998-a6cb-e45bb0b00831" providerId="ADAL" clId="{F04F9ACF-5C43-4585-A080-41818E97D1A0}" dt="2022-03-21T15:12:57.398" v="1660" actId="478"/>
          <ac:graphicFrameMkLst>
            <pc:docMk/>
            <pc:sldMk cId="15809830" sldId="319"/>
            <ac:graphicFrameMk id="8" creationId="{F9F4CDE8-F58C-4E79-AF95-5F01CE26D25B}"/>
          </ac:graphicFrameMkLst>
        </pc:graphicFrameChg>
      </pc:sldChg>
      <pc:sldChg chg="new del">
        <pc:chgData name="zxyang.2020@mitb.smu.edu.sg" userId="b6ababaf-d8ce-4998-a6cb-e45bb0b00831" providerId="ADAL" clId="{F04F9ACF-5C43-4585-A080-41818E97D1A0}" dt="2022-03-21T15:15:43.096" v="1665" actId="47"/>
        <pc:sldMkLst>
          <pc:docMk/>
          <pc:sldMk cId="2097948271" sldId="319"/>
        </pc:sldMkLst>
      </pc:sldChg>
      <pc:sldChg chg="add del">
        <pc:chgData name="zxyang.2020@mitb.smu.edu.sg" userId="b6ababaf-d8ce-4998-a6cb-e45bb0b00831" providerId="ADAL" clId="{F04F9ACF-5C43-4585-A080-41818E97D1A0}" dt="2022-03-23T14:31:35.043" v="4539" actId="47"/>
        <pc:sldMkLst>
          <pc:docMk/>
          <pc:sldMk cId="2086432134" sldId="32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8_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32_EE5F3073.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Crime Type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Crime Type</c:v>
                </c:pt>
              </c:strCache>
            </c:strRef>
          </c:tx>
          <c:dPt>
            <c:idx val="0"/>
            <c:bubble3D val="0"/>
            <c:spPr>
              <a:solidFill>
                <a:srgbClr val="C00000"/>
              </a:solidFill>
              <a:ln w="19050">
                <a:solidFill>
                  <a:schemeClr val="lt1"/>
                </a:solidFill>
              </a:ln>
              <a:effectLst/>
            </c:spPr>
            <c:extLst>
              <c:ext xmlns:c16="http://schemas.microsoft.com/office/drawing/2014/chart" uri="{C3380CC4-5D6E-409C-BE32-E72D297353CC}">
                <c16:uniqueId val="{00000002-D9DD-492A-8B14-F9C879750905}"/>
              </c:ext>
            </c:extLst>
          </c:dPt>
          <c:dPt>
            <c:idx val="1"/>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3-D9DD-492A-8B14-F9C879750905}"/>
              </c:ext>
            </c:extLst>
          </c:dPt>
          <c:dPt>
            <c:idx val="2"/>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4-D9DD-492A-8B14-F9C879750905}"/>
              </c:ext>
            </c:extLst>
          </c:dPt>
          <c:cat>
            <c:strRef>
              <c:f>Sheet1!$A$2:$A$4</c:f>
              <c:strCache>
                <c:ptCount val="3"/>
                <c:pt idx="0">
                  <c:v>Violent</c:v>
                </c:pt>
                <c:pt idx="1">
                  <c:v>Property</c:v>
                </c:pt>
                <c:pt idx="2">
                  <c:v>Others</c:v>
                </c:pt>
              </c:strCache>
            </c:strRef>
          </c:cat>
          <c:val>
            <c:numRef>
              <c:f>Sheet1!$B$2:$B$4</c:f>
              <c:numCache>
                <c:formatCode>General</c:formatCode>
                <c:ptCount val="3"/>
                <c:pt idx="0">
                  <c:v>45</c:v>
                </c:pt>
                <c:pt idx="1">
                  <c:v>49</c:v>
                </c:pt>
                <c:pt idx="2">
                  <c:v>6</c:v>
                </c:pt>
              </c:numCache>
            </c:numRef>
          </c:val>
          <c:extLst>
            <c:ext xmlns:c16="http://schemas.microsoft.com/office/drawing/2014/chart" uri="{C3380CC4-5D6E-409C-BE32-E72D297353CC}">
              <c16:uniqueId val="{00000000-D9DD-492A-8B14-F9C87975090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256862314521445E-2"/>
          <c:y val="3.2381816220914496E-2"/>
          <c:w val="0.90581485083288893"/>
          <c:h val="0.88227555120204537"/>
        </c:manualLayout>
      </c:layout>
      <c:barChart>
        <c:barDir val="col"/>
        <c:grouping val="stacked"/>
        <c:varyColors val="0"/>
        <c:ser>
          <c:idx val="0"/>
          <c:order val="0"/>
          <c:tx>
            <c:strRef>
              <c:f>Sheet1!$B$1</c:f>
              <c:strCache>
                <c:ptCount val="1"/>
                <c:pt idx="0">
                  <c:v>Mean</c:v>
                </c:pt>
              </c:strCache>
            </c:strRef>
          </c:tx>
          <c:spPr>
            <a:solidFill>
              <a:schemeClr val="tx2"/>
            </a:solidFill>
            <a:ln>
              <a:noFill/>
            </a:ln>
            <a:effectLst/>
          </c:spPr>
          <c:invertIfNegative val="0"/>
          <c:dLbls>
            <c:spPr>
              <a:solidFill>
                <a:schemeClr val="tx2"/>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Sheet1!$D$2:$D$3</c:f>
                <c:numCache>
                  <c:formatCode>General</c:formatCode>
                  <c:ptCount val="2"/>
                  <c:pt idx="0">
                    <c:v>6.3580999999999221</c:v>
                  </c:pt>
                  <c:pt idx="1">
                    <c:v>5.6551000000000613</c:v>
                  </c:pt>
                </c:numCache>
              </c:numRef>
            </c:plus>
            <c:minus>
              <c:numRef>
                <c:f>Sheet1!$C$2:$C$3</c:f>
                <c:numCache>
                  <c:formatCode>General</c:formatCode>
                  <c:ptCount val="2"/>
                  <c:pt idx="0">
                    <c:v>6.3582000000000107</c:v>
                  </c:pt>
                  <c:pt idx="1">
                    <c:v>5.6550999999999476</c:v>
                  </c:pt>
                </c:numCache>
              </c:numRef>
            </c:minus>
            <c:spPr>
              <a:noFill/>
              <a:ln w="31750" cap="flat" cmpd="sng" algn="ctr">
                <a:solidFill>
                  <a:srgbClr val="C00000"/>
                </a:solidFill>
                <a:round/>
              </a:ln>
              <a:effectLst/>
            </c:spPr>
          </c:errBars>
          <c:cat>
            <c:numRef>
              <c:f>Sheet1!$A$2:$A$3</c:f>
              <c:numCache>
                <c:formatCode>General</c:formatCode>
                <c:ptCount val="2"/>
                <c:pt idx="0">
                  <c:v>2020</c:v>
                </c:pt>
                <c:pt idx="1">
                  <c:v>2021</c:v>
                </c:pt>
              </c:numCache>
            </c:numRef>
          </c:cat>
          <c:val>
            <c:numRef>
              <c:f>Sheet1!$B$2:$B$3</c:f>
              <c:numCache>
                <c:formatCode>0</c:formatCode>
                <c:ptCount val="2"/>
                <c:pt idx="0">
                  <c:v>541.03830000000005</c:v>
                </c:pt>
                <c:pt idx="1">
                  <c:v>563.22739999999999</c:v>
                </c:pt>
              </c:numCache>
            </c:numRef>
          </c:val>
          <c:extLst>
            <c:ext xmlns:c16="http://schemas.microsoft.com/office/drawing/2014/chart" uri="{C3380CC4-5D6E-409C-BE32-E72D297353CC}">
              <c16:uniqueId val="{00000000-CD1B-4D86-98C9-9E3A249A8A0D}"/>
            </c:ext>
          </c:extLst>
        </c:ser>
        <c:dLbls>
          <c:dLblPos val="ctr"/>
          <c:showLegendKey val="0"/>
          <c:showVal val="1"/>
          <c:showCatName val="0"/>
          <c:showSerName val="0"/>
          <c:showPercent val="0"/>
          <c:showBubbleSize val="0"/>
        </c:dLbls>
        <c:gapWidth val="301"/>
        <c:overlap val="100"/>
        <c:axId val="730811480"/>
        <c:axId val="730809184"/>
      </c:barChart>
      <c:catAx>
        <c:axId val="730811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0809184"/>
        <c:crosses val="autoZero"/>
        <c:auto val="1"/>
        <c:lblAlgn val="ctr"/>
        <c:lblOffset val="100"/>
        <c:tickLblSkip val="1"/>
        <c:noMultiLvlLbl val="0"/>
      </c:catAx>
      <c:valAx>
        <c:axId val="7308091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0811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3/23/2022</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443600460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44360046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54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443600460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44360046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65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443600460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44360046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Hypothesis testing can be used by the LAPD to gauge the effectiveness of their crime prevention strategies, by comparing crime rates year on year.</a:t>
            </a:r>
          </a:p>
          <a:p>
            <a:endParaRPr lang="en-SG"/>
          </a:p>
          <a:p>
            <a:r>
              <a:rPr lang="en-SG"/>
              <a:t>There is insufficient evidence to conclude that there is a difference in crime rates between both years.</a:t>
            </a:r>
          </a:p>
          <a:p>
            <a:r>
              <a:rPr lang="en-SG"/>
              <a:t>This is interesting because:</a:t>
            </a:r>
          </a:p>
          <a:p>
            <a:pPr marL="228600" indent="-228600">
              <a:buAutoNum type="arabicPeriod"/>
            </a:pPr>
            <a:r>
              <a:rPr lang="en-SG"/>
              <a:t>Despite the increase in number of crimes reported, there was no statistical evidence to conclude that crime rates have increased</a:t>
            </a:r>
          </a:p>
          <a:p>
            <a:pPr marL="228600" indent="-228600">
              <a:buAutoNum type="arabicPeriod"/>
            </a:pPr>
            <a:r>
              <a:rPr lang="en-SG"/>
              <a:t>Crime never sleeps – crime rates remained constant despite 2020 being a COVID lockdown year compared to 2021</a:t>
            </a:r>
          </a:p>
          <a:p>
            <a:pPr marL="228600" indent="-228600">
              <a:buAutoNum type="arabicPeriod"/>
            </a:pPr>
            <a:endParaRPr lang="en-SG"/>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427920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We were also able to construct a 95% confidence interval on the daily average crime incidents in 2020 vs 2021. </a:t>
            </a:r>
          </a:p>
          <a:p>
            <a:endParaRPr lang="en-SG"/>
          </a:p>
          <a:p>
            <a:r>
              <a:rPr lang="en-SG"/>
              <a:t>This CI can be useful for LAPD to gauge the number of crime incidents happening per day in LA and assist with police manpower allocation for crime prevention.</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30109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We wanted to understand whether there was any difference in average monthly crime rates towards different gendered victims.</a:t>
            </a:r>
          </a:p>
          <a:p>
            <a:endParaRPr lang="en-SG"/>
          </a:p>
          <a:p>
            <a:r>
              <a:rPr lang="en-SG"/>
              <a:t>We then further performed the Tukey test to understand which means are significantly different from each other. The results showed that men were more likely to be victim of crimes as compared to females. </a:t>
            </a:r>
          </a:p>
          <a:p>
            <a:endParaRPr lang="en-SG"/>
          </a:p>
          <a:p>
            <a:r>
              <a:rPr lang="en-SG"/>
              <a:t>This ANOVA test can be further tested on the various victim demographic categories, and is useful for the LAPD to identify vulnerable communities or people that requires increased police protection.</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a:p>
        </p:txBody>
      </p:sp>
    </p:spTree>
    <p:extLst>
      <p:ext uri="{BB962C8B-B14F-4D97-AF65-F5344CB8AC3E}">
        <p14:creationId xmlns:p14="http://schemas.microsoft.com/office/powerpoint/2010/main" val="3164075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65122" y="5255942"/>
            <a:ext cx="7547662" cy="1122202"/>
          </a:xfrm>
        </p:spPr>
        <p:txBody>
          <a:bodyPr/>
          <a:lstStyle/>
          <a:p>
            <a:r>
              <a:rPr lang="en-US" sz="2800" cap="none"/>
              <a:t>ISSS616 </a:t>
            </a:r>
            <a:br>
              <a:rPr lang="en-US" sz="2800" cap="none"/>
            </a:br>
            <a:r>
              <a:rPr lang="en-US" sz="2800" cap="none"/>
              <a:t>Applied Statistical Analysis with R</a:t>
            </a:r>
            <a:endParaRPr lang="en-US" sz="1200" cap="none"/>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900709" y="4900835"/>
            <a:ext cx="3677418" cy="710215"/>
          </a:xfrm>
        </p:spPr>
        <p:txBody>
          <a:bodyPr>
            <a:noAutofit/>
          </a:bodyPr>
          <a:lstStyle/>
          <a:p>
            <a:pPr fontAlgn="ctr">
              <a:spcBef>
                <a:spcPts val="0"/>
              </a:spcBef>
            </a:pPr>
            <a:r>
              <a:rPr lang="en-US" sz="2000" b="1"/>
              <a:t>Group 6 </a:t>
            </a:r>
            <a:endParaRPr lang="fi-FI" sz="1800"/>
          </a:p>
          <a:p>
            <a:pPr fontAlgn="ctr">
              <a:spcBef>
                <a:spcPts val="0"/>
              </a:spcBef>
            </a:pPr>
            <a:r>
              <a:rPr lang="es-ES" sz="1800" err="1"/>
              <a:t>Antonius</a:t>
            </a:r>
            <a:r>
              <a:rPr lang="es-ES" sz="1800"/>
              <a:t> Handy</a:t>
            </a:r>
          </a:p>
          <a:p>
            <a:pPr fontAlgn="ctr">
              <a:spcBef>
                <a:spcPts val="0"/>
              </a:spcBef>
            </a:pPr>
            <a:r>
              <a:rPr lang="es-ES" sz="1800"/>
              <a:t>Jonathan Yang Zixian</a:t>
            </a:r>
          </a:p>
          <a:p>
            <a:pPr fontAlgn="ctr">
              <a:spcBef>
                <a:spcPts val="0"/>
              </a:spcBef>
            </a:pPr>
            <a:r>
              <a:rPr lang="es-ES" sz="1800"/>
              <a:t>Ng Wee Kien</a:t>
            </a:r>
          </a:p>
          <a:p>
            <a:pPr fontAlgn="ctr">
              <a:spcBef>
                <a:spcPts val="0"/>
              </a:spcBef>
            </a:pPr>
            <a:r>
              <a:rPr lang="es-ES" sz="1800"/>
              <a:t>Mike Phan Tuan Minh</a:t>
            </a:r>
          </a:p>
          <a:p>
            <a:pPr fontAlgn="ctr">
              <a:spcBef>
                <a:spcPts val="0"/>
              </a:spcBef>
            </a:pPr>
            <a:r>
              <a:rPr lang="es-ES" sz="1800" err="1"/>
              <a:t>Widya</a:t>
            </a:r>
            <a:r>
              <a:rPr lang="es-ES" sz="1800"/>
              <a:t> </a:t>
            </a:r>
            <a:r>
              <a:rPr lang="es-ES" sz="1800" err="1"/>
              <a:t>Tantiya</a:t>
            </a:r>
            <a:r>
              <a:rPr lang="es-ES" sz="1800"/>
              <a:t> </a:t>
            </a:r>
            <a:r>
              <a:rPr lang="es-ES" sz="1800" err="1"/>
              <a:t>Yutika</a:t>
            </a:r>
            <a:endParaRPr lang="es-ES" sz="1800"/>
          </a:p>
          <a:p>
            <a:pPr fontAlgn="ctr">
              <a:spcBef>
                <a:spcPts val="0"/>
              </a:spcBef>
            </a:pPr>
            <a:endParaRPr lang="en-SG" sz="1800"/>
          </a:p>
        </p:txBody>
      </p:sp>
      <p:sp>
        <p:nvSpPr>
          <p:cNvPr id="4" name="Title 1">
            <a:extLst>
              <a:ext uri="{FF2B5EF4-FFF2-40B4-BE49-F238E27FC236}">
                <a16:creationId xmlns:a16="http://schemas.microsoft.com/office/drawing/2014/main" id="{3B7CA4E2-BC6B-4B94-AEB4-BD7AFD4DA4E2}"/>
              </a:ext>
            </a:extLst>
          </p:cNvPr>
          <p:cNvSpPr txBox="1">
            <a:spLocks/>
          </p:cNvSpPr>
          <p:nvPr/>
        </p:nvSpPr>
        <p:spPr>
          <a:xfrm>
            <a:off x="934577" y="3073238"/>
            <a:ext cx="9720000" cy="112220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pPr algn="just"/>
            <a:r>
              <a:rPr lang="en-US"/>
              <a:t>Statistical insight and analysis on </a:t>
            </a:r>
          </a:p>
          <a:p>
            <a:pPr algn="just"/>
            <a:r>
              <a:rPr lang="en-US"/>
              <a:t>Los angeles crimes rates </a:t>
            </a:r>
          </a:p>
          <a:p>
            <a:pPr algn="just"/>
            <a:r>
              <a:rPr lang="en-US"/>
              <a:t>2020 - 2021 </a:t>
            </a:r>
          </a:p>
        </p:txBody>
      </p:sp>
      <p:pic>
        <p:nvPicPr>
          <p:cNvPr id="8" name="Picture 7">
            <a:extLst>
              <a:ext uri="{FF2B5EF4-FFF2-40B4-BE49-F238E27FC236}">
                <a16:creationId xmlns:a16="http://schemas.microsoft.com/office/drawing/2014/main" id="{B174E73D-1D03-430B-8A18-8D517967E04D}"/>
              </a:ext>
            </a:extLst>
          </p:cNvPr>
          <p:cNvPicPr>
            <a:picLocks noChangeAspect="1"/>
          </p:cNvPicPr>
          <p:nvPr/>
        </p:nvPicPr>
        <p:blipFill>
          <a:blip r:embed="rId2"/>
          <a:stretch>
            <a:fillRect/>
          </a:stretch>
        </p:blipFill>
        <p:spPr>
          <a:xfrm>
            <a:off x="8213204" y="269307"/>
            <a:ext cx="3736342" cy="1476366"/>
          </a:xfrm>
          <a:prstGeom prst="rect">
            <a:avLst/>
          </a:prstGeom>
        </p:spPr>
      </p:pic>
    </p:spTree>
    <p:extLst>
      <p:ext uri="{BB962C8B-B14F-4D97-AF65-F5344CB8AC3E}">
        <p14:creationId xmlns:p14="http://schemas.microsoft.com/office/powerpoint/2010/main" val="175469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7E69B-AAE8-42BA-89AF-937E61E6847A}"/>
              </a:ext>
            </a:extLst>
          </p:cNvPr>
          <p:cNvSpPr>
            <a:spLocks noGrp="1"/>
          </p:cNvSpPr>
          <p:nvPr>
            <p:ph type="title"/>
          </p:nvPr>
        </p:nvSpPr>
        <p:spPr/>
        <p:txBody>
          <a:bodyPr/>
          <a:lstStyle/>
          <a:p>
            <a:r>
              <a:rPr lang="en-SG" err="1"/>
              <a:t>Anova</a:t>
            </a:r>
            <a:r>
              <a:rPr lang="en-SG"/>
              <a:t> test</a:t>
            </a:r>
          </a:p>
        </p:txBody>
      </p:sp>
      <p:sp>
        <p:nvSpPr>
          <p:cNvPr id="4" name="Slide Number Placeholder 3">
            <a:extLst>
              <a:ext uri="{FF2B5EF4-FFF2-40B4-BE49-F238E27FC236}">
                <a16:creationId xmlns:a16="http://schemas.microsoft.com/office/drawing/2014/main" id="{0C4C2580-C448-4AB2-B057-295E9D07B3A1}"/>
              </a:ext>
            </a:extLst>
          </p:cNvPr>
          <p:cNvSpPr>
            <a:spLocks noGrp="1"/>
          </p:cNvSpPr>
          <p:nvPr>
            <p:ph type="sldNum" sz="quarter" idx="12"/>
          </p:nvPr>
        </p:nvSpPr>
        <p:spPr/>
        <p:txBody>
          <a:bodyPr/>
          <a:lstStyle/>
          <a:p>
            <a:fld id="{B5CEABB6-07DC-46E8-9B57-56EC44A396E5}" type="slidenum">
              <a:rPr lang="en-US" smtClean="0"/>
              <a:t>10</a:t>
            </a:fld>
            <a:endParaRPr lang="en-US"/>
          </a:p>
        </p:txBody>
      </p:sp>
      <p:sp>
        <p:nvSpPr>
          <p:cNvPr id="10" name="TextBox 9">
            <a:extLst>
              <a:ext uri="{FF2B5EF4-FFF2-40B4-BE49-F238E27FC236}">
                <a16:creationId xmlns:a16="http://schemas.microsoft.com/office/drawing/2014/main" id="{10E129A7-C11F-423A-9655-A2A35DF278A3}"/>
              </a:ext>
            </a:extLst>
          </p:cNvPr>
          <p:cNvSpPr txBox="1"/>
          <p:nvPr/>
        </p:nvSpPr>
        <p:spPr>
          <a:xfrm>
            <a:off x="1728787" y="1506022"/>
            <a:ext cx="7710487" cy="369332"/>
          </a:xfrm>
          <a:prstGeom prst="rect">
            <a:avLst/>
          </a:prstGeom>
          <a:noFill/>
        </p:spPr>
        <p:txBody>
          <a:bodyPr wrap="square" rtlCol="0">
            <a:spAutoFit/>
          </a:bodyPr>
          <a:lstStyle/>
          <a:p>
            <a:r>
              <a:rPr lang="en-SG" b="1"/>
              <a:t>Is there a difference in mean monthly crime rates across different genders?</a:t>
            </a:r>
            <a:endParaRPr lang="en-SG"/>
          </a:p>
        </p:txBody>
      </p:sp>
      <p:sp>
        <p:nvSpPr>
          <p:cNvPr id="11" name="TextBox 10">
            <a:extLst>
              <a:ext uri="{FF2B5EF4-FFF2-40B4-BE49-F238E27FC236}">
                <a16:creationId xmlns:a16="http://schemas.microsoft.com/office/drawing/2014/main" id="{404B98F9-2A46-42D1-9A74-CEFF75B11AF9}"/>
              </a:ext>
            </a:extLst>
          </p:cNvPr>
          <p:cNvSpPr txBox="1"/>
          <p:nvPr/>
        </p:nvSpPr>
        <p:spPr>
          <a:xfrm>
            <a:off x="1728787" y="1911153"/>
            <a:ext cx="8734425" cy="646331"/>
          </a:xfrm>
          <a:prstGeom prst="rect">
            <a:avLst/>
          </a:prstGeom>
          <a:noFill/>
        </p:spPr>
        <p:txBody>
          <a:bodyPr wrap="square" rtlCol="0">
            <a:spAutoFit/>
          </a:bodyPr>
          <a:lstStyle/>
          <a:p>
            <a:r>
              <a:rPr lang="en-SG"/>
              <a:t>Null hypothesis </a:t>
            </a:r>
            <a:r>
              <a:rPr lang="x-none" sz="1800">
                <a:solidFill>
                  <a:srgbClr val="000000"/>
                </a:solidFill>
                <a:effectLst/>
                <a:latin typeface="+mj-lt"/>
                <a:ea typeface="Times New Roman" panose="02020603050405020304" pitchFamily="18" charset="0"/>
                <a:cs typeface="Calibri-Bold"/>
              </a:rPr>
              <a:t>H</a:t>
            </a:r>
            <a:r>
              <a:rPr lang="en-SG" sz="1800" baseline="-25000">
                <a:solidFill>
                  <a:srgbClr val="000000"/>
                </a:solidFill>
                <a:effectLst/>
                <a:latin typeface="+mj-lt"/>
                <a:ea typeface="Times New Roman" panose="02020603050405020304" pitchFamily="18" charset="0"/>
                <a:cs typeface="Calibri-Bold"/>
              </a:rPr>
              <a:t>0</a:t>
            </a:r>
            <a:r>
              <a:rPr lang="en-SG"/>
              <a:t>: There is no difference in mean between different genders</a:t>
            </a:r>
          </a:p>
          <a:p>
            <a:r>
              <a:rPr lang="en-SG"/>
              <a:t>Alternative </a:t>
            </a:r>
            <a:r>
              <a:rPr lang="en-SG">
                <a:latin typeface="+mj-lt"/>
              </a:rPr>
              <a:t>hypothesis </a:t>
            </a:r>
            <a:r>
              <a:rPr lang="x-none" sz="1800">
                <a:solidFill>
                  <a:srgbClr val="000000"/>
                </a:solidFill>
                <a:effectLst/>
                <a:latin typeface="+mj-lt"/>
                <a:ea typeface="Times New Roman" panose="02020603050405020304" pitchFamily="18" charset="0"/>
                <a:cs typeface="Calibri-Bold"/>
              </a:rPr>
              <a:t>H</a:t>
            </a:r>
            <a:r>
              <a:rPr lang="x-none" sz="1800" baseline="-25000">
                <a:solidFill>
                  <a:srgbClr val="000000"/>
                </a:solidFill>
                <a:effectLst/>
                <a:latin typeface="+mj-lt"/>
                <a:ea typeface="Times New Roman" panose="02020603050405020304" pitchFamily="18" charset="0"/>
                <a:cs typeface="Calibri-Bold"/>
              </a:rPr>
              <a:t>1</a:t>
            </a:r>
            <a:r>
              <a:rPr lang="en-SG"/>
              <a:t>: There is a difference in mean between different genders</a:t>
            </a:r>
          </a:p>
        </p:txBody>
      </p:sp>
      <p:pic>
        <p:nvPicPr>
          <p:cNvPr id="7" name="Picture 7" descr="Text&#10;&#10;Description automatically generated">
            <a:extLst>
              <a:ext uri="{FF2B5EF4-FFF2-40B4-BE49-F238E27FC236}">
                <a16:creationId xmlns:a16="http://schemas.microsoft.com/office/drawing/2014/main" id="{5E4BAB10-6A39-06C9-E964-E4F41BAE7DB4}"/>
              </a:ext>
            </a:extLst>
          </p:cNvPr>
          <p:cNvPicPr>
            <a:picLocks noChangeAspect="1"/>
          </p:cNvPicPr>
          <p:nvPr/>
        </p:nvPicPr>
        <p:blipFill>
          <a:blip r:embed="rId3"/>
          <a:stretch>
            <a:fillRect/>
          </a:stretch>
        </p:blipFill>
        <p:spPr>
          <a:xfrm>
            <a:off x="2810932" y="2593283"/>
            <a:ext cx="6087532" cy="2724573"/>
          </a:xfrm>
          <a:prstGeom prst="rect">
            <a:avLst/>
          </a:prstGeom>
        </p:spPr>
      </p:pic>
      <p:sp>
        <p:nvSpPr>
          <p:cNvPr id="12" name="Rectangle 11">
            <a:extLst>
              <a:ext uri="{FF2B5EF4-FFF2-40B4-BE49-F238E27FC236}">
                <a16:creationId xmlns:a16="http://schemas.microsoft.com/office/drawing/2014/main" id="{DA945057-A017-46CD-B055-921A9392E431}"/>
              </a:ext>
            </a:extLst>
          </p:cNvPr>
          <p:cNvSpPr/>
          <p:nvPr/>
        </p:nvSpPr>
        <p:spPr>
          <a:xfrm>
            <a:off x="6443662" y="2877855"/>
            <a:ext cx="664105" cy="201598"/>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3" name="TextBox 12">
            <a:extLst>
              <a:ext uri="{FF2B5EF4-FFF2-40B4-BE49-F238E27FC236}">
                <a16:creationId xmlns:a16="http://schemas.microsoft.com/office/drawing/2014/main" id="{25CE902B-0EEF-4568-B1ED-949CC2C0C90F}"/>
              </a:ext>
            </a:extLst>
          </p:cNvPr>
          <p:cNvSpPr txBox="1"/>
          <p:nvPr/>
        </p:nvSpPr>
        <p:spPr>
          <a:xfrm>
            <a:off x="1487485" y="5536613"/>
            <a:ext cx="8734425" cy="923330"/>
          </a:xfrm>
          <a:prstGeom prst="rect">
            <a:avLst/>
          </a:prstGeom>
          <a:noFill/>
          <a:ln w="28575">
            <a:solidFill>
              <a:srgbClr val="C00000"/>
            </a:solidFill>
            <a:prstDash val="sysDash"/>
          </a:ln>
        </p:spPr>
        <p:txBody>
          <a:bodyPr wrap="square" rtlCol="0">
            <a:spAutoFit/>
          </a:bodyPr>
          <a:lstStyle/>
          <a:p>
            <a:r>
              <a:rPr lang="en-SG" b="1"/>
              <a:t>Results:</a:t>
            </a:r>
            <a:r>
              <a:rPr lang="en-SG"/>
              <a:t> Since p-value is smaller than significance level, we can reject the null hypothesis. We performed the Tukey test subsequently, which showed that crime victims are more likely </a:t>
            </a:r>
            <a:r>
              <a:rPr lang="en-US"/>
              <a:t>Male &gt; Female &gt; X</a:t>
            </a:r>
            <a:endParaRPr lang="en-SG"/>
          </a:p>
        </p:txBody>
      </p:sp>
      <p:sp>
        <p:nvSpPr>
          <p:cNvPr id="14" name="Rectangle 13">
            <a:extLst>
              <a:ext uri="{FF2B5EF4-FFF2-40B4-BE49-F238E27FC236}">
                <a16:creationId xmlns:a16="http://schemas.microsoft.com/office/drawing/2014/main" id="{6E203034-F84F-48C3-A352-7C3300428FC7}"/>
              </a:ext>
            </a:extLst>
          </p:cNvPr>
          <p:cNvSpPr/>
          <p:nvPr/>
        </p:nvSpPr>
        <p:spPr>
          <a:xfrm>
            <a:off x="3149600" y="4644418"/>
            <a:ext cx="723900" cy="622638"/>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137967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DF8-6EDB-4772-9543-43E96C58487E}"/>
              </a:ext>
            </a:extLst>
          </p:cNvPr>
          <p:cNvSpPr>
            <a:spLocks noGrp="1"/>
          </p:cNvSpPr>
          <p:nvPr>
            <p:ph type="title"/>
          </p:nvPr>
        </p:nvSpPr>
        <p:spPr/>
        <p:txBody>
          <a:bodyPr/>
          <a:lstStyle/>
          <a:p>
            <a:r>
              <a:rPr lang="en-SG"/>
              <a:t>Shiny app</a:t>
            </a:r>
            <a:br>
              <a:rPr lang="en-SG"/>
            </a:br>
            <a:r>
              <a:rPr lang="en-SG"/>
              <a:t>demonstration</a:t>
            </a:r>
          </a:p>
        </p:txBody>
      </p:sp>
      <p:pic>
        <p:nvPicPr>
          <p:cNvPr id="3" name="Picture 2" descr="Shiny | Data Visualization Using Shiny App In R">
            <a:extLst>
              <a:ext uri="{FF2B5EF4-FFF2-40B4-BE49-F238E27FC236}">
                <a16:creationId xmlns:a16="http://schemas.microsoft.com/office/drawing/2014/main" id="{26BE7BCA-EE9C-4A37-968F-0205327F5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004497"/>
            <a:ext cx="5353050" cy="343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4C2580-C448-4AB2-B057-295E9D07B3A1}"/>
              </a:ext>
            </a:extLst>
          </p:cNvPr>
          <p:cNvSpPr>
            <a:spLocks noGrp="1"/>
          </p:cNvSpPr>
          <p:nvPr>
            <p:ph type="sldNum" sz="quarter" idx="12"/>
          </p:nvPr>
        </p:nvSpPr>
        <p:spPr/>
        <p:txBody>
          <a:bodyPr/>
          <a:lstStyle/>
          <a:p>
            <a:fld id="{B5CEABB6-07DC-46E8-9B57-56EC44A396E5}" type="slidenum">
              <a:rPr lang="en-US" smtClean="0"/>
              <a:t>12</a:t>
            </a:fld>
            <a:endParaRPr lang="en-US"/>
          </a:p>
        </p:txBody>
      </p:sp>
      <p:sp>
        <p:nvSpPr>
          <p:cNvPr id="6" name="Title 5">
            <a:extLst>
              <a:ext uri="{FF2B5EF4-FFF2-40B4-BE49-F238E27FC236}">
                <a16:creationId xmlns:a16="http://schemas.microsoft.com/office/drawing/2014/main" id="{AFFA675A-5B0F-4BF9-9D7D-05D82A7D7918}"/>
              </a:ext>
            </a:extLst>
          </p:cNvPr>
          <p:cNvSpPr>
            <a:spLocks noGrp="1"/>
          </p:cNvSpPr>
          <p:nvPr>
            <p:ph type="title"/>
          </p:nvPr>
        </p:nvSpPr>
        <p:spPr/>
        <p:txBody>
          <a:bodyPr/>
          <a:lstStyle/>
          <a:p>
            <a:r>
              <a:rPr lang="en-SG"/>
              <a:t>Limitations</a:t>
            </a:r>
          </a:p>
        </p:txBody>
      </p:sp>
      <p:sp>
        <p:nvSpPr>
          <p:cNvPr id="5" name="TextBox 4">
            <a:extLst>
              <a:ext uri="{FF2B5EF4-FFF2-40B4-BE49-F238E27FC236}">
                <a16:creationId xmlns:a16="http://schemas.microsoft.com/office/drawing/2014/main" id="{25E4D80E-7717-42C3-B98F-BCCAEAFF6087}"/>
              </a:ext>
            </a:extLst>
          </p:cNvPr>
          <p:cNvSpPr txBox="1"/>
          <p:nvPr/>
        </p:nvSpPr>
        <p:spPr>
          <a:xfrm>
            <a:off x="7251700" y="2551837"/>
            <a:ext cx="4635500" cy="2585323"/>
          </a:xfrm>
          <a:prstGeom prst="rect">
            <a:avLst/>
          </a:prstGeom>
          <a:noFill/>
        </p:spPr>
        <p:txBody>
          <a:bodyPr wrap="square" rtlCol="0">
            <a:spAutoFit/>
          </a:bodyPr>
          <a:lstStyle/>
          <a:p>
            <a:r>
              <a:rPr lang="en-SG"/>
              <a:t>Scope</a:t>
            </a:r>
          </a:p>
          <a:p>
            <a:pPr marL="285750" indent="-285750">
              <a:buFont typeface="Arial" panose="020B0604020202020204" pitchFamily="34" charset="0"/>
              <a:buChar char="•"/>
            </a:pPr>
            <a:r>
              <a:rPr lang="en-SG"/>
              <a:t>Data collected from 2 years, 2020 – 2021</a:t>
            </a:r>
          </a:p>
          <a:p>
            <a:pPr marL="285750" indent="-285750">
              <a:buFont typeface="Arial" panose="020B0604020202020204" pitchFamily="34" charset="0"/>
              <a:buChar char="•"/>
            </a:pPr>
            <a:r>
              <a:rPr lang="en-SG"/>
              <a:t>Unable to observe data from 2019 and earlier, i.e. Pre-covid time</a:t>
            </a:r>
          </a:p>
          <a:p>
            <a:pPr marL="285750" indent="-285750">
              <a:buFont typeface="Arial" panose="020B0604020202020204" pitchFamily="34" charset="0"/>
              <a:buChar char="•"/>
            </a:pPr>
            <a:endParaRPr lang="en-SG"/>
          </a:p>
          <a:p>
            <a:r>
              <a:rPr lang="en-SG"/>
              <a:t>Geography</a:t>
            </a:r>
          </a:p>
          <a:p>
            <a:pPr marL="285750" indent="-285750">
              <a:buFont typeface="Arial" panose="020B0604020202020204" pitchFamily="34" charset="0"/>
              <a:buChar char="•"/>
            </a:pPr>
            <a:r>
              <a:rPr lang="en-SG"/>
              <a:t>Data is only limited within LA area</a:t>
            </a:r>
          </a:p>
          <a:p>
            <a:pPr marL="285750" indent="-285750">
              <a:buFont typeface="Arial" panose="020B0604020202020204" pitchFamily="34" charset="0"/>
              <a:buChar char="•"/>
            </a:pPr>
            <a:r>
              <a:rPr lang="en-SG"/>
              <a:t>Observation, insights and analysis are valid for reference only within LA area </a:t>
            </a:r>
          </a:p>
        </p:txBody>
      </p:sp>
      <p:pic>
        <p:nvPicPr>
          <p:cNvPr id="4098" name="Picture 2" descr="Man Wearing Black Officer Uniform">
            <a:extLst>
              <a:ext uri="{FF2B5EF4-FFF2-40B4-BE49-F238E27FC236}">
                <a16:creationId xmlns:a16="http://schemas.microsoft.com/office/drawing/2014/main" id="{5867E71C-818E-47AE-B634-BB0167C9B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9107"/>
            <a:ext cx="67818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7E69B-AAE8-42BA-89AF-937E61E6847A}"/>
              </a:ext>
            </a:extLst>
          </p:cNvPr>
          <p:cNvSpPr>
            <a:spLocks noGrp="1"/>
          </p:cNvSpPr>
          <p:nvPr>
            <p:ph type="title"/>
          </p:nvPr>
        </p:nvSpPr>
        <p:spPr/>
        <p:txBody>
          <a:bodyPr/>
          <a:lstStyle/>
          <a:p>
            <a:r>
              <a:rPr lang="en-SG"/>
              <a:t>recommendation</a:t>
            </a:r>
          </a:p>
        </p:txBody>
      </p:sp>
      <p:sp>
        <p:nvSpPr>
          <p:cNvPr id="4" name="Slide Number Placeholder 3">
            <a:extLst>
              <a:ext uri="{FF2B5EF4-FFF2-40B4-BE49-F238E27FC236}">
                <a16:creationId xmlns:a16="http://schemas.microsoft.com/office/drawing/2014/main" id="{0C4C2580-C448-4AB2-B057-295E9D07B3A1}"/>
              </a:ext>
            </a:extLst>
          </p:cNvPr>
          <p:cNvSpPr>
            <a:spLocks noGrp="1"/>
          </p:cNvSpPr>
          <p:nvPr>
            <p:ph type="sldNum" sz="quarter" idx="12"/>
          </p:nvPr>
        </p:nvSpPr>
        <p:spPr/>
        <p:txBody>
          <a:bodyPr/>
          <a:lstStyle/>
          <a:p>
            <a:fld id="{B5CEABB6-07DC-46E8-9B57-56EC44A396E5}" type="slidenum">
              <a:rPr lang="en-US" smtClean="0"/>
              <a:t>13</a:t>
            </a:fld>
            <a:endParaRPr lang="en-US"/>
          </a:p>
        </p:txBody>
      </p:sp>
      <p:sp>
        <p:nvSpPr>
          <p:cNvPr id="6" name="TextBox 5">
            <a:extLst>
              <a:ext uri="{FF2B5EF4-FFF2-40B4-BE49-F238E27FC236}">
                <a16:creationId xmlns:a16="http://schemas.microsoft.com/office/drawing/2014/main" id="{9A2D333D-90CC-4D70-B085-BCE46658FAA6}"/>
              </a:ext>
            </a:extLst>
          </p:cNvPr>
          <p:cNvSpPr txBox="1"/>
          <p:nvPr/>
        </p:nvSpPr>
        <p:spPr>
          <a:xfrm>
            <a:off x="673101" y="1844019"/>
            <a:ext cx="4533900" cy="4524315"/>
          </a:xfrm>
          <a:prstGeom prst="rect">
            <a:avLst/>
          </a:prstGeom>
          <a:noFill/>
        </p:spPr>
        <p:txBody>
          <a:bodyPr wrap="square" rtlCol="0">
            <a:spAutoFit/>
          </a:bodyPr>
          <a:lstStyle/>
          <a:p>
            <a:pPr marL="285750" indent="-285750">
              <a:buFont typeface="Arial" panose="020B0604020202020204" pitchFamily="34" charset="0"/>
              <a:buChar char="•"/>
            </a:pPr>
            <a:r>
              <a:rPr lang="en-SG"/>
              <a:t>Total crime increased in 2021, but there is no significant difference in daily crime rates</a:t>
            </a:r>
          </a:p>
          <a:p>
            <a:pPr marL="285750" indent="-285750">
              <a:buFont typeface="Arial" panose="020B0604020202020204" pitchFamily="34" charset="0"/>
              <a:buChar char="•"/>
            </a:pPr>
            <a:r>
              <a:rPr lang="en-SG"/>
              <a:t>Optimise manpower allocation according to popular days and time for crime occurrence, i.e. Wednesday 12PM</a:t>
            </a:r>
          </a:p>
          <a:p>
            <a:pPr marL="285750" indent="-285750">
              <a:buFont typeface="Arial" panose="020B0604020202020204" pitchFamily="34" charset="0"/>
              <a:buChar char="•"/>
            </a:pPr>
            <a:r>
              <a:rPr lang="en-SG"/>
              <a:t>Identification of vulnerable communities and people for increased police protection, i.e. Hispanic/Latin male adults aged 30-39 years old</a:t>
            </a:r>
          </a:p>
          <a:p>
            <a:pPr marL="285750" indent="-285750">
              <a:buFont typeface="Arial" panose="020B0604020202020204" pitchFamily="34" charset="0"/>
              <a:buChar char="•"/>
            </a:pPr>
            <a:r>
              <a:rPr lang="en-SG"/>
              <a:t>Identify crime hotspots for increased policing and potential relocation of police stations for faster response time</a:t>
            </a:r>
          </a:p>
          <a:p>
            <a:pPr marL="285750" indent="-285750">
              <a:buFont typeface="Arial" panose="020B0604020202020204" pitchFamily="34" charset="0"/>
              <a:buChar char="•"/>
            </a:pPr>
            <a:r>
              <a:rPr lang="en-SG"/>
              <a:t>Understand varying trends of different crime types to formulate city’s crime prevention strategies</a:t>
            </a:r>
          </a:p>
        </p:txBody>
      </p:sp>
      <p:pic>
        <p:nvPicPr>
          <p:cNvPr id="3074" name="Picture 2" descr="Man in Gray Dress Shirt Standing Beside Woman in Black Jacket">
            <a:extLst>
              <a:ext uri="{FF2B5EF4-FFF2-40B4-BE49-F238E27FC236}">
                <a16:creationId xmlns:a16="http://schemas.microsoft.com/office/drawing/2014/main" id="{D0E978B4-1D99-44C5-882F-25DDB47CD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813719"/>
            <a:ext cx="6629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7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7E69B-AAE8-42BA-89AF-937E61E6847A}"/>
              </a:ext>
            </a:extLst>
          </p:cNvPr>
          <p:cNvSpPr>
            <a:spLocks noGrp="1"/>
          </p:cNvSpPr>
          <p:nvPr>
            <p:ph type="title"/>
          </p:nvPr>
        </p:nvSpPr>
        <p:spPr/>
        <p:txBody>
          <a:bodyPr/>
          <a:lstStyle/>
          <a:p>
            <a:r>
              <a:rPr lang="en-SG"/>
              <a:t>Future work</a:t>
            </a:r>
          </a:p>
        </p:txBody>
      </p:sp>
      <p:sp>
        <p:nvSpPr>
          <p:cNvPr id="4" name="Slide Number Placeholder 3">
            <a:extLst>
              <a:ext uri="{FF2B5EF4-FFF2-40B4-BE49-F238E27FC236}">
                <a16:creationId xmlns:a16="http://schemas.microsoft.com/office/drawing/2014/main" id="{0C4C2580-C448-4AB2-B057-295E9D07B3A1}"/>
              </a:ext>
            </a:extLst>
          </p:cNvPr>
          <p:cNvSpPr>
            <a:spLocks noGrp="1"/>
          </p:cNvSpPr>
          <p:nvPr>
            <p:ph type="sldNum" sz="quarter" idx="12"/>
          </p:nvPr>
        </p:nvSpPr>
        <p:spPr/>
        <p:txBody>
          <a:bodyPr/>
          <a:lstStyle/>
          <a:p>
            <a:fld id="{B5CEABB6-07DC-46E8-9B57-56EC44A396E5}" type="slidenum">
              <a:rPr lang="en-US" smtClean="0"/>
              <a:t>14</a:t>
            </a:fld>
            <a:endParaRPr lang="en-US"/>
          </a:p>
        </p:txBody>
      </p:sp>
      <p:sp>
        <p:nvSpPr>
          <p:cNvPr id="5" name="TextBox 4">
            <a:extLst>
              <a:ext uri="{FF2B5EF4-FFF2-40B4-BE49-F238E27FC236}">
                <a16:creationId xmlns:a16="http://schemas.microsoft.com/office/drawing/2014/main" id="{47EFC164-430D-407E-8B77-DDCC15E76505}"/>
              </a:ext>
            </a:extLst>
          </p:cNvPr>
          <p:cNvSpPr txBox="1"/>
          <p:nvPr/>
        </p:nvSpPr>
        <p:spPr>
          <a:xfrm>
            <a:off x="701675" y="2076450"/>
            <a:ext cx="4454525" cy="2308324"/>
          </a:xfrm>
          <a:prstGeom prst="rect">
            <a:avLst/>
          </a:prstGeom>
          <a:noFill/>
        </p:spPr>
        <p:txBody>
          <a:bodyPr wrap="square" rtlCol="0">
            <a:spAutoFit/>
          </a:bodyPr>
          <a:lstStyle/>
          <a:p>
            <a:pPr marL="285750" indent="-285750">
              <a:buFont typeface="Arial" panose="020B0604020202020204" pitchFamily="34" charset="0"/>
              <a:buChar char="•"/>
            </a:pPr>
            <a:r>
              <a:rPr lang="en-SG"/>
              <a:t>Supplement analysis with secondary sources of data (e.g. poverty rate, weather)</a:t>
            </a:r>
          </a:p>
          <a:p>
            <a:pPr marL="285750" indent="-285750">
              <a:buFont typeface="Arial" panose="020B0604020202020204" pitchFamily="34" charset="0"/>
              <a:buChar char="•"/>
            </a:pPr>
            <a:r>
              <a:rPr lang="en-SG"/>
              <a:t>Regression model to predict likelihood of crime given certain parameters</a:t>
            </a:r>
          </a:p>
          <a:p>
            <a:pPr marL="285750" indent="-285750">
              <a:buFont typeface="Arial" panose="020B0604020202020204" pitchFamily="34" charset="0"/>
              <a:buChar char="•"/>
            </a:pPr>
            <a:endParaRPr lang="en-SG"/>
          </a:p>
          <a:p>
            <a:pPr marL="285750" indent="-285750">
              <a:buFont typeface="Arial" panose="020B0604020202020204" pitchFamily="34" charset="0"/>
              <a:buChar char="•"/>
            </a:pPr>
            <a:endParaRPr lang="en-SG"/>
          </a:p>
          <a:p>
            <a:endParaRPr lang="en-SG"/>
          </a:p>
        </p:txBody>
      </p:sp>
      <p:pic>
        <p:nvPicPr>
          <p:cNvPr id="5122" name="Picture 2" descr="Grayscale Photo of a Police">
            <a:extLst>
              <a:ext uri="{FF2B5EF4-FFF2-40B4-BE49-F238E27FC236}">
                <a16:creationId xmlns:a16="http://schemas.microsoft.com/office/drawing/2014/main" id="{29A8D9E6-090C-4EF3-9F22-EFA915132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094" y="2076450"/>
            <a:ext cx="6413906"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7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3EC8-A2A7-46D6-B25C-6F78AF92327B}"/>
              </a:ext>
            </a:extLst>
          </p:cNvPr>
          <p:cNvSpPr>
            <a:spLocks noGrp="1"/>
          </p:cNvSpPr>
          <p:nvPr>
            <p:ph type="ctrTitle"/>
          </p:nvPr>
        </p:nvSpPr>
        <p:spPr/>
        <p:txBody>
          <a:bodyPr/>
          <a:lstStyle/>
          <a:p>
            <a:r>
              <a:rPr lang="en-SG"/>
              <a:t>Thank you!</a:t>
            </a:r>
            <a:br>
              <a:rPr lang="en-SG"/>
            </a:br>
            <a:br>
              <a:rPr lang="en-SG"/>
            </a:br>
            <a:br>
              <a:rPr lang="en-SG"/>
            </a:br>
            <a:r>
              <a:rPr lang="en-SG"/>
              <a:t>Q&amp;A</a:t>
            </a:r>
          </a:p>
        </p:txBody>
      </p:sp>
    </p:spTree>
    <p:extLst>
      <p:ext uri="{BB962C8B-B14F-4D97-AF65-F5344CB8AC3E}">
        <p14:creationId xmlns:p14="http://schemas.microsoft.com/office/powerpoint/2010/main" val="322216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141-D83B-43A4-9DD2-5E109CB4F7D1}"/>
              </a:ext>
            </a:extLst>
          </p:cNvPr>
          <p:cNvSpPr>
            <a:spLocks noGrp="1"/>
          </p:cNvSpPr>
          <p:nvPr>
            <p:ph type="title"/>
          </p:nvPr>
        </p:nvSpPr>
        <p:spPr>
          <a:xfrm>
            <a:off x="1333498" y="0"/>
            <a:ext cx="3171825" cy="1325563"/>
          </a:xfrm>
        </p:spPr>
        <p:txBody>
          <a:bodyPr/>
          <a:lstStyle/>
          <a:p>
            <a:r>
              <a:rPr lang="en-US"/>
              <a:t>Agenda</a:t>
            </a:r>
            <a:endParaRPr lang="en-SG"/>
          </a:p>
        </p:txBody>
      </p:sp>
      <p:sp>
        <p:nvSpPr>
          <p:cNvPr id="3" name="Content Placeholder 2">
            <a:extLst>
              <a:ext uri="{FF2B5EF4-FFF2-40B4-BE49-F238E27FC236}">
                <a16:creationId xmlns:a16="http://schemas.microsoft.com/office/drawing/2014/main" id="{91CA8D73-4810-403E-91F2-F869A53D4B07}"/>
              </a:ext>
            </a:extLst>
          </p:cNvPr>
          <p:cNvSpPr>
            <a:spLocks noGrp="1"/>
          </p:cNvSpPr>
          <p:nvPr>
            <p:ph idx="1"/>
          </p:nvPr>
        </p:nvSpPr>
        <p:spPr>
          <a:xfrm>
            <a:off x="1333498" y="1598612"/>
            <a:ext cx="3332600" cy="2647066"/>
          </a:xfrm>
        </p:spPr>
        <p:txBody>
          <a:bodyPr>
            <a:normAutofit fontScale="92500" lnSpcReduction="10000"/>
          </a:bodyPr>
          <a:lstStyle/>
          <a:p>
            <a:pPr marL="285750" indent="-285750">
              <a:buFont typeface="Arial" panose="020B0604020202020204" pitchFamily="34" charset="0"/>
              <a:buChar char="•"/>
            </a:pPr>
            <a:r>
              <a:rPr lang="en-US" sz="1900"/>
              <a:t>INTRODUCTION</a:t>
            </a:r>
          </a:p>
          <a:p>
            <a:pPr marL="285750" indent="-285750">
              <a:buFont typeface="Arial" panose="020B0604020202020204" pitchFamily="34" charset="0"/>
              <a:buChar char="•"/>
            </a:pPr>
            <a:r>
              <a:rPr lang="en-SG" sz="1900"/>
              <a:t>DATA PREPARATION</a:t>
            </a:r>
          </a:p>
          <a:p>
            <a:pPr marL="285750" indent="-285750">
              <a:buFont typeface="Arial" panose="020B0604020202020204" pitchFamily="34" charset="0"/>
              <a:buChar char="•"/>
            </a:pPr>
            <a:r>
              <a:rPr lang="en-SG" sz="1900"/>
              <a:t>ANALYSES &amp; INSIGHTS</a:t>
            </a:r>
          </a:p>
          <a:p>
            <a:pPr marL="285750" indent="-285750">
              <a:buFont typeface="Arial" panose="020B0604020202020204" pitchFamily="34" charset="0"/>
              <a:buChar char="•"/>
            </a:pPr>
            <a:r>
              <a:rPr lang="en-SG" sz="1900"/>
              <a:t>SHINY DEMO</a:t>
            </a:r>
          </a:p>
          <a:p>
            <a:pPr marL="285750" indent="-285750">
              <a:buFont typeface="Arial" panose="020B0604020202020204" pitchFamily="34" charset="0"/>
              <a:buChar char="•"/>
            </a:pPr>
            <a:r>
              <a:rPr lang="en-SG" sz="1900"/>
              <a:t>RECOMMENDATION</a:t>
            </a:r>
          </a:p>
          <a:p>
            <a:pPr marL="285750" indent="-285750">
              <a:buFont typeface="Arial" panose="020B0604020202020204" pitchFamily="34" charset="0"/>
              <a:buChar char="•"/>
            </a:pPr>
            <a:r>
              <a:rPr lang="en-SG" sz="1900"/>
              <a:t>FUTURE WORK</a:t>
            </a:r>
          </a:p>
          <a:p>
            <a:pPr marL="285750" indent="-285750">
              <a:buFont typeface="Arial" panose="020B0604020202020204" pitchFamily="34" charset="0"/>
              <a:buChar char="•"/>
            </a:pPr>
            <a:endParaRPr lang="en-SG"/>
          </a:p>
        </p:txBody>
      </p:sp>
    </p:spTree>
    <p:extLst>
      <p:ext uri="{BB962C8B-B14F-4D97-AF65-F5344CB8AC3E}">
        <p14:creationId xmlns:p14="http://schemas.microsoft.com/office/powerpoint/2010/main" val="242333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01" name="Google Shape;301;p23"/>
          <p:cNvSpPr txBox="1"/>
          <p:nvPr/>
        </p:nvSpPr>
        <p:spPr>
          <a:xfrm>
            <a:off x="1735711" y="4936982"/>
            <a:ext cx="7568545" cy="1325562"/>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kern="0">
                <a:solidFill>
                  <a:srgbClr val="272727"/>
                </a:solidFill>
                <a:ea typeface="Roboto"/>
                <a:cs typeface="Roboto"/>
                <a:sym typeface="Roboto"/>
              </a:rPr>
              <a:t>Objective: </a:t>
            </a:r>
          </a:p>
          <a:p>
            <a:pPr marL="285750" indent="-285750" defTabSz="1219170">
              <a:buClr>
                <a:srgbClr val="000000"/>
              </a:buClr>
              <a:buFont typeface="Arial" panose="020B0604020202020204" pitchFamily="34" charset="0"/>
              <a:buChar char="•"/>
            </a:pPr>
            <a:r>
              <a:rPr lang="en-US" kern="0">
                <a:solidFill>
                  <a:srgbClr val="272727"/>
                </a:solidFill>
                <a:ea typeface="Roboto"/>
                <a:cs typeface="Roboto"/>
                <a:sym typeface="Roboto"/>
              </a:rPr>
              <a:t>To provide insights on crime patterns in LA over the past two years</a:t>
            </a:r>
          </a:p>
          <a:p>
            <a:pPr marL="285750" indent="-285750" defTabSz="1219170">
              <a:buClr>
                <a:srgbClr val="000000"/>
              </a:buClr>
              <a:buFont typeface="Arial" panose="020B0604020202020204" pitchFamily="34" charset="0"/>
              <a:buChar char="•"/>
            </a:pPr>
            <a:r>
              <a:rPr lang="en-US" kern="0">
                <a:solidFill>
                  <a:srgbClr val="272727"/>
                </a:solidFill>
                <a:ea typeface="Roboto"/>
                <a:cs typeface="Roboto"/>
                <a:sym typeface="Roboto"/>
              </a:rPr>
              <a:t>To confirm the validity of the news</a:t>
            </a:r>
          </a:p>
        </p:txBody>
      </p:sp>
      <p:pic>
        <p:nvPicPr>
          <p:cNvPr id="3" name="Picture 2">
            <a:extLst>
              <a:ext uri="{FF2B5EF4-FFF2-40B4-BE49-F238E27FC236}">
                <a16:creationId xmlns:a16="http://schemas.microsoft.com/office/drawing/2014/main" id="{231398C7-0919-48C4-BEFB-E6E0519715AE}"/>
              </a:ext>
            </a:extLst>
          </p:cNvPr>
          <p:cNvPicPr>
            <a:picLocks noChangeAspect="1"/>
          </p:cNvPicPr>
          <p:nvPr/>
        </p:nvPicPr>
        <p:blipFill>
          <a:blip r:embed="rId3"/>
          <a:stretch>
            <a:fillRect/>
          </a:stretch>
        </p:blipFill>
        <p:spPr>
          <a:xfrm>
            <a:off x="2124745" y="2016762"/>
            <a:ext cx="7942510" cy="1626643"/>
          </a:xfrm>
          <a:prstGeom prst="rect">
            <a:avLst/>
          </a:prstGeom>
          <a:ln>
            <a:solidFill>
              <a:schemeClr val="tx1"/>
            </a:solidFill>
          </a:ln>
        </p:spPr>
      </p:pic>
      <p:sp>
        <p:nvSpPr>
          <p:cNvPr id="30" name="Google Shape;301;p23">
            <a:extLst>
              <a:ext uri="{FF2B5EF4-FFF2-40B4-BE49-F238E27FC236}">
                <a16:creationId xmlns:a16="http://schemas.microsoft.com/office/drawing/2014/main" id="{A9A49618-C5CB-48BC-9356-5A0D80C59BB1}"/>
              </a:ext>
            </a:extLst>
          </p:cNvPr>
          <p:cNvSpPr txBox="1"/>
          <p:nvPr/>
        </p:nvSpPr>
        <p:spPr>
          <a:xfrm>
            <a:off x="1735711" y="1504521"/>
            <a:ext cx="8440906" cy="516863"/>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kern="0">
                <a:solidFill>
                  <a:srgbClr val="272727"/>
                </a:solidFill>
                <a:ea typeface="Roboto"/>
                <a:cs typeface="Roboto"/>
                <a:sym typeface="Roboto"/>
              </a:rPr>
              <a:t>There has been some news about the increasing crime rates in LA</a:t>
            </a:r>
          </a:p>
        </p:txBody>
      </p:sp>
      <p:sp>
        <p:nvSpPr>
          <p:cNvPr id="32" name="Title 2">
            <a:extLst>
              <a:ext uri="{FF2B5EF4-FFF2-40B4-BE49-F238E27FC236}">
                <a16:creationId xmlns:a16="http://schemas.microsoft.com/office/drawing/2014/main" id="{AB85164C-23F0-46B7-824A-FC9F0360A79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SG"/>
              <a:t>INTRODUCTION</a:t>
            </a:r>
          </a:p>
        </p:txBody>
      </p:sp>
      <p:pic>
        <p:nvPicPr>
          <p:cNvPr id="23" name="Picture 22">
            <a:extLst>
              <a:ext uri="{FF2B5EF4-FFF2-40B4-BE49-F238E27FC236}">
                <a16:creationId xmlns:a16="http://schemas.microsoft.com/office/drawing/2014/main" id="{1B994F88-1522-4910-9146-89C235EDFA70}"/>
              </a:ext>
            </a:extLst>
          </p:cNvPr>
          <p:cNvPicPr>
            <a:picLocks noChangeAspect="1"/>
          </p:cNvPicPr>
          <p:nvPr/>
        </p:nvPicPr>
        <p:blipFill>
          <a:blip r:embed="rId4"/>
          <a:stretch>
            <a:fillRect/>
          </a:stretch>
        </p:blipFill>
        <p:spPr>
          <a:xfrm>
            <a:off x="825677" y="3817079"/>
            <a:ext cx="10845445" cy="1161374"/>
          </a:xfrm>
          <a:prstGeom prst="rect">
            <a:avLst/>
          </a:prstGeom>
          <a:ln>
            <a:solidFill>
              <a:schemeClr val="tx1"/>
            </a:solidFill>
          </a:ln>
        </p:spPr>
      </p:pic>
      <p:cxnSp>
        <p:nvCxnSpPr>
          <p:cNvPr id="25" name="Straight Connector 24">
            <a:extLst>
              <a:ext uri="{FF2B5EF4-FFF2-40B4-BE49-F238E27FC236}">
                <a16:creationId xmlns:a16="http://schemas.microsoft.com/office/drawing/2014/main" id="{37D998FB-5E47-4566-9DB4-62F679924008}"/>
              </a:ext>
            </a:extLst>
          </p:cNvPr>
          <p:cNvCxnSpPr/>
          <p:nvPr/>
        </p:nvCxnSpPr>
        <p:spPr>
          <a:xfrm>
            <a:off x="1187777" y="4936982"/>
            <a:ext cx="16685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9D7919A-7907-47A8-8BD7-7752F2EEE1A9}"/>
              </a:ext>
            </a:extLst>
          </p:cNvPr>
          <p:cNvCxnSpPr>
            <a:cxnSpLocks/>
          </p:cNvCxnSpPr>
          <p:nvPr/>
        </p:nvCxnSpPr>
        <p:spPr>
          <a:xfrm>
            <a:off x="3178405" y="4363518"/>
            <a:ext cx="1544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33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1026" name="Picture 2" descr="LAC Open Data | LAC Open Data">
            <a:extLst>
              <a:ext uri="{FF2B5EF4-FFF2-40B4-BE49-F238E27FC236}">
                <a16:creationId xmlns:a16="http://schemas.microsoft.com/office/drawing/2014/main" id="{64149422-633E-4104-8C42-0901264BE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39178"/>
            <a:ext cx="4743450" cy="9620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29097E7-F774-45C3-BCDF-AE84472F3051}"/>
              </a:ext>
            </a:extLst>
          </p:cNvPr>
          <p:cNvSpPr txBox="1"/>
          <p:nvPr/>
        </p:nvSpPr>
        <p:spPr>
          <a:xfrm>
            <a:off x="838200" y="2056796"/>
            <a:ext cx="4981576" cy="1659685"/>
          </a:xfrm>
          <a:prstGeom prst="rect">
            <a:avLst/>
          </a:prstGeom>
          <a:noFill/>
        </p:spPr>
        <p:txBody>
          <a:bodyPr wrap="square">
            <a:spAutoFit/>
          </a:bodyPr>
          <a:lstStyle/>
          <a:p>
            <a:pPr algn="just">
              <a:lnSpc>
                <a:spcPct val="107000"/>
              </a:lnSpc>
              <a:spcAft>
                <a:spcPts val="800"/>
              </a:spcAft>
            </a:pPr>
            <a:r>
              <a:rPr lang="en-SG">
                <a:effectLst/>
                <a:ea typeface="Roboto" panose="02000000000000000000" pitchFamily="2" charset="0"/>
                <a:cs typeface="Times New Roman" panose="02020603050405020304" pitchFamily="18" charset="0"/>
              </a:rPr>
              <a:t>The dataset was provided by LAPD and extracted from Los Angeles’ open data website.</a:t>
            </a:r>
          </a:p>
          <a:p>
            <a:pPr algn="just">
              <a:lnSpc>
                <a:spcPct val="107000"/>
              </a:lnSpc>
              <a:spcAft>
                <a:spcPts val="800"/>
              </a:spcAft>
            </a:pPr>
            <a:r>
              <a:rPr lang="en-SG">
                <a:effectLst/>
                <a:ea typeface="Roboto" panose="02000000000000000000" pitchFamily="2" charset="0"/>
                <a:cs typeface="Times New Roman" panose="02020603050405020304" pitchFamily="18" charset="0"/>
              </a:rPr>
              <a:t>Data reflects incidents of crime in Los Angeles, transcribed from original crime reports, from the period 2020-2021.</a:t>
            </a:r>
          </a:p>
        </p:txBody>
      </p:sp>
      <p:graphicFrame>
        <p:nvGraphicFramePr>
          <p:cNvPr id="3" name="Table 2">
            <a:extLst>
              <a:ext uri="{FF2B5EF4-FFF2-40B4-BE49-F238E27FC236}">
                <a16:creationId xmlns:a16="http://schemas.microsoft.com/office/drawing/2014/main" id="{ACFB3498-6B1D-419D-BDF5-5B0669F2B923}"/>
              </a:ext>
            </a:extLst>
          </p:cNvPr>
          <p:cNvGraphicFramePr>
            <a:graphicFrameLocks noGrp="1"/>
          </p:cNvGraphicFramePr>
          <p:nvPr>
            <p:extLst>
              <p:ext uri="{D42A27DB-BD31-4B8C-83A1-F6EECF244321}">
                <p14:modId xmlns:p14="http://schemas.microsoft.com/office/powerpoint/2010/main" val="2868755895"/>
              </p:ext>
            </p:extLst>
          </p:nvPr>
        </p:nvGraphicFramePr>
        <p:xfrm>
          <a:off x="6372225" y="2056796"/>
          <a:ext cx="5315109" cy="2744407"/>
        </p:xfrm>
        <a:graphic>
          <a:graphicData uri="http://schemas.openxmlformats.org/drawingml/2006/table">
            <a:tbl>
              <a:tblPr firstRow="1" firstCol="1" bandRow="1">
                <a:tableStyleId>{F2DE63D5-997A-4646-A377-4702673A728D}</a:tableStyleId>
              </a:tblPr>
              <a:tblGrid>
                <a:gridCol w="1742197">
                  <a:extLst>
                    <a:ext uri="{9D8B030D-6E8A-4147-A177-3AD203B41FA5}">
                      <a16:colId xmlns:a16="http://schemas.microsoft.com/office/drawing/2014/main" val="1240431509"/>
                    </a:ext>
                  </a:extLst>
                </a:gridCol>
                <a:gridCol w="3572912">
                  <a:extLst>
                    <a:ext uri="{9D8B030D-6E8A-4147-A177-3AD203B41FA5}">
                      <a16:colId xmlns:a16="http://schemas.microsoft.com/office/drawing/2014/main" val="4081742050"/>
                    </a:ext>
                  </a:extLst>
                </a:gridCol>
              </a:tblGrid>
              <a:tr h="88915">
                <a:tc>
                  <a:txBody>
                    <a:bodyPr/>
                    <a:lstStyle/>
                    <a:p>
                      <a:pPr algn="just">
                        <a:lnSpc>
                          <a:spcPct val="107000"/>
                        </a:lnSpc>
                        <a:spcAft>
                          <a:spcPts val="800"/>
                        </a:spcAft>
                      </a:pPr>
                      <a:r>
                        <a:rPr lang="en-SG" sz="1200">
                          <a:effectLst/>
                        </a:rPr>
                        <a:t>Data Field</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SG" sz="1200">
                          <a:effectLst/>
                        </a:rPr>
                        <a:t>Description</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9585436"/>
                  </a:ext>
                </a:extLst>
              </a:tr>
              <a:tr h="88332">
                <a:tc>
                  <a:txBody>
                    <a:bodyPr/>
                    <a:lstStyle/>
                    <a:p>
                      <a:pPr algn="just">
                        <a:lnSpc>
                          <a:spcPct val="100000"/>
                        </a:lnSpc>
                        <a:spcAft>
                          <a:spcPts val="0"/>
                        </a:spcAft>
                      </a:pPr>
                      <a:r>
                        <a:rPr lang="en-SG" sz="1200">
                          <a:effectLst/>
                        </a:rPr>
                        <a:t>DR_NO</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Unique case number for each case incident</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18678"/>
                  </a:ext>
                </a:extLst>
              </a:tr>
              <a:tr h="88332">
                <a:tc>
                  <a:txBody>
                    <a:bodyPr/>
                    <a:lstStyle/>
                    <a:p>
                      <a:pPr algn="just">
                        <a:lnSpc>
                          <a:spcPct val="100000"/>
                        </a:lnSpc>
                        <a:spcAft>
                          <a:spcPts val="0"/>
                        </a:spcAft>
                      </a:pPr>
                      <a:r>
                        <a:rPr lang="en-SG" sz="1200">
                          <a:effectLst/>
                        </a:rPr>
                        <a:t>DATE_OCC, TIME_OCC</a:t>
                      </a:r>
                    </a:p>
                  </a:txBody>
                  <a:tcPr marL="68580" marR="68580" marT="0" marB="0"/>
                </a:tc>
                <a:tc>
                  <a:txBody>
                    <a:bodyPr/>
                    <a:lstStyle/>
                    <a:p>
                      <a:pPr algn="just">
                        <a:lnSpc>
                          <a:spcPct val="100000"/>
                        </a:lnSpc>
                        <a:spcAft>
                          <a:spcPts val="0"/>
                        </a:spcAft>
                      </a:pPr>
                      <a:r>
                        <a:rPr lang="en-SG" sz="1200">
                          <a:effectLst/>
                        </a:rPr>
                        <a:t>Date and time of crime incident</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7063708"/>
                  </a:ext>
                </a:extLst>
              </a:tr>
              <a:tr h="176664">
                <a:tc>
                  <a:txBody>
                    <a:bodyPr/>
                    <a:lstStyle/>
                    <a:p>
                      <a:pPr algn="just">
                        <a:lnSpc>
                          <a:spcPct val="100000"/>
                        </a:lnSpc>
                        <a:spcAft>
                          <a:spcPts val="0"/>
                        </a:spcAft>
                      </a:pPr>
                      <a:r>
                        <a:rPr lang="en-SG" sz="1200">
                          <a:effectLst/>
                        </a:rPr>
                        <a:t>AREA</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Area code and name of police station responding to the crime incident </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634"/>
                  </a:ext>
                </a:extLst>
              </a:tr>
              <a:tr h="176664">
                <a:tc>
                  <a:txBody>
                    <a:bodyPr/>
                    <a:lstStyle/>
                    <a:p>
                      <a:pPr algn="just">
                        <a:lnSpc>
                          <a:spcPct val="100000"/>
                        </a:lnSpc>
                        <a:spcAft>
                          <a:spcPts val="0"/>
                        </a:spcAft>
                      </a:pPr>
                      <a:r>
                        <a:rPr lang="en-SG" sz="1200">
                          <a:effectLst/>
                        </a:rPr>
                        <a:t>Part 1-2</a:t>
                      </a:r>
                    </a:p>
                    <a:p>
                      <a:pPr algn="just">
                        <a:lnSpc>
                          <a:spcPct val="100000"/>
                        </a:lnSpc>
                        <a:spcAft>
                          <a:spcPts val="0"/>
                        </a:spcAft>
                      </a:pPr>
                      <a:r>
                        <a:rPr lang="en-SG" sz="1200">
                          <a:effectLst/>
                        </a:rPr>
                        <a:t>Crm_Cd_Category</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Classification of crime incident</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672402"/>
                  </a:ext>
                </a:extLst>
              </a:tr>
              <a:tr h="176664">
                <a:tc>
                  <a:txBody>
                    <a:bodyPr/>
                    <a:lstStyle/>
                    <a:p>
                      <a:pPr algn="just">
                        <a:lnSpc>
                          <a:spcPct val="100000"/>
                        </a:lnSpc>
                        <a:spcAft>
                          <a:spcPts val="0"/>
                        </a:spcAft>
                      </a:pPr>
                      <a:r>
                        <a:rPr lang="en-SG" sz="1200">
                          <a:effectLst/>
                        </a:rPr>
                        <a:t>Vict Age, Sex, Descent</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Descriptions of the victim by age, gender and ethnicity</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2936411"/>
                  </a:ext>
                </a:extLst>
              </a:tr>
              <a:tr h="176664">
                <a:tc>
                  <a:txBody>
                    <a:bodyPr/>
                    <a:lstStyle/>
                    <a:p>
                      <a:pPr algn="just">
                        <a:lnSpc>
                          <a:spcPct val="100000"/>
                        </a:lnSpc>
                        <a:spcAft>
                          <a:spcPts val="0"/>
                        </a:spcAft>
                      </a:pPr>
                      <a:r>
                        <a:rPr lang="en-SG" sz="1200">
                          <a:effectLst/>
                        </a:rPr>
                        <a:t>Premis Cd</a:t>
                      </a:r>
                    </a:p>
                    <a:p>
                      <a:pPr algn="just">
                        <a:lnSpc>
                          <a:spcPct val="100000"/>
                        </a:lnSpc>
                        <a:spcAft>
                          <a:spcPts val="0"/>
                        </a:spcAft>
                      </a:pPr>
                      <a:r>
                        <a:rPr lang="en-SG" sz="1200">
                          <a:effectLst/>
                        </a:rPr>
                        <a:t>Premis Desc</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Code and description of the premise of the crime</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452863"/>
                  </a:ext>
                </a:extLst>
              </a:tr>
              <a:tr h="176664">
                <a:tc>
                  <a:txBody>
                    <a:bodyPr/>
                    <a:lstStyle/>
                    <a:p>
                      <a:pPr algn="just">
                        <a:lnSpc>
                          <a:spcPct val="100000"/>
                        </a:lnSpc>
                        <a:spcAft>
                          <a:spcPts val="0"/>
                        </a:spcAft>
                      </a:pPr>
                      <a:r>
                        <a:rPr lang="en-SG" sz="1200">
                          <a:effectLst/>
                        </a:rPr>
                        <a:t>Weapon Used Cd</a:t>
                      </a:r>
                    </a:p>
                    <a:p>
                      <a:pPr algn="just">
                        <a:lnSpc>
                          <a:spcPct val="100000"/>
                        </a:lnSpc>
                        <a:spcAft>
                          <a:spcPts val="0"/>
                        </a:spcAft>
                      </a:pPr>
                      <a:r>
                        <a:rPr lang="en-SG" sz="1200">
                          <a:effectLst/>
                        </a:rPr>
                        <a:t>Weapon Desc</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Type of weapon used in the crime</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2790490"/>
                  </a:ext>
                </a:extLst>
              </a:tr>
              <a:tr h="176664">
                <a:tc>
                  <a:txBody>
                    <a:bodyPr/>
                    <a:lstStyle/>
                    <a:p>
                      <a:pPr algn="just">
                        <a:lnSpc>
                          <a:spcPct val="100000"/>
                        </a:lnSpc>
                        <a:spcAft>
                          <a:spcPts val="0"/>
                        </a:spcAft>
                      </a:pPr>
                      <a:r>
                        <a:rPr lang="en-SG" sz="1200">
                          <a:effectLst/>
                        </a:rPr>
                        <a:t>LAT</a:t>
                      </a:r>
                    </a:p>
                    <a:p>
                      <a:pPr algn="just">
                        <a:lnSpc>
                          <a:spcPct val="100000"/>
                        </a:lnSpc>
                        <a:spcAft>
                          <a:spcPts val="0"/>
                        </a:spcAft>
                      </a:pPr>
                      <a:r>
                        <a:rPr lang="en-SG" sz="1200">
                          <a:effectLst/>
                        </a:rPr>
                        <a:t>LON</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SG" sz="1200">
                          <a:effectLst/>
                        </a:rPr>
                        <a:t>Longitude and latitude of location of crime</a:t>
                      </a:r>
                      <a:endParaRPr lang="en-SG"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375176"/>
                  </a:ext>
                </a:extLst>
              </a:tr>
            </a:tbl>
          </a:graphicData>
        </a:graphic>
      </p:graphicFrame>
      <p:sp>
        <p:nvSpPr>
          <p:cNvPr id="2" name="TextBox 1">
            <a:extLst>
              <a:ext uri="{FF2B5EF4-FFF2-40B4-BE49-F238E27FC236}">
                <a16:creationId xmlns:a16="http://schemas.microsoft.com/office/drawing/2014/main" id="{24E74CC3-D882-1FC2-7978-3C5CCF8B886F}"/>
              </a:ext>
            </a:extLst>
          </p:cNvPr>
          <p:cNvSpPr txBox="1"/>
          <p:nvPr/>
        </p:nvSpPr>
        <p:spPr>
          <a:xfrm>
            <a:off x="905838" y="5135365"/>
            <a:ext cx="78888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itle 2">
            <a:extLst>
              <a:ext uri="{FF2B5EF4-FFF2-40B4-BE49-F238E27FC236}">
                <a16:creationId xmlns:a16="http://schemas.microsoft.com/office/drawing/2014/main" id="{B8BCFE77-8413-46F8-BE54-545EFAAFACB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SG"/>
              <a:t>DATA PREPARATION</a:t>
            </a:r>
          </a:p>
        </p:txBody>
      </p:sp>
    </p:spTree>
    <p:extLst>
      <p:ext uri="{BB962C8B-B14F-4D97-AF65-F5344CB8AC3E}">
        <p14:creationId xmlns:p14="http://schemas.microsoft.com/office/powerpoint/2010/main" val="236446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8" name="Google Shape;298;p23"/>
          <p:cNvSpPr txBox="1"/>
          <p:nvPr/>
        </p:nvSpPr>
        <p:spPr>
          <a:xfrm>
            <a:off x="1294533" y="4925134"/>
            <a:ext cx="1017150" cy="52398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GB" sz="2000" b="1" kern="0">
                <a:solidFill>
                  <a:srgbClr val="2F91D6"/>
                </a:solidFill>
                <a:latin typeface="Fira Sans Extra Condensed"/>
                <a:ea typeface="Fira Sans Extra Condensed"/>
                <a:cs typeface="Fira Sans Extra Condensed"/>
                <a:sym typeface="Fira Sans Extra Condensed"/>
              </a:rPr>
              <a:t>2020</a:t>
            </a:r>
            <a:endParaRPr sz="2000" b="1" kern="0">
              <a:solidFill>
                <a:srgbClr val="2F91D6"/>
              </a:solidFill>
              <a:latin typeface="Fira Sans Extra Condensed"/>
              <a:ea typeface="Fira Sans Extra Condensed"/>
              <a:cs typeface="Fira Sans Extra Condensed"/>
              <a:sym typeface="Fira Sans Extra Condensed"/>
            </a:endParaRPr>
          </a:p>
        </p:txBody>
      </p:sp>
      <p:sp>
        <p:nvSpPr>
          <p:cNvPr id="299" name="Google Shape;299;p23"/>
          <p:cNvSpPr txBox="1"/>
          <p:nvPr/>
        </p:nvSpPr>
        <p:spPr>
          <a:xfrm>
            <a:off x="3313065" y="4925134"/>
            <a:ext cx="1182169" cy="52398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GB" sz="2000" b="1" kern="0">
                <a:solidFill>
                  <a:schemeClr val="tx2"/>
                </a:solidFill>
                <a:latin typeface="Fira Sans Extra Condensed"/>
                <a:ea typeface="Fira Sans Extra Condensed"/>
                <a:cs typeface="Fira Sans Extra Condensed"/>
                <a:sym typeface="Fira Sans Extra Condensed"/>
              </a:rPr>
              <a:t>2021</a:t>
            </a:r>
            <a:endParaRPr sz="2000" b="1" kern="0">
              <a:solidFill>
                <a:schemeClr val="tx2"/>
              </a:solidFill>
              <a:latin typeface="Fira Sans Extra Condensed"/>
              <a:ea typeface="Fira Sans Extra Condensed"/>
              <a:cs typeface="Fira Sans Extra Condensed"/>
              <a:sym typeface="Fira Sans Extra Condensed"/>
            </a:endParaRPr>
          </a:p>
        </p:txBody>
      </p:sp>
      <p:sp>
        <p:nvSpPr>
          <p:cNvPr id="301" name="Google Shape;301;p23"/>
          <p:cNvSpPr txBox="1"/>
          <p:nvPr/>
        </p:nvSpPr>
        <p:spPr>
          <a:xfrm>
            <a:off x="1198708" y="5739254"/>
            <a:ext cx="9868360" cy="954800"/>
          </a:xfrm>
          <a:prstGeom prst="rect">
            <a:avLst/>
          </a:prstGeom>
          <a:noFill/>
          <a:ln>
            <a:noFill/>
          </a:ln>
        </p:spPr>
        <p:txBody>
          <a:bodyPr spcFirstLastPara="1" wrap="square" lIns="121900" tIns="121900" rIns="121900" bIns="121900" anchor="ctr" anchorCtr="0">
            <a:noAutofit/>
          </a:bodyPr>
          <a:lstStyle/>
          <a:p>
            <a:pPr marL="285750" indent="-285750" defTabSz="1219170">
              <a:buClr>
                <a:srgbClr val="000000"/>
              </a:buClr>
              <a:buFont typeface="Arial" panose="020B0604020202020204" pitchFamily="34" charset="0"/>
              <a:buChar char="•"/>
            </a:pPr>
            <a:r>
              <a:rPr lang="en-GB" sz="1600" kern="0">
                <a:solidFill>
                  <a:srgbClr val="272727"/>
                </a:solidFill>
                <a:ea typeface="Roboto"/>
                <a:cs typeface="Roboto"/>
                <a:sym typeface="Roboto"/>
              </a:rPr>
              <a:t>There is an increase of 3.8% in the total number of crimes reported in 2021 compared with 2020</a:t>
            </a:r>
          </a:p>
          <a:p>
            <a:pPr marL="285750" indent="-285750" defTabSz="1219170">
              <a:buClr>
                <a:srgbClr val="000000"/>
              </a:buClr>
              <a:buFont typeface="Arial" panose="020B0604020202020204" pitchFamily="34" charset="0"/>
              <a:buChar char="•"/>
            </a:pPr>
            <a:r>
              <a:rPr lang="en-GB" sz="1600" kern="0">
                <a:solidFill>
                  <a:srgbClr val="272727"/>
                </a:solidFill>
                <a:ea typeface="Roboto"/>
                <a:cs typeface="Roboto"/>
                <a:sym typeface="Roboto"/>
              </a:rPr>
              <a:t>Crimes are categorized into 3 main categories: Property (theft, burglary, robbery…), Violent (gun, assault, battery, arson…) and Others</a:t>
            </a:r>
          </a:p>
          <a:p>
            <a:pPr marL="285750" indent="-285750" defTabSz="1219170">
              <a:buClr>
                <a:srgbClr val="000000"/>
              </a:buClr>
              <a:buFont typeface="Arial" panose="020B0604020202020204" pitchFamily="34" charset="0"/>
              <a:buChar char="•"/>
            </a:pPr>
            <a:endParaRPr sz="1600" kern="0">
              <a:solidFill>
                <a:srgbClr val="272727"/>
              </a:solidFill>
              <a:latin typeface="Roboto"/>
              <a:ea typeface="Roboto"/>
              <a:cs typeface="Roboto"/>
              <a:sym typeface="Roboto"/>
            </a:endParaRPr>
          </a:p>
        </p:txBody>
      </p:sp>
      <p:sp>
        <p:nvSpPr>
          <p:cNvPr id="310" name="Google Shape;310;p23"/>
          <p:cNvSpPr/>
          <p:nvPr/>
        </p:nvSpPr>
        <p:spPr>
          <a:xfrm>
            <a:off x="1294534" y="2771481"/>
            <a:ext cx="1017150" cy="207609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1" name="Google Shape;311;p23"/>
          <p:cNvSpPr/>
          <p:nvPr/>
        </p:nvSpPr>
        <p:spPr>
          <a:xfrm>
            <a:off x="3378338" y="2488676"/>
            <a:ext cx="1017150" cy="2358900"/>
          </a:xfrm>
          <a:prstGeom prst="rect">
            <a:avLst/>
          </a:prstGeom>
          <a:solidFill>
            <a:srgbClr val="0070C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312" name="Google Shape;312;p23"/>
          <p:cNvCxnSpPr>
            <a:cxnSpLocks/>
          </p:cNvCxnSpPr>
          <p:nvPr/>
        </p:nvCxnSpPr>
        <p:spPr>
          <a:xfrm>
            <a:off x="1054648" y="4847576"/>
            <a:ext cx="4016402" cy="0"/>
          </a:xfrm>
          <a:prstGeom prst="straightConnector1">
            <a:avLst/>
          </a:prstGeom>
          <a:noFill/>
          <a:ln w="19050" cap="flat" cmpd="sng">
            <a:solidFill>
              <a:schemeClr val="dk1"/>
            </a:solidFill>
            <a:prstDash val="solid"/>
            <a:round/>
            <a:headEnd type="none" w="med" len="med"/>
            <a:tailEnd type="none" w="med" len="med"/>
          </a:ln>
        </p:spPr>
      </p:cxnSp>
      <p:sp>
        <p:nvSpPr>
          <p:cNvPr id="26" name="Google Shape;298;p23">
            <a:extLst>
              <a:ext uri="{FF2B5EF4-FFF2-40B4-BE49-F238E27FC236}">
                <a16:creationId xmlns:a16="http://schemas.microsoft.com/office/drawing/2014/main" id="{2607BB4B-7AB9-4E4E-889B-A0D79B3B2E0D}"/>
              </a:ext>
            </a:extLst>
          </p:cNvPr>
          <p:cNvSpPr txBox="1"/>
          <p:nvPr/>
        </p:nvSpPr>
        <p:spPr>
          <a:xfrm>
            <a:off x="1294533" y="2168680"/>
            <a:ext cx="1017150" cy="52398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GB" sz="1400" b="1" kern="0">
                <a:solidFill>
                  <a:srgbClr val="2F91D6"/>
                </a:solidFill>
                <a:latin typeface="Fira Sans Extra Condensed"/>
                <a:ea typeface="Fira Sans Extra Condensed"/>
                <a:cs typeface="Fira Sans Extra Condensed"/>
                <a:sym typeface="Fira Sans Extra Condensed"/>
              </a:rPr>
              <a:t>198,020</a:t>
            </a:r>
            <a:endParaRPr sz="1400" b="1" kern="0">
              <a:solidFill>
                <a:srgbClr val="2F91D6"/>
              </a:solidFill>
              <a:latin typeface="Fira Sans Extra Condensed"/>
              <a:ea typeface="Fira Sans Extra Condensed"/>
              <a:cs typeface="Fira Sans Extra Condensed"/>
              <a:sym typeface="Fira Sans Extra Condensed"/>
            </a:endParaRPr>
          </a:p>
        </p:txBody>
      </p:sp>
      <p:sp>
        <p:nvSpPr>
          <p:cNvPr id="27" name="Google Shape;298;p23">
            <a:extLst>
              <a:ext uri="{FF2B5EF4-FFF2-40B4-BE49-F238E27FC236}">
                <a16:creationId xmlns:a16="http://schemas.microsoft.com/office/drawing/2014/main" id="{B11B0958-730C-4F9E-A1A2-6EA84B6E5FA5}"/>
              </a:ext>
            </a:extLst>
          </p:cNvPr>
          <p:cNvSpPr txBox="1"/>
          <p:nvPr/>
        </p:nvSpPr>
        <p:spPr>
          <a:xfrm>
            <a:off x="3378337" y="1899681"/>
            <a:ext cx="1017150" cy="52398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GB" sz="1400" b="1" kern="0">
                <a:solidFill>
                  <a:schemeClr val="tx2"/>
                </a:solidFill>
                <a:latin typeface="Fira Sans Extra Condensed"/>
                <a:ea typeface="Fira Sans Extra Condensed"/>
                <a:cs typeface="Fira Sans Extra Condensed"/>
                <a:sym typeface="Fira Sans Extra Condensed"/>
              </a:rPr>
              <a:t>205,578</a:t>
            </a:r>
            <a:endParaRPr sz="1400" b="1" kern="0">
              <a:solidFill>
                <a:schemeClr val="tx2"/>
              </a:solidFill>
              <a:latin typeface="Fira Sans Extra Condensed"/>
              <a:ea typeface="Fira Sans Extra Condensed"/>
              <a:cs typeface="Fira Sans Extra Condensed"/>
              <a:sym typeface="Fira Sans Extra Condensed"/>
            </a:endParaRPr>
          </a:p>
        </p:txBody>
      </p:sp>
      <p:sp>
        <p:nvSpPr>
          <p:cNvPr id="29" name="Google Shape;196;p19">
            <a:extLst>
              <a:ext uri="{FF2B5EF4-FFF2-40B4-BE49-F238E27FC236}">
                <a16:creationId xmlns:a16="http://schemas.microsoft.com/office/drawing/2014/main" id="{8A1B080F-B896-4ED8-B181-EDD14D3EA306}"/>
              </a:ext>
            </a:extLst>
          </p:cNvPr>
          <p:cNvSpPr/>
          <p:nvPr/>
        </p:nvSpPr>
        <p:spPr>
          <a:xfrm>
            <a:off x="4853066" y="2470081"/>
            <a:ext cx="924084" cy="564949"/>
          </a:xfrm>
          <a:custGeom>
            <a:avLst/>
            <a:gdLst/>
            <a:ahLst/>
            <a:cxnLst/>
            <a:rect l="l" t="t" r="r" b="b"/>
            <a:pathLst>
              <a:path w="15312" h="14749" extrusionOk="0">
                <a:moveTo>
                  <a:pt x="7649" y="0"/>
                </a:moveTo>
                <a:lnTo>
                  <a:pt x="0" y="6108"/>
                </a:lnTo>
                <a:lnTo>
                  <a:pt x="3054" y="6108"/>
                </a:lnTo>
                <a:lnTo>
                  <a:pt x="3054" y="14748"/>
                </a:lnTo>
                <a:lnTo>
                  <a:pt x="12257" y="14748"/>
                </a:lnTo>
                <a:lnTo>
                  <a:pt x="12257" y="6108"/>
                </a:lnTo>
                <a:lnTo>
                  <a:pt x="15311" y="6108"/>
                </a:lnTo>
                <a:lnTo>
                  <a:pt x="15084" y="5881"/>
                </a:lnTo>
                <a:lnTo>
                  <a:pt x="12954" y="4139"/>
                </a:lnTo>
                <a:lnTo>
                  <a:pt x="8614" y="750"/>
                </a:lnTo>
                <a:lnTo>
                  <a:pt x="7649" y="0"/>
                </a:lnTo>
                <a:close/>
              </a:path>
            </a:pathLst>
          </a:custGeom>
          <a:solidFill>
            <a:srgbClr val="0070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298;p23">
            <a:extLst>
              <a:ext uri="{FF2B5EF4-FFF2-40B4-BE49-F238E27FC236}">
                <a16:creationId xmlns:a16="http://schemas.microsoft.com/office/drawing/2014/main" id="{80FEEDAF-C136-46B5-993A-8C31B3B5AE5F}"/>
              </a:ext>
            </a:extLst>
          </p:cNvPr>
          <p:cNvSpPr txBox="1"/>
          <p:nvPr/>
        </p:nvSpPr>
        <p:spPr>
          <a:xfrm>
            <a:off x="4798862" y="1906146"/>
            <a:ext cx="1017150" cy="52398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GB" sz="1400" b="1" kern="0">
                <a:solidFill>
                  <a:schemeClr val="tx2"/>
                </a:solidFill>
                <a:latin typeface="Fira Sans Extra Condensed"/>
                <a:ea typeface="Fira Sans Extra Condensed"/>
                <a:cs typeface="Fira Sans Extra Condensed"/>
                <a:sym typeface="Fira Sans Extra Condensed"/>
              </a:rPr>
              <a:t>3.8%</a:t>
            </a:r>
            <a:endParaRPr sz="1400" b="1" kern="0">
              <a:solidFill>
                <a:schemeClr val="tx2"/>
              </a:solidFill>
              <a:latin typeface="Fira Sans Extra Condensed"/>
              <a:ea typeface="Fira Sans Extra Condensed"/>
              <a:cs typeface="Fira Sans Extra Condensed"/>
              <a:sym typeface="Fira Sans Extra Condensed"/>
            </a:endParaRPr>
          </a:p>
        </p:txBody>
      </p:sp>
      <p:graphicFrame>
        <p:nvGraphicFramePr>
          <p:cNvPr id="11" name="Chart 10">
            <a:extLst>
              <a:ext uri="{FF2B5EF4-FFF2-40B4-BE49-F238E27FC236}">
                <a16:creationId xmlns:a16="http://schemas.microsoft.com/office/drawing/2014/main" id="{720359CF-1746-4A74-8E58-E6040273B6B1}"/>
              </a:ext>
            </a:extLst>
          </p:cNvPr>
          <p:cNvGraphicFramePr/>
          <p:nvPr>
            <p:extLst>
              <p:ext uri="{D42A27DB-BD31-4B8C-83A1-F6EECF244321}">
                <p14:modId xmlns:p14="http://schemas.microsoft.com/office/powerpoint/2010/main" val="4268569413"/>
              </p:ext>
            </p:extLst>
          </p:nvPr>
        </p:nvGraphicFramePr>
        <p:xfrm>
          <a:off x="5368415" y="1500318"/>
          <a:ext cx="6693711" cy="4246213"/>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le 2">
            <a:extLst>
              <a:ext uri="{FF2B5EF4-FFF2-40B4-BE49-F238E27FC236}">
                <a16:creationId xmlns:a16="http://schemas.microsoft.com/office/drawing/2014/main" id="{5550D07E-AF41-42B4-A73C-460F027F708B}"/>
              </a:ext>
            </a:extLst>
          </p:cNvPr>
          <p:cNvSpPr txBox="1">
            <a:spLocks/>
          </p:cNvSpPr>
          <p:nvPr/>
        </p:nvSpPr>
        <p:spPr>
          <a:xfrm>
            <a:off x="2131242" y="517525"/>
            <a:ext cx="8115693"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SG"/>
              <a:t>TOTAL CRIMES REPORTED FROM 2020 – 2021 &amp; CRIME TYPES SPLIT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303FCDC-0699-4BEB-BAE9-72F49705CFE8}"/>
              </a:ext>
            </a:extLst>
          </p:cNvPr>
          <p:cNvSpPr>
            <a:spLocks noGrp="1"/>
          </p:cNvSpPr>
          <p:nvPr>
            <p:ph type="sldNum" sz="quarter" idx="12"/>
          </p:nvPr>
        </p:nvSpPr>
        <p:spPr/>
        <p:txBody>
          <a:bodyPr/>
          <a:lstStyle/>
          <a:p>
            <a:fld id="{B5CEABB6-07DC-46E8-9B57-56EC44A396E5}" type="slidenum">
              <a:rPr lang="en-US" smtClean="0"/>
              <a:t>6</a:t>
            </a:fld>
            <a:endParaRPr lang="en-US"/>
          </a:p>
        </p:txBody>
      </p:sp>
      <p:pic>
        <p:nvPicPr>
          <p:cNvPr id="7" name="SmartArt Placeholder 6" descr="A picture containing chart&#10;&#10;Description automatically generated">
            <a:extLst>
              <a:ext uri="{FF2B5EF4-FFF2-40B4-BE49-F238E27FC236}">
                <a16:creationId xmlns:a16="http://schemas.microsoft.com/office/drawing/2014/main" id="{6E7ED76C-D973-4A7E-860F-EAA8A1CA3E2A}"/>
              </a:ext>
            </a:extLst>
          </p:cNvPr>
          <p:cNvPicPr>
            <a:picLocks noGrp="1" noChangeAspect="1"/>
          </p:cNvPicPr>
          <p:nvPr>
            <p:ph type="dgm" sz="quarter" idx="15"/>
          </p:nvPr>
        </p:nvPicPr>
        <p:blipFill>
          <a:blip r:embed="rId2"/>
          <a:stretch>
            <a:fillRect/>
          </a:stretch>
        </p:blipFill>
        <p:spPr>
          <a:xfrm>
            <a:off x="557141" y="1885950"/>
            <a:ext cx="6052167" cy="3537060"/>
          </a:xfrm>
          <a:prstGeom prst="rect">
            <a:avLst/>
          </a:prstGeom>
        </p:spPr>
      </p:pic>
      <p:sp>
        <p:nvSpPr>
          <p:cNvPr id="4" name="Rectangle 3">
            <a:extLst>
              <a:ext uri="{FF2B5EF4-FFF2-40B4-BE49-F238E27FC236}">
                <a16:creationId xmlns:a16="http://schemas.microsoft.com/office/drawing/2014/main" id="{6DDBAAF9-BF87-4EB5-939F-230422D3AD07}"/>
              </a:ext>
            </a:extLst>
          </p:cNvPr>
          <p:cNvSpPr/>
          <p:nvPr/>
        </p:nvSpPr>
        <p:spPr>
          <a:xfrm>
            <a:off x="3371851" y="2238375"/>
            <a:ext cx="211374" cy="2743200"/>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36D1F854-574F-4AF9-BDAB-3FDB69414131}"/>
              </a:ext>
            </a:extLst>
          </p:cNvPr>
          <p:cNvPicPr>
            <a:picLocks noChangeAspect="1"/>
          </p:cNvPicPr>
          <p:nvPr/>
        </p:nvPicPr>
        <p:blipFill>
          <a:blip r:embed="rId3"/>
          <a:stretch>
            <a:fillRect/>
          </a:stretch>
        </p:blipFill>
        <p:spPr>
          <a:xfrm>
            <a:off x="6675983" y="1885950"/>
            <a:ext cx="4829565" cy="3572164"/>
          </a:xfrm>
          <a:prstGeom prst="rect">
            <a:avLst/>
          </a:prstGeom>
        </p:spPr>
      </p:pic>
      <p:sp>
        <p:nvSpPr>
          <p:cNvPr id="9" name="Title 2">
            <a:extLst>
              <a:ext uri="{FF2B5EF4-FFF2-40B4-BE49-F238E27FC236}">
                <a16:creationId xmlns:a16="http://schemas.microsoft.com/office/drawing/2014/main" id="{9A754255-7B72-49CF-B4B6-A6DCA2CDA15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SG"/>
              <a:t>HEAT MAP OF CRIME OCCURENCE</a:t>
            </a:r>
          </a:p>
        </p:txBody>
      </p:sp>
    </p:spTree>
    <p:extLst>
      <p:ext uri="{BB962C8B-B14F-4D97-AF65-F5344CB8AC3E}">
        <p14:creationId xmlns:p14="http://schemas.microsoft.com/office/powerpoint/2010/main" val="370585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C2ED68-35E4-42B8-BE65-C3DA038AA8A6}"/>
              </a:ext>
            </a:extLst>
          </p:cNvPr>
          <p:cNvSpPr>
            <a:spLocks noGrp="1"/>
          </p:cNvSpPr>
          <p:nvPr>
            <p:ph type="title"/>
          </p:nvPr>
        </p:nvSpPr>
        <p:spPr/>
        <p:txBody>
          <a:bodyPr/>
          <a:lstStyle/>
          <a:p>
            <a:r>
              <a:rPr lang="en-SG"/>
              <a:t>Victim Demographics</a:t>
            </a:r>
          </a:p>
        </p:txBody>
      </p:sp>
      <p:sp>
        <p:nvSpPr>
          <p:cNvPr id="6" name="Slide Number Placeholder 5">
            <a:extLst>
              <a:ext uri="{FF2B5EF4-FFF2-40B4-BE49-F238E27FC236}">
                <a16:creationId xmlns:a16="http://schemas.microsoft.com/office/drawing/2014/main" id="{65D0DA78-F6EA-4C9C-A928-3962F34B0026}"/>
              </a:ext>
            </a:extLst>
          </p:cNvPr>
          <p:cNvSpPr>
            <a:spLocks noGrp="1"/>
          </p:cNvSpPr>
          <p:nvPr>
            <p:ph type="sldNum" sz="quarter" idx="12"/>
          </p:nvPr>
        </p:nvSpPr>
        <p:spPr/>
        <p:txBody>
          <a:bodyPr/>
          <a:lstStyle/>
          <a:p>
            <a:fld id="{B5CEABB6-07DC-46E8-9B57-56EC44A396E5}" type="slidenum">
              <a:rPr lang="en-US" smtClean="0"/>
              <a:t>7</a:t>
            </a:fld>
            <a:endParaRPr lang="en-US"/>
          </a:p>
        </p:txBody>
      </p:sp>
      <p:pic>
        <p:nvPicPr>
          <p:cNvPr id="7" name="Picture 6" descr="Chart, bar chart&#10;&#10;Description automatically generated">
            <a:extLst>
              <a:ext uri="{FF2B5EF4-FFF2-40B4-BE49-F238E27FC236}">
                <a16:creationId xmlns:a16="http://schemas.microsoft.com/office/drawing/2014/main" id="{00CCF0C1-3D02-4C37-8806-DEBD42639983}"/>
              </a:ext>
            </a:extLst>
          </p:cNvPr>
          <p:cNvPicPr>
            <a:picLocks noChangeAspect="1"/>
          </p:cNvPicPr>
          <p:nvPr/>
        </p:nvPicPr>
        <p:blipFill>
          <a:blip r:embed="rId2"/>
          <a:stretch>
            <a:fillRect/>
          </a:stretch>
        </p:blipFill>
        <p:spPr>
          <a:xfrm>
            <a:off x="7318375" y="3892447"/>
            <a:ext cx="3816350" cy="2372006"/>
          </a:xfrm>
          <a:prstGeom prst="rect">
            <a:avLst/>
          </a:prstGeom>
        </p:spPr>
      </p:pic>
      <p:pic>
        <p:nvPicPr>
          <p:cNvPr id="8" name="Picture 7" descr="Chart, bar chart&#10;&#10;Description automatically generated">
            <a:extLst>
              <a:ext uri="{FF2B5EF4-FFF2-40B4-BE49-F238E27FC236}">
                <a16:creationId xmlns:a16="http://schemas.microsoft.com/office/drawing/2014/main" id="{1EA08A32-8364-492A-9D97-8B31B4265790}"/>
              </a:ext>
            </a:extLst>
          </p:cNvPr>
          <p:cNvPicPr>
            <a:picLocks noChangeAspect="1"/>
          </p:cNvPicPr>
          <p:nvPr/>
        </p:nvPicPr>
        <p:blipFill>
          <a:blip r:embed="rId3"/>
          <a:stretch>
            <a:fillRect/>
          </a:stretch>
        </p:blipFill>
        <p:spPr>
          <a:xfrm>
            <a:off x="7318375" y="1428754"/>
            <a:ext cx="3816350" cy="2371796"/>
          </a:xfrm>
          <a:prstGeom prst="rect">
            <a:avLst/>
          </a:prstGeom>
        </p:spPr>
      </p:pic>
      <p:grpSp>
        <p:nvGrpSpPr>
          <p:cNvPr id="2" name="Group 1">
            <a:extLst>
              <a:ext uri="{FF2B5EF4-FFF2-40B4-BE49-F238E27FC236}">
                <a16:creationId xmlns:a16="http://schemas.microsoft.com/office/drawing/2014/main" id="{E3B34F94-37D8-49F1-9C0E-2966E578BA73}"/>
              </a:ext>
            </a:extLst>
          </p:cNvPr>
          <p:cNvGrpSpPr/>
          <p:nvPr/>
        </p:nvGrpSpPr>
        <p:grpSpPr>
          <a:xfrm>
            <a:off x="585469" y="1963586"/>
            <a:ext cx="6217285" cy="3864277"/>
            <a:chOff x="709294" y="1559801"/>
            <a:chExt cx="6217285" cy="3864277"/>
          </a:xfrm>
        </p:grpSpPr>
        <p:pic>
          <p:nvPicPr>
            <p:cNvPr id="5" name="Picture 4" descr="Chart&#10;&#10;Description automatically generated">
              <a:extLst>
                <a:ext uri="{FF2B5EF4-FFF2-40B4-BE49-F238E27FC236}">
                  <a16:creationId xmlns:a16="http://schemas.microsoft.com/office/drawing/2014/main" id="{9FA38352-F351-4F08-864D-8563CDE1AA36}"/>
                </a:ext>
              </a:extLst>
            </p:cNvPr>
            <p:cNvPicPr>
              <a:picLocks noChangeAspect="1"/>
            </p:cNvPicPr>
            <p:nvPr/>
          </p:nvPicPr>
          <p:blipFill>
            <a:blip r:embed="rId4"/>
            <a:stretch>
              <a:fillRect/>
            </a:stretch>
          </p:blipFill>
          <p:spPr>
            <a:xfrm>
              <a:off x="709294" y="1559801"/>
              <a:ext cx="6217285" cy="3864277"/>
            </a:xfrm>
            <a:prstGeom prst="rect">
              <a:avLst/>
            </a:prstGeom>
          </p:spPr>
        </p:pic>
        <p:sp>
          <p:nvSpPr>
            <p:cNvPr id="9" name="Rectangle 8">
              <a:extLst>
                <a:ext uri="{FF2B5EF4-FFF2-40B4-BE49-F238E27FC236}">
                  <a16:creationId xmlns:a16="http://schemas.microsoft.com/office/drawing/2014/main" id="{C8AFB9A4-8A7F-4A09-9981-4506EBCC5DDB}"/>
                </a:ext>
              </a:extLst>
            </p:cNvPr>
            <p:cNvSpPr/>
            <p:nvPr/>
          </p:nvSpPr>
          <p:spPr>
            <a:xfrm>
              <a:off x="3267075" y="1869200"/>
              <a:ext cx="266700" cy="2026526"/>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50A81FE5-EA2F-4B95-AAF3-0EA54291997A}"/>
              </a:ext>
            </a:extLst>
          </p:cNvPr>
          <p:cNvSpPr/>
          <p:nvPr/>
        </p:nvSpPr>
        <p:spPr>
          <a:xfrm>
            <a:off x="8315325" y="4100002"/>
            <a:ext cx="638175" cy="1881698"/>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331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7E69B-AAE8-42BA-89AF-937E61E6847A}"/>
              </a:ext>
            </a:extLst>
          </p:cNvPr>
          <p:cNvSpPr>
            <a:spLocks noGrp="1"/>
          </p:cNvSpPr>
          <p:nvPr>
            <p:ph type="title"/>
          </p:nvPr>
        </p:nvSpPr>
        <p:spPr/>
        <p:txBody>
          <a:bodyPr/>
          <a:lstStyle/>
          <a:p>
            <a:r>
              <a:rPr lang="en-SG"/>
              <a:t>Hypothesis Testing</a:t>
            </a:r>
          </a:p>
        </p:txBody>
      </p:sp>
      <p:sp>
        <p:nvSpPr>
          <p:cNvPr id="4" name="Slide Number Placeholder 3">
            <a:extLst>
              <a:ext uri="{FF2B5EF4-FFF2-40B4-BE49-F238E27FC236}">
                <a16:creationId xmlns:a16="http://schemas.microsoft.com/office/drawing/2014/main" id="{0C4C2580-C448-4AB2-B057-295E9D07B3A1}"/>
              </a:ext>
            </a:extLst>
          </p:cNvPr>
          <p:cNvSpPr>
            <a:spLocks noGrp="1"/>
          </p:cNvSpPr>
          <p:nvPr>
            <p:ph type="sldNum" sz="quarter" idx="12"/>
          </p:nvPr>
        </p:nvSpPr>
        <p:spPr/>
        <p:txBody>
          <a:bodyPr/>
          <a:lstStyle/>
          <a:p>
            <a:fld id="{B5CEABB6-07DC-46E8-9B57-56EC44A396E5}" type="slidenum">
              <a:rPr lang="en-US" smtClean="0"/>
              <a:t>8</a:t>
            </a:fld>
            <a:endParaRPr lang="en-US"/>
          </a:p>
        </p:txBody>
      </p:sp>
      <p:sp>
        <p:nvSpPr>
          <p:cNvPr id="6" name="TextBox 5">
            <a:extLst>
              <a:ext uri="{FF2B5EF4-FFF2-40B4-BE49-F238E27FC236}">
                <a16:creationId xmlns:a16="http://schemas.microsoft.com/office/drawing/2014/main" id="{26CDB456-53BA-4BC8-8162-F79E890D6F15}"/>
              </a:ext>
            </a:extLst>
          </p:cNvPr>
          <p:cNvSpPr txBox="1"/>
          <p:nvPr/>
        </p:nvSpPr>
        <p:spPr>
          <a:xfrm>
            <a:off x="1728787" y="1690687"/>
            <a:ext cx="7591675" cy="369332"/>
          </a:xfrm>
          <a:prstGeom prst="rect">
            <a:avLst/>
          </a:prstGeom>
          <a:noFill/>
        </p:spPr>
        <p:txBody>
          <a:bodyPr wrap="square" rtlCol="0">
            <a:spAutoFit/>
          </a:bodyPr>
          <a:lstStyle/>
          <a:p>
            <a:r>
              <a:rPr lang="en-SG" b="1"/>
              <a:t>Is there is a difference in daily crime rates between 2020 and 2021? </a:t>
            </a:r>
            <a:endParaRPr lang="en-SG"/>
          </a:p>
        </p:txBody>
      </p:sp>
      <p:sp>
        <p:nvSpPr>
          <p:cNvPr id="7" name="TextBox 6">
            <a:extLst>
              <a:ext uri="{FF2B5EF4-FFF2-40B4-BE49-F238E27FC236}">
                <a16:creationId xmlns:a16="http://schemas.microsoft.com/office/drawing/2014/main" id="{710052A6-CFD3-4D31-BA10-EE8E8B38AE32}"/>
              </a:ext>
            </a:extLst>
          </p:cNvPr>
          <p:cNvSpPr txBox="1"/>
          <p:nvPr/>
        </p:nvSpPr>
        <p:spPr>
          <a:xfrm>
            <a:off x="1728787" y="2095355"/>
            <a:ext cx="9003381" cy="646331"/>
          </a:xfrm>
          <a:prstGeom prst="rect">
            <a:avLst/>
          </a:prstGeom>
          <a:noFill/>
        </p:spPr>
        <p:txBody>
          <a:bodyPr wrap="square" rtlCol="0">
            <a:spAutoFit/>
          </a:bodyPr>
          <a:lstStyle/>
          <a:p>
            <a:r>
              <a:rPr lang="en-SG"/>
              <a:t>Null hypothesis </a:t>
            </a:r>
            <a:r>
              <a:rPr lang="x-none" sz="1800">
                <a:solidFill>
                  <a:srgbClr val="000000"/>
                </a:solidFill>
                <a:effectLst/>
                <a:latin typeface="+mj-lt"/>
                <a:ea typeface="Times New Roman" panose="02020603050405020304" pitchFamily="18" charset="0"/>
                <a:cs typeface="Calibri-Bold"/>
              </a:rPr>
              <a:t>H</a:t>
            </a:r>
            <a:r>
              <a:rPr lang="en-SG" sz="1800" baseline="-25000">
                <a:solidFill>
                  <a:srgbClr val="000000"/>
                </a:solidFill>
                <a:effectLst/>
                <a:latin typeface="+mj-lt"/>
                <a:ea typeface="Times New Roman" panose="02020603050405020304" pitchFamily="18" charset="0"/>
                <a:cs typeface="Calibri-Bold"/>
              </a:rPr>
              <a:t>0</a:t>
            </a:r>
            <a:r>
              <a:rPr lang="en-SG"/>
              <a:t>: There is no difference in daily crime rates between both years</a:t>
            </a:r>
          </a:p>
          <a:p>
            <a:r>
              <a:rPr lang="en-SG"/>
              <a:t>Alternative </a:t>
            </a:r>
            <a:r>
              <a:rPr lang="en-SG">
                <a:latin typeface="+mj-lt"/>
              </a:rPr>
              <a:t>hypothesis </a:t>
            </a:r>
            <a:r>
              <a:rPr lang="x-none" sz="1800">
                <a:solidFill>
                  <a:srgbClr val="000000"/>
                </a:solidFill>
                <a:effectLst/>
                <a:latin typeface="+mj-lt"/>
                <a:ea typeface="Times New Roman" panose="02020603050405020304" pitchFamily="18" charset="0"/>
                <a:cs typeface="Calibri-Bold"/>
              </a:rPr>
              <a:t>H</a:t>
            </a:r>
            <a:r>
              <a:rPr lang="x-none" sz="1800" baseline="-25000">
                <a:solidFill>
                  <a:srgbClr val="000000"/>
                </a:solidFill>
                <a:effectLst/>
                <a:latin typeface="+mj-lt"/>
                <a:ea typeface="Times New Roman" panose="02020603050405020304" pitchFamily="18" charset="0"/>
                <a:cs typeface="Calibri-Bold"/>
              </a:rPr>
              <a:t>1</a:t>
            </a:r>
            <a:r>
              <a:rPr lang="en-SG"/>
              <a:t>: There is a difference in daily crime rates between both years</a:t>
            </a:r>
          </a:p>
        </p:txBody>
      </p:sp>
      <p:sp>
        <p:nvSpPr>
          <p:cNvPr id="9" name="TextBox 8">
            <a:extLst>
              <a:ext uri="{FF2B5EF4-FFF2-40B4-BE49-F238E27FC236}">
                <a16:creationId xmlns:a16="http://schemas.microsoft.com/office/drawing/2014/main" id="{BEC374F8-A632-4EED-B0FC-482CD853F577}"/>
              </a:ext>
            </a:extLst>
          </p:cNvPr>
          <p:cNvSpPr txBox="1"/>
          <p:nvPr/>
        </p:nvSpPr>
        <p:spPr>
          <a:xfrm>
            <a:off x="1893886" y="4797982"/>
            <a:ext cx="8734425" cy="923330"/>
          </a:xfrm>
          <a:prstGeom prst="rect">
            <a:avLst/>
          </a:prstGeom>
          <a:noFill/>
          <a:ln w="28575">
            <a:solidFill>
              <a:srgbClr val="C00000"/>
            </a:solidFill>
            <a:prstDash val="sysDash"/>
          </a:ln>
        </p:spPr>
        <p:txBody>
          <a:bodyPr wrap="square" rtlCol="0">
            <a:spAutoFit/>
          </a:bodyPr>
          <a:lstStyle/>
          <a:p>
            <a:r>
              <a:rPr lang="en-SG" b="1"/>
              <a:t>Results: </a:t>
            </a:r>
            <a:r>
              <a:rPr lang="en-SG"/>
              <a:t>Since p-value exceeds significance level of 0.05, we are unable to reject the null hypothesis. There is insufficient evidence to conclude that there is a significant difference in daily crime rates between 2020 and 2021. </a:t>
            </a:r>
          </a:p>
        </p:txBody>
      </p:sp>
      <p:pic>
        <p:nvPicPr>
          <p:cNvPr id="2" name="Picture 4" descr="Text&#10;&#10;Description automatically generated">
            <a:extLst>
              <a:ext uri="{FF2B5EF4-FFF2-40B4-BE49-F238E27FC236}">
                <a16:creationId xmlns:a16="http://schemas.microsoft.com/office/drawing/2014/main" id="{3C73235D-0445-6620-C684-38CDAC66A3B8}"/>
              </a:ext>
            </a:extLst>
          </p:cNvPr>
          <p:cNvPicPr>
            <a:picLocks noChangeAspect="1"/>
          </p:cNvPicPr>
          <p:nvPr/>
        </p:nvPicPr>
        <p:blipFill>
          <a:blip r:embed="rId3"/>
          <a:stretch>
            <a:fillRect/>
          </a:stretch>
        </p:blipFill>
        <p:spPr>
          <a:xfrm>
            <a:off x="3175000" y="2835410"/>
            <a:ext cx="5435600" cy="1652846"/>
          </a:xfrm>
          <a:prstGeom prst="rect">
            <a:avLst/>
          </a:prstGeom>
        </p:spPr>
      </p:pic>
      <p:sp>
        <p:nvSpPr>
          <p:cNvPr id="5" name="Rectangle 4">
            <a:extLst>
              <a:ext uri="{FF2B5EF4-FFF2-40B4-BE49-F238E27FC236}">
                <a16:creationId xmlns:a16="http://schemas.microsoft.com/office/drawing/2014/main" id="{A7671736-BD7B-16DF-74D2-B21338E367A3}"/>
              </a:ext>
            </a:extLst>
          </p:cNvPr>
          <p:cNvSpPr/>
          <p:nvPr/>
        </p:nvSpPr>
        <p:spPr>
          <a:xfrm>
            <a:off x="5028142" y="3300942"/>
            <a:ext cx="499534" cy="194734"/>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133169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7E69B-AAE8-42BA-89AF-937E61E6847A}"/>
              </a:ext>
            </a:extLst>
          </p:cNvPr>
          <p:cNvSpPr>
            <a:spLocks noGrp="1"/>
          </p:cNvSpPr>
          <p:nvPr>
            <p:ph type="title"/>
          </p:nvPr>
        </p:nvSpPr>
        <p:spPr/>
        <p:txBody>
          <a:bodyPr/>
          <a:lstStyle/>
          <a:p>
            <a:r>
              <a:rPr lang="en-SG"/>
              <a:t>Confidence Interval</a:t>
            </a:r>
          </a:p>
        </p:txBody>
      </p:sp>
      <p:sp>
        <p:nvSpPr>
          <p:cNvPr id="4" name="Slide Number Placeholder 3">
            <a:extLst>
              <a:ext uri="{FF2B5EF4-FFF2-40B4-BE49-F238E27FC236}">
                <a16:creationId xmlns:a16="http://schemas.microsoft.com/office/drawing/2014/main" id="{0C4C2580-C448-4AB2-B057-295E9D07B3A1}"/>
              </a:ext>
            </a:extLst>
          </p:cNvPr>
          <p:cNvSpPr>
            <a:spLocks noGrp="1"/>
          </p:cNvSpPr>
          <p:nvPr>
            <p:ph type="sldNum" sz="quarter" idx="12"/>
          </p:nvPr>
        </p:nvSpPr>
        <p:spPr/>
        <p:txBody>
          <a:bodyPr/>
          <a:lstStyle/>
          <a:p>
            <a:fld id="{B5CEABB6-07DC-46E8-9B57-56EC44A396E5}" type="slidenum">
              <a:rPr lang="en-US" smtClean="0"/>
              <a:t>9</a:t>
            </a:fld>
            <a:endParaRPr lang="en-US"/>
          </a:p>
        </p:txBody>
      </p:sp>
      <p:graphicFrame>
        <p:nvGraphicFramePr>
          <p:cNvPr id="8" name="Chart 7">
            <a:extLst>
              <a:ext uri="{FF2B5EF4-FFF2-40B4-BE49-F238E27FC236}">
                <a16:creationId xmlns:a16="http://schemas.microsoft.com/office/drawing/2014/main" id="{F9F4CDE8-F58C-4E79-AF95-5F01CE26D25B}"/>
              </a:ext>
            </a:extLst>
          </p:cNvPr>
          <p:cNvGraphicFramePr/>
          <p:nvPr>
            <p:extLst>
              <p:ext uri="{D42A27DB-BD31-4B8C-83A1-F6EECF244321}">
                <p14:modId xmlns:p14="http://schemas.microsoft.com/office/powerpoint/2010/main" val="1384185264"/>
              </p:ext>
            </p:extLst>
          </p:nvPr>
        </p:nvGraphicFramePr>
        <p:xfrm>
          <a:off x="2717800" y="1690688"/>
          <a:ext cx="6375400" cy="4385733"/>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BE8BD47D-28E1-46A9-8733-8778D90BF654}"/>
              </a:ext>
            </a:extLst>
          </p:cNvPr>
          <p:cNvSpPr txBox="1"/>
          <p:nvPr/>
        </p:nvSpPr>
        <p:spPr>
          <a:xfrm>
            <a:off x="3978910" y="3244334"/>
            <a:ext cx="1663700" cy="369332"/>
          </a:xfrm>
          <a:prstGeom prst="rect">
            <a:avLst/>
          </a:prstGeom>
          <a:noFill/>
        </p:spPr>
        <p:txBody>
          <a:bodyPr wrap="square" rtlCol="0">
            <a:spAutoFit/>
          </a:bodyPr>
          <a:lstStyle/>
          <a:p>
            <a:r>
              <a:rPr lang="en-SG">
                <a:solidFill>
                  <a:srgbClr val="C00000"/>
                </a:solidFill>
              </a:rPr>
              <a:t>CI: 535-547</a:t>
            </a:r>
          </a:p>
        </p:txBody>
      </p:sp>
      <p:sp>
        <p:nvSpPr>
          <p:cNvPr id="16" name="TextBox 15">
            <a:extLst>
              <a:ext uri="{FF2B5EF4-FFF2-40B4-BE49-F238E27FC236}">
                <a16:creationId xmlns:a16="http://schemas.microsoft.com/office/drawing/2014/main" id="{4674C872-A950-40FE-9347-EAD6F239EE89}"/>
              </a:ext>
            </a:extLst>
          </p:cNvPr>
          <p:cNvSpPr txBox="1"/>
          <p:nvPr/>
        </p:nvSpPr>
        <p:spPr>
          <a:xfrm>
            <a:off x="6861810" y="1978938"/>
            <a:ext cx="1435100" cy="369332"/>
          </a:xfrm>
          <a:prstGeom prst="rect">
            <a:avLst/>
          </a:prstGeom>
          <a:noFill/>
        </p:spPr>
        <p:txBody>
          <a:bodyPr wrap="square" rtlCol="0">
            <a:spAutoFit/>
          </a:bodyPr>
          <a:lstStyle/>
          <a:p>
            <a:r>
              <a:rPr lang="en-SG">
                <a:solidFill>
                  <a:srgbClr val="C00000"/>
                </a:solidFill>
              </a:rPr>
              <a:t>CI: 558-569</a:t>
            </a:r>
          </a:p>
        </p:txBody>
      </p:sp>
      <p:sp>
        <p:nvSpPr>
          <p:cNvPr id="17" name="TextBox 16">
            <a:extLst>
              <a:ext uri="{FF2B5EF4-FFF2-40B4-BE49-F238E27FC236}">
                <a16:creationId xmlns:a16="http://schemas.microsoft.com/office/drawing/2014/main" id="{7E9D42B1-65D9-4D1C-A27A-E04231CC42C8}"/>
              </a:ext>
            </a:extLst>
          </p:cNvPr>
          <p:cNvSpPr txBox="1"/>
          <p:nvPr/>
        </p:nvSpPr>
        <p:spPr>
          <a:xfrm>
            <a:off x="2240756" y="5987018"/>
            <a:ext cx="7710487" cy="369332"/>
          </a:xfrm>
          <a:prstGeom prst="rect">
            <a:avLst/>
          </a:prstGeom>
          <a:noFill/>
        </p:spPr>
        <p:txBody>
          <a:bodyPr wrap="square" rtlCol="0">
            <a:spAutoFit/>
          </a:bodyPr>
          <a:lstStyle/>
          <a:p>
            <a:pPr algn="ctr"/>
            <a:r>
              <a:rPr lang="en-SG" b="1"/>
              <a:t>95% Confidence Interval of daily mean crime incidents in 2020 vs 2021</a:t>
            </a:r>
            <a:endParaRPr lang="en-SG"/>
          </a:p>
        </p:txBody>
      </p:sp>
    </p:spTree>
    <p:extLst>
      <p:ext uri="{BB962C8B-B14F-4D97-AF65-F5344CB8AC3E}">
        <p14:creationId xmlns:p14="http://schemas.microsoft.com/office/powerpoint/2010/main" val="3999215731"/>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a3bd779-5ba8-4106-bc81-0eda5c66c50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1203F3E32FF64983AC3FD6DDC34F1C" ma:contentTypeVersion="8" ma:contentTypeDescription="Create a new document." ma:contentTypeScope="" ma:versionID="f0a137b690f3235f1e097acd0e9e89d9">
  <xsd:schema xmlns:xsd="http://www.w3.org/2001/XMLSchema" xmlns:xs="http://www.w3.org/2001/XMLSchema" xmlns:p="http://schemas.microsoft.com/office/2006/metadata/properties" xmlns:ns2="2a3bd779-5ba8-4106-bc81-0eda5c66c50c" targetNamespace="http://schemas.microsoft.com/office/2006/metadata/properties" ma:root="true" ma:fieldsID="43a127510f5e988f23b4fbadd1b16f3f" ns2:_="">
    <xsd:import namespace="2a3bd779-5ba8-4106-bc81-0eda5c66c5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3bd779-5ba8-4106-bc81-0eda5c66c5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2a3bd779-5ba8-4106-bc81-0eda5c66c50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DD264390-A0BA-4494-B0C2-302E3544BF38}">
  <ds:schemaRefs>
    <ds:schemaRef ds:uri="2a3bd779-5ba8-4106-bc81-0eda5c66c5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Application>Microsoft Office PowerPoint</Application>
  <PresentationFormat>Widescreen</PresentationFormat>
  <Slides>15</Slides>
  <Notes>6</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Monoline</vt:lpstr>
      <vt:lpstr>ISSS616  Applied Statistical Analysis with R</vt:lpstr>
      <vt:lpstr>Agenda</vt:lpstr>
      <vt:lpstr>PowerPoint Presentation</vt:lpstr>
      <vt:lpstr>PowerPoint Presentation</vt:lpstr>
      <vt:lpstr>PowerPoint Presentation</vt:lpstr>
      <vt:lpstr>PowerPoint Presentation</vt:lpstr>
      <vt:lpstr>Victim Demographics</vt:lpstr>
      <vt:lpstr>Hypothesis Testing</vt:lpstr>
      <vt:lpstr>Confidence Interval</vt:lpstr>
      <vt:lpstr>Anova test</vt:lpstr>
      <vt:lpstr>Shiny app demonstration</vt:lpstr>
      <vt:lpstr>Limitations</vt:lpstr>
      <vt:lpstr>recommendation</vt:lpstr>
      <vt:lpstr>Future work</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Mike Tuan Minh PHAN</dc:creator>
  <cp:revision>1</cp:revision>
  <dcterms:created xsi:type="dcterms:W3CDTF">2021-07-13T16:15:56Z</dcterms:created>
  <dcterms:modified xsi:type="dcterms:W3CDTF">2022-03-23T14:31:58Z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0x010100EE1203F3E32FF64983AC3FD6DDC34F1C</vt:lpwstr>
  </property>
</Properties>
</file>