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5AD4EE1C-F8F3-45AC-9B40-FAA67DDB5E1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9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04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012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28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9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87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86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3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36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4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A87AE-7B88-4C90-AF27-F219229D3F35}" type="datetimeFigureOut">
              <a:rPr lang="pl-PL" smtClean="0"/>
              <a:t>2013-06-05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2A9F-06E5-4663-9AAE-6A6F3B760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32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pl-PL" sz="8000" dirty="0" err="1" smtClean="0"/>
              <a:t>TripleTriola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1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77072"/>
            <a:ext cx="5832648" cy="1693349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1" y="1412287"/>
            <a:ext cx="8324763" cy="20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Menu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3281"/>
            <a:ext cx="3657600" cy="2438400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3281"/>
            <a:ext cx="3657600" cy="24384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08148"/>
            <a:ext cx="3657600" cy="2438400"/>
          </a:xfrm>
          <a:prstGeom prst="rect">
            <a:avLst/>
          </a:prstGeom>
        </p:spPr>
      </p:pic>
      <p:pic>
        <p:nvPicPr>
          <p:cNvPr id="10" name="Symbol zastępczy zawartości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64" y="3808148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4" y="548680"/>
            <a:ext cx="3657600" cy="2438400"/>
          </a:xfr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6771"/>
            <a:ext cx="3657600" cy="24384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3657600" cy="24384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45024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35696" y="5733256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pl-PL" sz="8000" dirty="0" smtClean="0"/>
              <a:t>Pytania?</a:t>
            </a:r>
            <a:endParaRPr lang="pl-PL" sz="80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0"/>
            <a:ext cx="3867055" cy="48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</Words>
  <Application>Microsoft Office PowerPoint</Application>
  <PresentationFormat>Pokaz na ekranie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TripleTriola</vt:lpstr>
      <vt:lpstr>Jak?</vt:lpstr>
      <vt:lpstr>Menu</vt:lpstr>
      <vt:lpstr>Gra</vt:lpstr>
      <vt:lpstr>Pytania?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TripleTriola</dc:title>
  <dc:creator>luke</dc:creator>
  <cp:lastModifiedBy>luke</cp:lastModifiedBy>
  <cp:revision>3</cp:revision>
  <dcterms:created xsi:type="dcterms:W3CDTF">2013-06-05T17:24:37Z</dcterms:created>
  <dcterms:modified xsi:type="dcterms:W3CDTF">2013-06-05T17:41:19Z</dcterms:modified>
</cp:coreProperties>
</file>