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youtube.com/v/-_xQJHSCgt4" Type="http://schemas.openxmlformats.org/officeDocument/2006/relationships/hyperlink" TargetMode="External" Id="rId4"/><Relationship Target="../media/image06.jpg" Type="http://schemas.openxmlformats.org/officeDocument/2006/relationships/image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8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800" lang="en"/>
              <a:t>Rozpoznawanie i cyfryzacja ręcznie </a:t>
            </a:r>
            <a:r>
              <a:rPr lang="en"/>
              <a:t>tworzonej notacji muzycznej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600" lang="en"/>
              <a:t>Łukasz Wieczorek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Informatyka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Gospodarka Elektroniczna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Badanie cd.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3" x="0"/>
            <a:ext cy="3943274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Badanie cd.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4" x="0"/>
            <a:ext cy="3943274" cx="6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55025" x="4356800"/>
            <a:ext cy="2878024" cx="47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422602" x="4216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Architektura programu DrawNotes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98000" x="2075000"/>
            <a:ext cy="3745499" cx="49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Użyte algorytmy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Gamera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k najblizszych sasiadów - klasyfikator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OpenCV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Canny - detekcja konturów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momenty Hu - centrum główek nut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floodFill - wypełnianie główek nut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morfologiczne otwarcie / zamknięcie - usuwanie lasek nut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fitEllipse - znajdowanie główek nut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Cechy edytora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Rozpoznaje nuty (cała, półnuta, etc.)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Rozpoznaje wysokść nut (c, c#, etc.)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Pozwala na nawigowanie w MuseScore (natępny/poprzedni, etc.)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Komunikuje się z MuseScore protokołem OpenSound Control (wymiana danych w czasie rzeczywistym)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25455"/>
            <a:ext cy="5143500" cx="307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y="822300" x="4052700"/>
            <a:ext cy="3280800" cx="50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60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Dane</a:t>
            </a:r>
          </a:p>
          <a:p>
            <a:pPr algn="ctr">
              <a:spcBef>
                <a:spcPts val="0"/>
              </a:spcBef>
              <a:buNone/>
            </a:pPr>
            <a:r>
              <a:rPr sz="60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testowe oraz treningowe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422577" x="501675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Wyniki testów klasyfikacji oraz próby czasowej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rozpoznaje ~80% symboli</a:t>
            </a:r>
          </a:p>
          <a:p>
            <a:pPr rtl="0" lvl="0" indent="-457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3600" lang="en"/>
              <a:t>2,5 razy wolniejszy od wprowadzania myszką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>
            <a:hlinkClick r:id="rId4"/>
          </p:cNvPr>
          <p:cNvSpPr/>
          <p:nvPr/>
        </p:nvSpPr>
        <p:spPr>
          <a:xfrm>
            <a:off y="0" x="1143000"/>
            <a:ext cy="5143500" cx="68580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Dziękuję za uwagę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1930050" x="2624700"/>
            <a:ext cy="1283399" cx="3894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960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Dziedzina problemu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2539" x="0"/>
            <a:ext cy="3530962" cx="515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90550" x="5151898"/>
            <a:ext cy="4152950" cx="39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5" x="0"/>
            <a:ext cy="2250424" cx="42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7800" x="4246464"/>
            <a:ext cy="2075700" cx="489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 rot="5400000">
            <a:off y="1919100" x="4246475"/>
            <a:ext cy="1148699" cx="11486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y="612875" x="5185400"/>
            <a:ext cy="1526699" cx="97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600"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Grupa docelowa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97775" x="457200"/>
            <a:ext cy="3627900" cx="411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Osoby z tabletami graficznymi,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korzystające z MuseScore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87225" x="3642990"/>
            <a:ext cy="3356275" cx="5501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-793362" x="5064850"/>
            <a:ext cy="2719425" cx="40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Cel i zakres pracy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Dobór i integracja </a:t>
            </a:r>
            <a:r>
              <a:rPr b="1" sz="2400" lang="en"/>
              <a:t>narzedzi </a:t>
            </a:r>
            <a:r>
              <a:rPr sz="2400" lang="en"/>
              <a:t>do </a:t>
            </a:r>
            <a:r>
              <a:rPr b="1" sz="2400" lang="en"/>
              <a:t>rozpoznawania </a:t>
            </a:r>
            <a:r>
              <a:rPr sz="2400" lang="en"/>
              <a:t>i </a:t>
            </a:r>
            <a:r>
              <a:rPr b="1" sz="2400" lang="en"/>
              <a:t>cyfryzacji </a:t>
            </a:r>
            <a:r>
              <a:rPr sz="2400" lang="en"/>
              <a:t>recznie sporzadzonej </a:t>
            </a:r>
            <a:r>
              <a:rPr b="1" sz="2400" lang="en"/>
              <a:t>notacji muzycznej</a:t>
            </a:r>
            <a:r>
              <a:rPr sz="2400" lang="en"/>
              <a:t>,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Przygotowanie zestawów </a:t>
            </a:r>
            <a:r>
              <a:rPr b="1" sz="2400" lang="en"/>
              <a:t>danych treningowych </a:t>
            </a:r>
            <a:r>
              <a:rPr sz="2400" lang="en"/>
              <a:t>i </a:t>
            </a:r>
            <a:r>
              <a:rPr b="1" sz="2400" lang="en"/>
              <a:t>testowych</a:t>
            </a:r>
            <a:r>
              <a:rPr sz="2400" lang="en"/>
              <a:t>,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Przeprowadzenie i dokumentacja </a:t>
            </a:r>
            <a:r>
              <a:rPr b="1" sz="2400" lang="en"/>
              <a:t>testów</a:t>
            </a:r>
            <a:r>
              <a:rPr sz="2400" lang="en"/>
              <a:t>,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Ankietowe </a:t>
            </a:r>
            <a:r>
              <a:rPr b="1" sz="2400" lang="en"/>
              <a:t>badanie </a:t>
            </a:r>
            <a:r>
              <a:rPr sz="2400" lang="en"/>
              <a:t>znajomosci narzedzi edycji notacji muzycznej wsród społecznosci uzytkowników MuseScore i LilyPond.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Badanie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70 osób: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znajomi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IRC freenode.net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#lilypond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#music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#music-theory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#musescore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Badanie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6" x="0"/>
            <a:ext cy="3943275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Badanie cd.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2" x="0"/>
            <a:ext cy="3943275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Badanie cd.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224" x="0"/>
            <a:ext cy="3943275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