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 snapToObjects="1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8700-D779-4339-1428-3EC94D37E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85D60F-2438-33A8-21A9-3B09E5A248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2427B-66F7-65B8-CD01-245089EB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8D7A6-F74A-F2B1-04E9-7586E8DC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B6CF-F873-6FA3-B1F7-7FC3E050F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422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A4F0-1BA4-8DE6-564C-0D07DD7C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D88ED-A98C-B573-CE8B-818C536FD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C44C2-431B-F822-ADFA-89539171C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E54C1-213B-D6B8-9C53-B280517A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D8428-605D-AFDE-B07F-2F770557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248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A53A3-FE18-E0F4-06DA-11FDA48A2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41F12-A446-49B7-3662-2D387466E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E1E88-1599-5A03-84AC-A3580012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49172-EFC7-3DE6-CAA3-5F85E1C15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7D3C8-AC28-1C57-0066-1AA71495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3086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3B882-083B-4168-20AA-F60E9F30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7B50F-116A-1A91-9255-F9A007B4D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09125-C757-1DA1-E4D0-A1144198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31B9-A4D1-7FC5-551A-8FB6E960B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61B40-4A32-94B0-66CC-F8FE68C11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9910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DE115-9576-8432-54F0-DDF74F36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60BD7-5DB2-35FC-5219-2078A1113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010ED-21D5-6D94-66D8-AE7CB4B59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5B019-EB63-8A5B-274A-17CAD7F1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91E3A-8C85-91CA-EC21-6712C887B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94567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27F89-561A-E6DE-A6F3-40A6B133B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540F-8315-BFBF-CAC2-D819583BC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65BB4-F6F7-70D3-519A-25382F069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397A2-A434-32CE-15B6-88871377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92840-1FCB-EF93-238B-E3560A9E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ED20A-AF8A-9FAC-88E4-DD7DBF00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613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2F6EE-949A-5580-BCB2-1587F4BFD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FA75F-2C8E-F8B6-3C99-D2B295E97F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3B3BA-C32B-2807-91CD-CA7F05032E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F5596-5F6B-9DA0-BBE9-48F0657D2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2064E5-FAAC-5AFC-E21A-4672F35AD6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55E26D-96B4-913A-7D10-D3BBC74A6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02717-A356-8051-3A52-0D06A75B8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9EFC2E-B2B0-0245-2153-C0AB81F47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2600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7BC5-32F0-3DAD-6A10-2B5C90DD9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EFB016-0E71-9244-23B4-6183059C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3D4E5-5006-401F-73DC-BC2B58637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F349C3-2CD6-0F59-1530-425E634D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615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3BDD4-1860-8F9D-C949-9BEA82C79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41025D-B2F5-BF6E-1C32-5754C4DC9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E507D-C134-2DC2-1919-090C76472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41455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62D9-AE3E-7462-F2EA-67DCBDFE7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4A2E8-0CB4-4D6C-8CC4-2DE17449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4DA23-C5C4-5BE0-A146-8673F6D9D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6C707D-E101-8CF1-7853-0A53E918D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9867F-9434-29AB-B1A6-8BB9B170A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55EFA-AF53-9A81-2BD0-40C2F4598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20768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00D6-D6E8-CE18-3F36-030AC357A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BD736-04A0-F0A4-7C73-7EFCF9263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2A4A6-03B0-8F07-B002-E771F5484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69D9D-CE3F-3436-8932-A71E79407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CD762-BF6C-2062-7DF2-8506205B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47105-771C-CED7-68E9-86D8239C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87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907DF5-2B1C-D555-D50E-112ABEB4A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42096-3615-99BC-CFE1-F15C02AB4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1C86D-861E-EEBE-E684-5A384476E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B6A58-70F0-EC40-B2BB-040E308A8977}" type="datetimeFigureOut">
              <a:rPr lang="en-DK" smtClean="0"/>
              <a:t>13/07/2022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EF0A4-B650-41CB-4CF2-3E8B3B32D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5C2D-D464-B216-3774-FD0C6490C9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AA7B0-36DD-4A40-8673-3B156577417C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88587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18661BA-082A-0CF0-B62D-62F73F64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027713" y="1244405"/>
            <a:ext cx="4136574" cy="436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524A7E-099F-1F59-B180-1A348BFF5248}"/>
              </a:ext>
            </a:extLst>
          </p:cNvPr>
          <p:cNvSpPr/>
          <p:nvPr/>
        </p:nvSpPr>
        <p:spPr>
          <a:xfrm>
            <a:off x="325040" y="2707480"/>
            <a:ext cx="385763" cy="14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53DCCF-2F84-73B4-F5B1-A9BB9989DBB6}"/>
              </a:ext>
            </a:extLst>
          </p:cNvPr>
          <p:cNvSpPr/>
          <p:nvPr/>
        </p:nvSpPr>
        <p:spPr>
          <a:xfrm>
            <a:off x="417909" y="81980"/>
            <a:ext cx="407194" cy="212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4F576-6BAA-045A-A152-9549FDF4E56E}"/>
              </a:ext>
            </a:extLst>
          </p:cNvPr>
          <p:cNvSpPr/>
          <p:nvPr/>
        </p:nvSpPr>
        <p:spPr>
          <a:xfrm>
            <a:off x="785813" y="5243513"/>
            <a:ext cx="385763" cy="14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B5C110-8D56-28BE-4CDF-A08DE4D91E96}"/>
              </a:ext>
            </a:extLst>
          </p:cNvPr>
          <p:cNvSpPr/>
          <p:nvPr/>
        </p:nvSpPr>
        <p:spPr>
          <a:xfrm>
            <a:off x="11237119" y="203424"/>
            <a:ext cx="407194" cy="2128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B73F83-A10E-38DF-D487-96C9358A13BF}"/>
              </a:ext>
            </a:extLst>
          </p:cNvPr>
          <p:cNvSpPr/>
          <p:nvPr/>
        </p:nvSpPr>
        <p:spPr>
          <a:xfrm>
            <a:off x="11170443" y="5190108"/>
            <a:ext cx="385763" cy="1443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C179AC-B609-6598-666B-1911EE2F5AE5}"/>
              </a:ext>
            </a:extLst>
          </p:cNvPr>
          <p:cNvSpPr txBox="1"/>
          <p:nvPr/>
        </p:nvSpPr>
        <p:spPr>
          <a:xfrm>
            <a:off x="978694" y="123235"/>
            <a:ext cx="58227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ROW1</a:t>
            </a:r>
          </a:p>
          <a:p>
            <a:r>
              <a:rPr lang="en-DK" sz="1200" dirty="0"/>
              <a:t>ROW2</a:t>
            </a:r>
          </a:p>
          <a:p>
            <a:r>
              <a:rPr lang="en-DK" sz="1200" dirty="0"/>
              <a:t>ROW3</a:t>
            </a:r>
          </a:p>
          <a:p>
            <a:r>
              <a:rPr lang="en-DK" sz="1200" dirty="0"/>
              <a:t>ROW4</a:t>
            </a:r>
          </a:p>
          <a:p>
            <a:r>
              <a:rPr lang="en-DK" sz="1200" dirty="0"/>
              <a:t>COL1</a:t>
            </a:r>
          </a:p>
          <a:p>
            <a:r>
              <a:rPr lang="en-DK" sz="1200" dirty="0"/>
              <a:t>COL2</a:t>
            </a:r>
          </a:p>
          <a:p>
            <a:r>
              <a:rPr lang="en-DK" sz="1200" dirty="0"/>
              <a:t>COL3</a:t>
            </a:r>
          </a:p>
          <a:p>
            <a:r>
              <a:rPr lang="en-DK" sz="1200" dirty="0"/>
              <a:t>COL4</a:t>
            </a:r>
          </a:p>
          <a:p>
            <a:r>
              <a:rPr lang="en-DK" sz="1200" dirty="0"/>
              <a:t>COL5</a:t>
            </a:r>
          </a:p>
          <a:p>
            <a:r>
              <a:rPr lang="en-DK" sz="1200" dirty="0"/>
              <a:t>COL6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DB9A79-7CE0-4EAD-83DC-842290D87B05}"/>
              </a:ext>
            </a:extLst>
          </p:cNvPr>
          <p:cNvSpPr txBox="1"/>
          <p:nvPr/>
        </p:nvSpPr>
        <p:spPr>
          <a:xfrm>
            <a:off x="10279856" y="223248"/>
            <a:ext cx="5888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ROW1</a:t>
            </a:r>
          </a:p>
          <a:p>
            <a:r>
              <a:rPr lang="en-DK" sz="1200" dirty="0"/>
              <a:t>ROW2</a:t>
            </a:r>
          </a:p>
          <a:p>
            <a:r>
              <a:rPr lang="en-DK" sz="1200" dirty="0"/>
              <a:t>ROW3</a:t>
            </a:r>
          </a:p>
          <a:p>
            <a:r>
              <a:rPr lang="en-DK" sz="1200" dirty="0"/>
              <a:t>ROW4</a:t>
            </a:r>
          </a:p>
          <a:p>
            <a:r>
              <a:rPr lang="en-DK" sz="1200" dirty="0"/>
              <a:t>COL7</a:t>
            </a:r>
          </a:p>
          <a:p>
            <a:r>
              <a:rPr lang="en-DK" sz="1200" dirty="0"/>
              <a:t>COL8</a:t>
            </a:r>
          </a:p>
          <a:p>
            <a:r>
              <a:rPr lang="en-DK" sz="1200" dirty="0"/>
              <a:t>COL9</a:t>
            </a:r>
          </a:p>
          <a:p>
            <a:r>
              <a:rPr lang="en-DK" sz="1200" dirty="0"/>
              <a:t>COL10</a:t>
            </a:r>
          </a:p>
          <a:p>
            <a:r>
              <a:rPr lang="en-DK" sz="1200" dirty="0"/>
              <a:t>COL11</a:t>
            </a:r>
          </a:p>
          <a:p>
            <a:r>
              <a:rPr lang="en-DK" sz="1200" dirty="0"/>
              <a:t>COL12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9A35B2-0651-3B2C-272E-AFCAB6F8EE51}"/>
              </a:ext>
            </a:extLst>
          </p:cNvPr>
          <p:cNvSpPr txBox="1"/>
          <p:nvPr/>
        </p:nvSpPr>
        <p:spPr>
          <a:xfrm>
            <a:off x="825103" y="2896168"/>
            <a:ext cx="47641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VCC</a:t>
            </a:r>
          </a:p>
          <a:p>
            <a:r>
              <a:rPr lang="en-DK" sz="1200" dirty="0"/>
              <a:t>D+</a:t>
            </a:r>
          </a:p>
          <a:p>
            <a:r>
              <a:rPr lang="en-DK" sz="1200" dirty="0"/>
              <a:t>D-</a:t>
            </a:r>
          </a:p>
          <a:p>
            <a:r>
              <a:rPr lang="en-DK" sz="1200" dirty="0"/>
              <a:t>GND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C2DFB0-55BB-1FAB-EF21-85A1674D480D}"/>
              </a:ext>
            </a:extLst>
          </p:cNvPr>
          <p:cNvSpPr txBox="1"/>
          <p:nvPr/>
        </p:nvSpPr>
        <p:spPr>
          <a:xfrm>
            <a:off x="1297794" y="5353515"/>
            <a:ext cx="58227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ROW5</a:t>
            </a:r>
          </a:p>
          <a:p>
            <a:r>
              <a:rPr lang="en-DK" sz="1200" dirty="0"/>
              <a:t>COL1</a:t>
            </a:r>
          </a:p>
          <a:p>
            <a:r>
              <a:rPr lang="en-DK" sz="1200" dirty="0"/>
              <a:t>COL2</a:t>
            </a:r>
          </a:p>
          <a:p>
            <a:r>
              <a:rPr lang="en-DK" sz="1200" dirty="0"/>
              <a:t>COL3</a:t>
            </a:r>
          </a:p>
          <a:p>
            <a:r>
              <a:rPr lang="en-DK" sz="1200" dirty="0"/>
              <a:t>COL4</a:t>
            </a:r>
          </a:p>
          <a:p>
            <a:r>
              <a:rPr lang="en-DK" sz="1200" dirty="0"/>
              <a:t>COL5</a:t>
            </a:r>
          </a:p>
          <a:p>
            <a:endParaRPr lang="en-DK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A0BE4-CCB1-8A5B-3C56-AC9844A4FC4D}"/>
              </a:ext>
            </a:extLst>
          </p:cNvPr>
          <p:cNvSpPr txBox="1"/>
          <p:nvPr/>
        </p:nvSpPr>
        <p:spPr>
          <a:xfrm>
            <a:off x="10327494" y="5210640"/>
            <a:ext cx="58887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ROW5</a:t>
            </a:r>
          </a:p>
          <a:p>
            <a:r>
              <a:rPr lang="en-DK" sz="1200" dirty="0"/>
              <a:t>COL8</a:t>
            </a:r>
          </a:p>
          <a:p>
            <a:r>
              <a:rPr lang="en-DK" sz="1200" dirty="0"/>
              <a:t>COL9</a:t>
            </a:r>
          </a:p>
          <a:p>
            <a:r>
              <a:rPr lang="en-DK" sz="1200" dirty="0"/>
              <a:t>COL10</a:t>
            </a:r>
          </a:p>
          <a:p>
            <a:r>
              <a:rPr lang="en-DK" sz="1200" dirty="0"/>
              <a:t>COL11</a:t>
            </a:r>
          </a:p>
          <a:p>
            <a:r>
              <a:rPr lang="en-DK" sz="1200" dirty="0"/>
              <a:t>COL12</a:t>
            </a:r>
          </a:p>
          <a:p>
            <a:endParaRPr lang="en-DK" sz="1200" dirty="0"/>
          </a:p>
        </p:txBody>
      </p:sp>
    </p:spTree>
    <p:extLst>
      <p:ext uri="{BB962C8B-B14F-4D97-AF65-F5344CB8AC3E}">
        <p14:creationId xmlns:p14="http://schemas.microsoft.com/office/powerpoint/2010/main" val="398807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37</Words>
  <Application>Microsoft Macintosh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Bjørn Wiegell</dc:creator>
  <cp:lastModifiedBy>Bjørn Wiegell</cp:lastModifiedBy>
  <cp:revision>1</cp:revision>
  <dcterms:created xsi:type="dcterms:W3CDTF">2022-07-13T13:54:02Z</dcterms:created>
  <dcterms:modified xsi:type="dcterms:W3CDTF">2022-07-13T14:27:07Z</dcterms:modified>
</cp:coreProperties>
</file>