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3" r:id="rId1"/>
    <p:sldMasterId id="2147483660" r:id="rId2"/>
  </p:sldMasterIdLst>
  <p:notesMasterIdLst>
    <p:notesMasterId r:id="rId66"/>
  </p:notesMasterIdLst>
  <p:sldIdLst>
    <p:sldId id="256" r:id="rId3"/>
    <p:sldId id="285" r:id="rId4"/>
    <p:sldId id="258" r:id="rId5"/>
    <p:sldId id="259" r:id="rId6"/>
    <p:sldId id="260" r:id="rId7"/>
    <p:sldId id="261" r:id="rId8"/>
    <p:sldId id="262" r:id="rId9"/>
    <p:sldId id="263" r:id="rId10"/>
    <p:sldId id="288" r:id="rId11"/>
    <p:sldId id="289" r:id="rId12"/>
    <p:sldId id="316" r:id="rId13"/>
    <p:sldId id="317" r:id="rId14"/>
    <p:sldId id="265" r:id="rId15"/>
    <p:sldId id="318"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6" r:id="rId36"/>
    <p:sldId id="287" r:id="rId37"/>
    <p:sldId id="290" r:id="rId38"/>
    <p:sldId id="257" r:id="rId39"/>
    <p:sldId id="291" r:id="rId40"/>
    <p:sldId id="292" r:id="rId41"/>
    <p:sldId id="293" r:id="rId42"/>
    <p:sldId id="294" r:id="rId43"/>
    <p:sldId id="295" r:id="rId44"/>
    <p:sldId id="296" r:id="rId45"/>
    <p:sldId id="264"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Lst>
  <p:sldSz cx="12192000" cy="6858000"/>
  <p:notesSz cx="6797675"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7" roundtripDataSignature="AMtx7miRS8wA1Mx5KmfvtaFWK7DJVRfOn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81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B65AB1-12CD-4928-94E2-027FF63208B2}">
  <a:tblStyle styleId="{3CB65AB1-12CD-4928-94E2-027FF63208B2}"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customschemas.google.com/relationships/presentationmetadata" Target="meta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2" y="1"/>
            <a:ext cx="2945659" cy="496333"/>
          </a:xfrm>
          <a:prstGeom prst="rect">
            <a:avLst/>
          </a:prstGeom>
          <a:noFill/>
          <a:ln>
            <a:noFill/>
          </a:ln>
        </p:spPr>
        <p:txBody>
          <a:bodyPr spcFirstLastPara="1" wrap="square" lIns="91696" tIns="45836" rIns="91696" bIns="45836"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50445" y="1"/>
            <a:ext cx="2945659" cy="496333"/>
          </a:xfrm>
          <a:prstGeom prst="rect">
            <a:avLst/>
          </a:prstGeom>
          <a:noFill/>
          <a:ln>
            <a:noFill/>
          </a:ln>
        </p:spPr>
        <p:txBody>
          <a:bodyPr spcFirstLastPara="1" wrap="square" lIns="91696" tIns="45836" rIns="91696" bIns="45836"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768" y="4715156"/>
            <a:ext cx="5438140" cy="4466988"/>
          </a:xfrm>
          <a:prstGeom prst="rect">
            <a:avLst/>
          </a:prstGeom>
          <a:noFill/>
          <a:ln>
            <a:noFill/>
          </a:ln>
        </p:spPr>
        <p:txBody>
          <a:bodyPr spcFirstLastPara="1" wrap="square" lIns="91696" tIns="45836" rIns="91696" bIns="45836"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2" y="9428585"/>
            <a:ext cx="2945659" cy="496333"/>
          </a:xfrm>
          <a:prstGeom prst="rect">
            <a:avLst/>
          </a:prstGeom>
          <a:noFill/>
          <a:ln>
            <a:noFill/>
          </a:ln>
        </p:spPr>
        <p:txBody>
          <a:bodyPr spcFirstLastPara="1" wrap="square" lIns="91696" tIns="45836" rIns="91696" bIns="45836"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50445" y="9428585"/>
            <a:ext cx="2945659" cy="496333"/>
          </a:xfrm>
          <a:prstGeom prst="rect">
            <a:avLst/>
          </a:prstGeom>
          <a:noFill/>
          <a:ln>
            <a:noFill/>
          </a:ln>
        </p:spPr>
        <p:txBody>
          <a:bodyPr spcFirstLastPara="1" wrap="square" lIns="91696" tIns="45836" rIns="91696" bIns="45836" anchor="b" anchorCtr="0">
            <a:noAutofit/>
          </a:bodyPr>
          <a:lstStyle/>
          <a:p>
            <a:pPr algn="r">
              <a:buSzPts val="1200"/>
            </a:pPr>
            <a:fld id="{00000000-1234-1234-1234-123412341234}" type="slidenum">
              <a:rPr lang="es-AR" sz="1200" smtClean="0">
                <a:solidFill>
                  <a:schemeClr val="dk1"/>
                </a:solidFill>
                <a:latin typeface="Calibri"/>
                <a:ea typeface="Calibri"/>
                <a:cs typeface="Calibri"/>
                <a:sym typeface="Calibri"/>
              </a:rPr>
              <a:pPr algn="r">
                <a:buSzPts val="1200"/>
              </a:pPr>
              <a:t>‹Nº›</a:t>
            </a:fld>
            <a:endParaRPr lang="es-AR" sz="1200"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 name="Google Shape;51;p1:notes"/>
          <p:cNvSpPr txBox="1">
            <a:spLocks noGrp="1"/>
          </p:cNvSpPr>
          <p:nvPr>
            <p:ph type="body" idx="1"/>
          </p:nvPr>
        </p:nvSpPr>
        <p:spPr>
          <a:xfrm>
            <a:off x="679768" y="4715156"/>
            <a:ext cx="5438140" cy="4466988"/>
          </a:xfrm>
          <a:prstGeom prst="rect">
            <a:avLst/>
          </a:prstGeom>
          <a:noFill/>
          <a:ln>
            <a:noFill/>
          </a:ln>
        </p:spPr>
        <p:txBody>
          <a:bodyPr spcFirstLastPara="1" wrap="square" lIns="91696" tIns="45836" rIns="91696" bIns="45836" anchor="t" anchorCtr="0">
            <a:normAutofit/>
          </a:bodyPr>
          <a:lstStyle/>
          <a:p>
            <a:pPr marL="0" indent="0"/>
            <a:endParaRPr dirty="0"/>
          </a:p>
        </p:txBody>
      </p:sp>
      <p:sp>
        <p:nvSpPr>
          <p:cNvPr id="52" name="Google Shape;52;p1:notes"/>
          <p:cNvSpPr txBox="1">
            <a:spLocks noGrp="1"/>
          </p:cNvSpPr>
          <p:nvPr>
            <p:ph type="sldNum" idx="12"/>
          </p:nvPr>
        </p:nvSpPr>
        <p:spPr>
          <a:xfrm>
            <a:off x="3850445" y="9428585"/>
            <a:ext cx="2945659" cy="496333"/>
          </a:xfrm>
          <a:prstGeom prst="rect">
            <a:avLst/>
          </a:prstGeom>
          <a:noFill/>
          <a:ln>
            <a:noFill/>
          </a:ln>
        </p:spPr>
        <p:txBody>
          <a:bodyPr spcFirstLastPara="1" wrap="square" lIns="91696" tIns="45836" rIns="91696" bIns="45836" anchor="b" anchorCtr="0">
            <a:noAutofit/>
          </a:bodyPr>
          <a:lstStyle/>
          <a:p>
            <a:pPr algn="r">
              <a:buSzPts val="1400"/>
            </a:pPr>
            <a:fld id="{00000000-1234-1234-1234-123412341234}" type="slidenum">
              <a:rPr lang="es-AR"/>
              <a:pPr algn="r">
                <a:buSzPts val="1400"/>
              </a:pPr>
              <a:t>1</a:t>
            </a:fld>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9:notes"/>
          <p:cNvSpPr txBox="1">
            <a:spLocks noGrp="1"/>
          </p:cNvSpPr>
          <p:nvPr>
            <p:ph type="body" idx="1"/>
          </p:nvPr>
        </p:nvSpPr>
        <p:spPr>
          <a:xfrm>
            <a:off x="679768" y="4715156"/>
            <a:ext cx="5438140" cy="4466988"/>
          </a:xfrm>
          <a:prstGeom prst="rect">
            <a:avLst/>
          </a:prstGeom>
          <a:noFill/>
          <a:ln>
            <a:noFill/>
          </a:ln>
        </p:spPr>
        <p:txBody>
          <a:bodyPr spcFirstLastPara="1" wrap="square" lIns="91696" tIns="45836" rIns="91696" bIns="45836" anchor="t" anchorCtr="0">
            <a:noAutofit/>
          </a:bodyPr>
          <a:lstStyle/>
          <a:p>
            <a:pPr algn="l"/>
            <a:r>
              <a:rPr lang="es-ES" sz="1800" b="0" i="0" u="none" strike="noStrike" baseline="0" dirty="0">
                <a:latin typeface="LeawoodStd-Book"/>
              </a:rPr>
              <a:t>Los proyectos de desarrollo de concepto inician cuando debe explorarse el potencial para alguna</a:t>
            </a:r>
          </a:p>
          <a:p>
            <a:pPr algn="l"/>
            <a:r>
              <a:rPr lang="es-ES" sz="1800" b="0" i="0" u="none" strike="noStrike" baseline="0" dirty="0">
                <a:latin typeface="LeawoodStd-Book"/>
              </a:rPr>
              <a:t>nueva tecnología. No hay certeza de que la tecnología será aplicable, pero un cliente (por ejemplo, mercadotecnia) cree que existen beneficios potenciales.</a:t>
            </a:r>
            <a:endParaRPr dirty="0"/>
          </a:p>
        </p:txBody>
      </p:sp>
      <p:sp>
        <p:nvSpPr>
          <p:cNvPr id="126" name="Google Shape;126;p9: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66699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a:extLst>
            <a:ext uri="{FF2B5EF4-FFF2-40B4-BE49-F238E27FC236}">
              <a16:creationId xmlns:a16="http://schemas.microsoft.com/office/drawing/2014/main" id="{48753D31-C09F-A2F6-EB2B-1AE2BB82A023}"/>
            </a:ext>
          </a:extLst>
        </p:cNvPr>
        <p:cNvGrpSpPr/>
        <p:nvPr/>
      </p:nvGrpSpPr>
      <p:grpSpPr>
        <a:xfrm>
          <a:off x="0" y="0"/>
          <a:ext cx="0" cy="0"/>
          <a:chOff x="0" y="0"/>
          <a:chExt cx="0" cy="0"/>
        </a:xfrm>
      </p:grpSpPr>
      <p:sp>
        <p:nvSpPr>
          <p:cNvPr id="135" name="Google Shape;135;p10:notes">
            <a:extLst>
              <a:ext uri="{FF2B5EF4-FFF2-40B4-BE49-F238E27FC236}">
                <a16:creationId xmlns:a16="http://schemas.microsoft.com/office/drawing/2014/main" id="{DDBDB260-6829-44F3-BC0B-40FFE2A92BA0}"/>
              </a:ext>
            </a:extLst>
          </p:cNvPr>
          <p:cNvSpPr txBox="1">
            <a:spLocks noGrp="1"/>
          </p:cNvSpPr>
          <p:nvPr>
            <p:ph type="body" idx="1"/>
          </p:nvPr>
        </p:nvSpPr>
        <p:spPr>
          <a:xfrm>
            <a:off x="679768" y="4715156"/>
            <a:ext cx="5438140" cy="4466988"/>
          </a:xfrm>
          <a:prstGeom prst="rect">
            <a:avLst/>
          </a:prstGeom>
          <a:noFill/>
          <a:ln>
            <a:noFill/>
          </a:ln>
        </p:spPr>
        <p:txBody>
          <a:bodyPr spcFirstLastPara="1" wrap="square" lIns="91696" tIns="45836" rIns="91696" bIns="45836" anchor="t" anchorCtr="0">
            <a:noAutofit/>
          </a:bodyPr>
          <a:lstStyle/>
          <a:p>
            <a:pPr marL="0" indent="0"/>
            <a:endParaRPr dirty="0"/>
          </a:p>
        </p:txBody>
      </p:sp>
      <p:sp>
        <p:nvSpPr>
          <p:cNvPr id="136" name="Google Shape;136;p10:notes">
            <a:extLst>
              <a:ext uri="{FF2B5EF4-FFF2-40B4-BE49-F238E27FC236}">
                <a16:creationId xmlns:a16="http://schemas.microsoft.com/office/drawing/2014/main" id="{CFCFF318-6CF0-EE35-BB00-6B1548323531}"/>
              </a:ext>
            </a:extLst>
          </p:cNvPr>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09740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a:extLst>
            <a:ext uri="{FF2B5EF4-FFF2-40B4-BE49-F238E27FC236}">
              <a16:creationId xmlns:a16="http://schemas.microsoft.com/office/drawing/2014/main" id="{C6A707F7-597F-1951-C780-2CC5EE3981EF}"/>
            </a:ext>
          </a:extLst>
        </p:cNvPr>
        <p:cNvGrpSpPr/>
        <p:nvPr/>
      </p:nvGrpSpPr>
      <p:grpSpPr>
        <a:xfrm>
          <a:off x="0" y="0"/>
          <a:ext cx="0" cy="0"/>
          <a:chOff x="0" y="0"/>
          <a:chExt cx="0" cy="0"/>
        </a:xfrm>
      </p:grpSpPr>
      <p:sp>
        <p:nvSpPr>
          <p:cNvPr id="135" name="Google Shape;135;p10:notes">
            <a:extLst>
              <a:ext uri="{FF2B5EF4-FFF2-40B4-BE49-F238E27FC236}">
                <a16:creationId xmlns:a16="http://schemas.microsoft.com/office/drawing/2014/main" id="{5A9A6A5D-814B-858E-AA02-242D84F9CAFB}"/>
              </a:ext>
            </a:extLst>
          </p:cNvPr>
          <p:cNvSpPr txBox="1">
            <a:spLocks noGrp="1"/>
          </p:cNvSpPr>
          <p:nvPr>
            <p:ph type="body" idx="1"/>
          </p:nvPr>
        </p:nvSpPr>
        <p:spPr>
          <a:xfrm>
            <a:off x="679768" y="4715156"/>
            <a:ext cx="5438140" cy="4466988"/>
          </a:xfrm>
          <a:prstGeom prst="rect">
            <a:avLst/>
          </a:prstGeom>
          <a:noFill/>
          <a:ln>
            <a:noFill/>
          </a:ln>
        </p:spPr>
        <p:txBody>
          <a:bodyPr spcFirstLastPara="1" wrap="square" lIns="91696" tIns="45836" rIns="91696" bIns="45836" anchor="t" anchorCtr="0">
            <a:noAutofit/>
          </a:bodyPr>
          <a:lstStyle/>
          <a:p>
            <a:pPr marL="0" indent="0"/>
            <a:endParaRPr dirty="0"/>
          </a:p>
        </p:txBody>
      </p:sp>
      <p:sp>
        <p:nvSpPr>
          <p:cNvPr id="136" name="Google Shape;136;p10:notes">
            <a:extLst>
              <a:ext uri="{FF2B5EF4-FFF2-40B4-BE49-F238E27FC236}">
                <a16:creationId xmlns:a16="http://schemas.microsoft.com/office/drawing/2014/main" id="{A6904980-F8BB-6542-8295-F04EE3DF4D86}"/>
              </a:ext>
            </a:extLst>
          </p:cNvPr>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73331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0:notes"/>
          <p:cNvSpPr txBox="1">
            <a:spLocks noGrp="1"/>
          </p:cNvSpPr>
          <p:nvPr>
            <p:ph type="body" idx="1"/>
          </p:nvPr>
        </p:nvSpPr>
        <p:spPr>
          <a:xfrm>
            <a:off x="679768" y="4715156"/>
            <a:ext cx="5438140" cy="4466988"/>
          </a:xfrm>
          <a:prstGeom prst="rect">
            <a:avLst/>
          </a:prstGeom>
          <a:noFill/>
          <a:ln>
            <a:noFill/>
          </a:ln>
        </p:spPr>
        <p:txBody>
          <a:bodyPr spcFirstLastPara="1" wrap="square" lIns="91696" tIns="45836" rIns="91696" bIns="45836" anchor="t" anchorCtr="0">
            <a:noAutofit/>
          </a:bodyPr>
          <a:lstStyle/>
          <a:p>
            <a:pPr marL="0" indent="0"/>
            <a:endParaRPr dirty="0"/>
          </a:p>
        </p:txBody>
      </p:sp>
      <p:sp>
        <p:nvSpPr>
          <p:cNvPr id="136" name="Google Shape;136;p10: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1:notes"/>
          <p:cNvSpPr txBox="1">
            <a:spLocks noGrp="1"/>
          </p:cNvSpPr>
          <p:nvPr>
            <p:ph type="body" idx="1"/>
          </p:nvPr>
        </p:nvSpPr>
        <p:spPr>
          <a:xfrm>
            <a:off x="679768" y="4715156"/>
            <a:ext cx="5438140" cy="4466988"/>
          </a:xfrm>
          <a:prstGeom prst="rect">
            <a:avLst/>
          </a:prstGeom>
          <a:noFill/>
          <a:ln>
            <a:noFill/>
          </a:ln>
        </p:spPr>
        <p:txBody>
          <a:bodyPr spcFirstLastPara="1" wrap="square" lIns="91696" tIns="45836" rIns="91696" bIns="45836" anchor="t" anchorCtr="0">
            <a:noAutofit/>
          </a:bodyPr>
          <a:lstStyle/>
          <a:p>
            <a:pPr marL="0" indent="0"/>
            <a:endParaRPr dirty="0"/>
          </a:p>
        </p:txBody>
      </p:sp>
      <p:sp>
        <p:nvSpPr>
          <p:cNvPr id="146" name="Google Shape;146;p11: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2:notes"/>
          <p:cNvSpPr txBox="1">
            <a:spLocks noGrp="1"/>
          </p:cNvSpPr>
          <p:nvPr>
            <p:ph type="body" idx="1"/>
          </p:nvPr>
        </p:nvSpPr>
        <p:spPr>
          <a:xfrm>
            <a:off x="679768" y="4715156"/>
            <a:ext cx="5438140" cy="4466988"/>
          </a:xfrm>
          <a:prstGeom prst="rect">
            <a:avLst/>
          </a:prstGeom>
          <a:noFill/>
          <a:ln>
            <a:noFill/>
          </a:ln>
        </p:spPr>
        <p:txBody>
          <a:bodyPr spcFirstLastPara="1" wrap="square" lIns="91696" tIns="45836" rIns="91696" bIns="45836" anchor="t" anchorCtr="0">
            <a:noAutofit/>
          </a:bodyPr>
          <a:lstStyle/>
          <a:p>
            <a:pPr marL="0" indent="0"/>
            <a:endParaRPr dirty="0"/>
          </a:p>
        </p:txBody>
      </p:sp>
      <p:sp>
        <p:nvSpPr>
          <p:cNvPr id="155" name="Google Shape;155;p12: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3:notes"/>
          <p:cNvSpPr txBox="1">
            <a:spLocks noGrp="1"/>
          </p:cNvSpPr>
          <p:nvPr>
            <p:ph type="body" idx="1"/>
          </p:nvPr>
        </p:nvSpPr>
        <p:spPr>
          <a:xfrm>
            <a:off x="679768" y="4715156"/>
            <a:ext cx="5438140" cy="4466988"/>
          </a:xfrm>
          <a:prstGeom prst="rect">
            <a:avLst/>
          </a:prstGeom>
          <a:noFill/>
          <a:ln>
            <a:noFill/>
          </a:ln>
        </p:spPr>
        <p:txBody>
          <a:bodyPr spcFirstLastPara="1" wrap="square" lIns="91696" tIns="45836" rIns="91696" bIns="45836" anchor="t" anchorCtr="0">
            <a:noAutofit/>
          </a:bodyPr>
          <a:lstStyle/>
          <a:p>
            <a:pPr marL="0" indent="0"/>
            <a:endParaRPr dirty="0"/>
          </a:p>
        </p:txBody>
      </p:sp>
      <p:sp>
        <p:nvSpPr>
          <p:cNvPr id="164" name="Google Shape;164;p13: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4:notes"/>
          <p:cNvSpPr txBox="1">
            <a:spLocks noGrp="1"/>
          </p:cNvSpPr>
          <p:nvPr>
            <p:ph type="body" idx="1"/>
          </p:nvPr>
        </p:nvSpPr>
        <p:spPr>
          <a:xfrm>
            <a:off x="679768" y="4715156"/>
            <a:ext cx="5438140" cy="4466988"/>
          </a:xfrm>
          <a:prstGeom prst="rect">
            <a:avLst/>
          </a:prstGeom>
          <a:noFill/>
          <a:ln>
            <a:noFill/>
          </a:ln>
        </p:spPr>
        <p:txBody>
          <a:bodyPr spcFirstLastPara="1" wrap="square" lIns="91696" tIns="45836" rIns="91696" bIns="45836" anchor="t" anchorCtr="0">
            <a:noAutofit/>
          </a:bodyPr>
          <a:lstStyle/>
          <a:p>
            <a:pPr marL="0" indent="0"/>
            <a:endParaRPr dirty="0"/>
          </a:p>
        </p:txBody>
      </p:sp>
      <p:sp>
        <p:nvSpPr>
          <p:cNvPr id="211" name="Google Shape;211;p14: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5:notes"/>
          <p:cNvSpPr txBox="1">
            <a:spLocks noGrp="1"/>
          </p:cNvSpPr>
          <p:nvPr>
            <p:ph type="body" idx="1"/>
          </p:nvPr>
        </p:nvSpPr>
        <p:spPr>
          <a:xfrm>
            <a:off x="679768" y="4715156"/>
            <a:ext cx="5438140" cy="4466988"/>
          </a:xfrm>
          <a:prstGeom prst="rect">
            <a:avLst/>
          </a:prstGeom>
          <a:noFill/>
          <a:ln>
            <a:noFill/>
          </a:ln>
        </p:spPr>
        <p:txBody>
          <a:bodyPr spcFirstLastPara="1" wrap="square" lIns="91696" tIns="45836" rIns="91696" bIns="45836" anchor="t" anchorCtr="0">
            <a:noAutofit/>
          </a:bodyPr>
          <a:lstStyle/>
          <a:p>
            <a:pPr marL="0" indent="0"/>
            <a:endParaRPr dirty="0"/>
          </a:p>
        </p:txBody>
      </p:sp>
      <p:sp>
        <p:nvSpPr>
          <p:cNvPr id="222" name="Google Shape;222;p15: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6:notes"/>
          <p:cNvSpPr txBox="1">
            <a:spLocks noGrp="1"/>
          </p:cNvSpPr>
          <p:nvPr>
            <p:ph type="body" idx="1"/>
          </p:nvPr>
        </p:nvSpPr>
        <p:spPr>
          <a:xfrm>
            <a:off x="679768" y="4715156"/>
            <a:ext cx="5438140" cy="4466988"/>
          </a:xfrm>
          <a:prstGeom prst="rect">
            <a:avLst/>
          </a:prstGeom>
          <a:noFill/>
          <a:ln>
            <a:noFill/>
          </a:ln>
        </p:spPr>
        <p:txBody>
          <a:bodyPr spcFirstLastPara="1" wrap="square" lIns="91696" tIns="45836" rIns="91696" bIns="45836" anchor="t" anchorCtr="0">
            <a:noAutofit/>
          </a:bodyPr>
          <a:lstStyle/>
          <a:p>
            <a:pPr marL="0" indent="0"/>
            <a:endParaRPr dirty="0"/>
          </a:p>
        </p:txBody>
      </p:sp>
      <p:sp>
        <p:nvSpPr>
          <p:cNvPr id="269" name="Google Shape;269;p16: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7"/>
        <p:cNvGrpSpPr/>
        <p:nvPr/>
      </p:nvGrpSpPr>
      <p:grpSpPr>
        <a:xfrm>
          <a:off x="0" y="0"/>
          <a:ext cx="0" cy="0"/>
          <a:chOff x="0" y="0"/>
          <a:chExt cx="0" cy="0"/>
        </a:xfrm>
      </p:grpSpPr>
      <p:sp>
        <p:nvSpPr>
          <p:cNvPr id="1398" name="Google Shape;1398;p2:notes"/>
          <p:cNvSpPr txBox="1">
            <a:spLocks noGrp="1"/>
          </p:cNvSpPr>
          <p:nvPr>
            <p:ph type="body" idx="1"/>
          </p:nvPr>
        </p:nvSpPr>
        <p:spPr>
          <a:xfrm>
            <a:off x="756000" y="5105465"/>
            <a:ext cx="6047640" cy="4836565"/>
          </a:xfrm>
          <a:prstGeom prst="rect">
            <a:avLst/>
          </a:prstGeom>
        </p:spPr>
        <p:txBody>
          <a:bodyPr spcFirstLastPara="1" wrap="square" lIns="0" tIns="0" rIns="0" bIns="0" anchor="t" anchorCtr="0">
            <a:noAutofit/>
          </a:bodyPr>
          <a:lstStyle/>
          <a:p>
            <a:pPr marL="0" indent="0"/>
            <a:endParaRPr dirty="0"/>
          </a:p>
        </p:txBody>
      </p:sp>
      <p:sp>
        <p:nvSpPr>
          <p:cNvPr id="1399" name="Google Shape;1399;p2:notes"/>
          <p:cNvSpPr>
            <a:spLocks noGrp="1" noRot="1" noChangeAspect="1"/>
          </p:cNvSpPr>
          <p:nvPr>
            <p:ph type="sldImg" idx="2"/>
          </p:nvPr>
        </p:nvSpPr>
        <p:spPr>
          <a:xfrm>
            <a:off x="198438" y="817563"/>
            <a:ext cx="7162800" cy="40290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7:notes"/>
          <p:cNvSpPr txBox="1">
            <a:spLocks noGrp="1"/>
          </p:cNvSpPr>
          <p:nvPr>
            <p:ph type="body" idx="1"/>
          </p:nvPr>
        </p:nvSpPr>
        <p:spPr>
          <a:xfrm>
            <a:off x="679768" y="4715156"/>
            <a:ext cx="5438140" cy="4466988"/>
          </a:xfrm>
          <a:prstGeom prst="rect">
            <a:avLst/>
          </a:prstGeom>
          <a:noFill/>
          <a:ln>
            <a:noFill/>
          </a:ln>
        </p:spPr>
        <p:txBody>
          <a:bodyPr spcFirstLastPara="1" wrap="square" lIns="91696" tIns="45836" rIns="91696" bIns="45836" anchor="t" anchorCtr="0">
            <a:noAutofit/>
          </a:bodyPr>
          <a:lstStyle/>
          <a:p>
            <a:pPr marL="0" indent="0"/>
            <a:endParaRPr dirty="0"/>
          </a:p>
        </p:txBody>
      </p:sp>
      <p:sp>
        <p:nvSpPr>
          <p:cNvPr id="337" name="Google Shape;337;p17: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18:notes"/>
          <p:cNvSpPr txBox="1">
            <a:spLocks noGrp="1"/>
          </p:cNvSpPr>
          <p:nvPr>
            <p:ph type="body" idx="1"/>
          </p:nvPr>
        </p:nvSpPr>
        <p:spPr>
          <a:xfrm>
            <a:off x="679768" y="4715156"/>
            <a:ext cx="5438140" cy="4466988"/>
          </a:xfrm>
          <a:prstGeom prst="rect">
            <a:avLst/>
          </a:prstGeom>
          <a:noFill/>
          <a:ln>
            <a:noFill/>
          </a:ln>
        </p:spPr>
        <p:txBody>
          <a:bodyPr spcFirstLastPara="1" wrap="square" lIns="91696" tIns="45836" rIns="91696" bIns="45836" anchor="t" anchorCtr="0">
            <a:noAutofit/>
          </a:bodyPr>
          <a:lstStyle/>
          <a:p>
            <a:pPr marL="0" indent="0"/>
            <a:endParaRPr dirty="0"/>
          </a:p>
        </p:txBody>
      </p:sp>
      <p:sp>
        <p:nvSpPr>
          <p:cNvPr id="348" name="Google Shape;348;p1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19:notes"/>
          <p:cNvSpPr txBox="1">
            <a:spLocks noGrp="1"/>
          </p:cNvSpPr>
          <p:nvPr>
            <p:ph type="body" idx="1"/>
          </p:nvPr>
        </p:nvSpPr>
        <p:spPr>
          <a:xfrm>
            <a:off x="679768" y="4715156"/>
            <a:ext cx="5438140" cy="4466988"/>
          </a:xfrm>
          <a:prstGeom prst="rect">
            <a:avLst/>
          </a:prstGeom>
          <a:noFill/>
          <a:ln>
            <a:noFill/>
          </a:ln>
        </p:spPr>
        <p:txBody>
          <a:bodyPr spcFirstLastPara="1" wrap="square" lIns="91696" tIns="45836" rIns="91696" bIns="45836" anchor="t" anchorCtr="0">
            <a:noAutofit/>
          </a:bodyPr>
          <a:lstStyle/>
          <a:p>
            <a:pPr marL="0" indent="0"/>
            <a:endParaRPr dirty="0"/>
          </a:p>
        </p:txBody>
      </p:sp>
      <p:sp>
        <p:nvSpPr>
          <p:cNvPr id="357" name="Google Shape;357;p19: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20:notes"/>
          <p:cNvSpPr txBox="1">
            <a:spLocks noGrp="1"/>
          </p:cNvSpPr>
          <p:nvPr>
            <p:ph type="body" idx="1"/>
          </p:nvPr>
        </p:nvSpPr>
        <p:spPr>
          <a:xfrm>
            <a:off x="679768" y="4715156"/>
            <a:ext cx="5438140" cy="4466988"/>
          </a:xfrm>
          <a:prstGeom prst="rect">
            <a:avLst/>
          </a:prstGeom>
          <a:noFill/>
          <a:ln>
            <a:noFill/>
          </a:ln>
        </p:spPr>
        <p:txBody>
          <a:bodyPr spcFirstLastPara="1" wrap="square" lIns="91696" tIns="45836" rIns="91696" bIns="45836" anchor="t" anchorCtr="0">
            <a:noAutofit/>
          </a:bodyPr>
          <a:lstStyle/>
          <a:p>
            <a:pPr marL="0" indent="0"/>
            <a:endParaRPr dirty="0"/>
          </a:p>
        </p:txBody>
      </p:sp>
      <p:sp>
        <p:nvSpPr>
          <p:cNvPr id="366" name="Google Shape;366;p20: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21:notes"/>
          <p:cNvSpPr txBox="1">
            <a:spLocks noGrp="1"/>
          </p:cNvSpPr>
          <p:nvPr>
            <p:ph type="body" idx="1"/>
          </p:nvPr>
        </p:nvSpPr>
        <p:spPr>
          <a:xfrm>
            <a:off x="679768" y="4715156"/>
            <a:ext cx="5438140" cy="4466988"/>
          </a:xfrm>
          <a:prstGeom prst="rect">
            <a:avLst/>
          </a:prstGeom>
          <a:noFill/>
          <a:ln>
            <a:noFill/>
          </a:ln>
        </p:spPr>
        <p:txBody>
          <a:bodyPr spcFirstLastPara="1" wrap="square" lIns="91696" tIns="45836" rIns="91696" bIns="45836" anchor="t" anchorCtr="0">
            <a:noAutofit/>
          </a:bodyPr>
          <a:lstStyle/>
          <a:p>
            <a:pPr marL="0" indent="0"/>
            <a:endParaRPr dirty="0"/>
          </a:p>
        </p:txBody>
      </p:sp>
      <p:sp>
        <p:nvSpPr>
          <p:cNvPr id="375" name="Google Shape;375;p21: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22:notes"/>
          <p:cNvSpPr txBox="1">
            <a:spLocks noGrp="1"/>
          </p:cNvSpPr>
          <p:nvPr>
            <p:ph type="body" idx="1"/>
          </p:nvPr>
        </p:nvSpPr>
        <p:spPr>
          <a:xfrm>
            <a:off x="679768" y="4715156"/>
            <a:ext cx="5438140" cy="4466988"/>
          </a:xfrm>
          <a:prstGeom prst="rect">
            <a:avLst/>
          </a:prstGeom>
          <a:noFill/>
          <a:ln>
            <a:noFill/>
          </a:ln>
        </p:spPr>
        <p:txBody>
          <a:bodyPr spcFirstLastPara="1" wrap="square" lIns="91696" tIns="45836" rIns="91696" bIns="45836" anchor="t" anchorCtr="0">
            <a:noAutofit/>
          </a:bodyPr>
          <a:lstStyle/>
          <a:p>
            <a:pPr marL="0" indent="0"/>
            <a:endParaRPr dirty="0"/>
          </a:p>
        </p:txBody>
      </p:sp>
      <p:sp>
        <p:nvSpPr>
          <p:cNvPr id="384" name="Google Shape;384;p22: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23:notes"/>
          <p:cNvSpPr txBox="1">
            <a:spLocks noGrp="1"/>
          </p:cNvSpPr>
          <p:nvPr>
            <p:ph type="body" idx="1"/>
          </p:nvPr>
        </p:nvSpPr>
        <p:spPr>
          <a:xfrm>
            <a:off x="679768" y="4715156"/>
            <a:ext cx="5438140" cy="4466988"/>
          </a:xfrm>
          <a:prstGeom prst="rect">
            <a:avLst/>
          </a:prstGeom>
          <a:noFill/>
          <a:ln>
            <a:noFill/>
          </a:ln>
        </p:spPr>
        <p:txBody>
          <a:bodyPr spcFirstLastPara="1" wrap="square" lIns="91696" tIns="45836" rIns="91696" bIns="45836" anchor="t" anchorCtr="0">
            <a:noAutofit/>
          </a:bodyPr>
          <a:lstStyle/>
          <a:p>
            <a:pPr marL="0" indent="0"/>
            <a:endParaRPr dirty="0"/>
          </a:p>
        </p:txBody>
      </p:sp>
      <p:sp>
        <p:nvSpPr>
          <p:cNvPr id="394" name="Google Shape;394;p23: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24:notes"/>
          <p:cNvSpPr txBox="1">
            <a:spLocks noGrp="1"/>
          </p:cNvSpPr>
          <p:nvPr>
            <p:ph type="body" idx="1"/>
          </p:nvPr>
        </p:nvSpPr>
        <p:spPr>
          <a:xfrm>
            <a:off x="679768" y="4715156"/>
            <a:ext cx="5438140" cy="4466988"/>
          </a:xfrm>
          <a:prstGeom prst="rect">
            <a:avLst/>
          </a:prstGeom>
          <a:noFill/>
          <a:ln>
            <a:noFill/>
          </a:ln>
        </p:spPr>
        <p:txBody>
          <a:bodyPr spcFirstLastPara="1" wrap="square" lIns="91696" tIns="45836" rIns="91696" bIns="45836" anchor="t" anchorCtr="0">
            <a:noAutofit/>
          </a:bodyPr>
          <a:lstStyle/>
          <a:p>
            <a:pPr marL="0" indent="0"/>
            <a:endParaRPr dirty="0"/>
          </a:p>
        </p:txBody>
      </p:sp>
      <p:sp>
        <p:nvSpPr>
          <p:cNvPr id="462" name="Google Shape;462;p24: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p25:notes"/>
          <p:cNvSpPr txBox="1">
            <a:spLocks noGrp="1"/>
          </p:cNvSpPr>
          <p:nvPr>
            <p:ph type="body" idx="1"/>
          </p:nvPr>
        </p:nvSpPr>
        <p:spPr>
          <a:xfrm>
            <a:off x="679768" y="4715156"/>
            <a:ext cx="5438140" cy="4466988"/>
          </a:xfrm>
          <a:prstGeom prst="rect">
            <a:avLst/>
          </a:prstGeom>
          <a:noFill/>
          <a:ln>
            <a:noFill/>
          </a:ln>
        </p:spPr>
        <p:txBody>
          <a:bodyPr spcFirstLastPara="1" wrap="square" lIns="91696" tIns="45836" rIns="91696" bIns="45836" anchor="t" anchorCtr="0">
            <a:noAutofit/>
          </a:bodyPr>
          <a:lstStyle/>
          <a:p>
            <a:pPr marL="0" indent="0"/>
            <a:endParaRPr dirty="0"/>
          </a:p>
        </p:txBody>
      </p:sp>
      <p:sp>
        <p:nvSpPr>
          <p:cNvPr id="530" name="Google Shape;530;p25: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p26:notes"/>
          <p:cNvSpPr txBox="1">
            <a:spLocks noGrp="1"/>
          </p:cNvSpPr>
          <p:nvPr>
            <p:ph type="body" idx="1"/>
          </p:nvPr>
        </p:nvSpPr>
        <p:spPr>
          <a:xfrm>
            <a:off x="679768" y="4715156"/>
            <a:ext cx="5438140" cy="4466988"/>
          </a:xfrm>
          <a:prstGeom prst="rect">
            <a:avLst/>
          </a:prstGeom>
          <a:noFill/>
          <a:ln>
            <a:noFill/>
          </a:ln>
        </p:spPr>
        <p:txBody>
          <a:bodyPr spcFirstLastPara="1" wrap="square" lIns="91696" tIns="45836" rIns="91696" bIns="45836" anchor="t" anchorCtr="0">
            <a:noAutofit/>
          </a:bodyPr>
          <a:lstStyle/>
          <a:p>
            <a:pPr marL="0" indent="0"/>
            <a:endParaRPr dirty="0"/>
          </a:p>
        </p:txBody>
      </p:sp>
      <p:sp>
        <p:nvSpPr>
          <p:cNvPr id="538" name="Google Shape;538;p26: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txBox="1">
            <a:spLocks noGrp="1"/>
          </p:cNvSpPr>
          <p:nvPr>
            <p:ph type="body" idx="1"/>
          </p:nvPr>
        </p:nvSpPr>
        <p:spPr>
          <a:xfrm>
            <a:off x="679768" y="4715156"/>
            <a:ext cx="5438140" cy="4466988"/>
          </a:xfrm>
          <a:prstGeom prst="rect">
            <a:avLst/>
          </a:prstGeom>
          <a:noFill/>
          <a:ln>
            <a:noFill/>
          </a:ln>
        </p:spPr>
        <p:txBody>
          <a:bodyPr spcFirstLastPara="1" wrap="square" lIns="91696" tIns="45836" rIns="91696" bIns="45836" anchor="t" anchorCtr="0">
            <a:noAutofit/>
          </a:bodyPr>
          <a:lstStyle/>
          <a:p>
            <a:pPr marL="0" indent="0"/>
            <a:endParaRPr dirty="0"/>
          </a:p>
        </p:txBody>
      </p:sp>
      <p:sp>
        <p:nvSpPr>
          <p:cNvPr id="71" name="Google Shape;71;p3: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p27:notes"/>
          <p:cNvSpPr txBox="1">
            <a:spLocks noGrp="1"/>
          </p:cNvSpPr>
          <p:nvPr>
            <p:ph type="body" idx="1"/>
          </p:nvPr>
        </p:nvSpPr>
        <p:spPr>
          <a:xfrm>
            <a:off x="679768" y="4715156"/>
            <a:ext cx="5438140" cy="4466988"/>
          </a:xfrm>
          <a:prstGeom prst="rect">
            <a:avLst/>
          </a:prstGeom>
          <a:noFill/>
          <a:ln>
            <a:noFill/>
          </a:ln>
        </p:spPr>
        <p:txBody>
          <a:bodyPr spcFirstLastPara="1" wrap="square" lIns="91696" tIns="45836" rIns="91696" bIns="45836" anchor="t" anchorCtr="0">
            <a:noAutofit/>
          </a:bodyPr>
          <a:lstStyle/>
          <a:p>
            <a:pPr marL="0" indent="0"/>
            <a:endParaRPr dirty="0"/>
          </a:p>
        </p:txBody>
      </p:sp>
      <p:sp>
        <p:nvSpPr>
          <p:cNvPr id="604" name="Google Shape;604;p27: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p28:notes"/>
          <p:cNvSpPr txBox="1">
            <a:spLocks noGrp="1"/>
          </p:cNvSpPr>
          <p:nvPr>
            <p:ph type="body" idx="1"/>
          </p:nvPr>
        </p:nvSpPr>
        <p:spPr>
          <a:xfrm>
            <a:off x="679768" y="4715156"/>
            <a:ext cx="5438140" cy="4466988"/>
          </a:xfrm>
          <a:prstGeom prst="rect">
            <a:avLst/>
          </a:prstGeom>
          <a:noFill/>
          <a:ln>
            <a:noFill/>
          </a:ln>
        </p:spPr>
        <p:txBody>
          <a:bodyPr spcFirstLastPara="1" wrap="square" lIns="91696" tIns="45836" rIns="91696" bIns="45836" anchor="t" anchorCtr="0">
            <a:noAutofit/>
          </a:bodyPr>
          <a:lstStyle/>
          <a:p>
            <a:pPr marL="0" indent="0"/>
            <a:endParaRPr dirty="0"/>
          </a:p>
        </p:txBody>
      </p:sp>
      <p:sp>
        <p:nvSpPr>
          <p:cNvPr id="679" name="Google Shape;679;p2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p29:notes"/>
          <p:cNvSpPr txBox="1">
            <a:spLocks noGrp="1"/>
          </p:cNvSpPr>
          <p:nvPr>
            <p:ph type="body" idx="1"/>
          </p:nvPr>
        </p:nvSpPr>
        <p:spPr>
          <a:xfrm>
            <a:off x="679768" y="4715156"/>
            <a:ext cx="5438140" cy="4466988"/>
          </a:xfrm>
          <a:prstGeom prst="rect">
            <a:avLst/>
          </a:prstGeom>
          <a:noFill/>
          <a:ln>
            <a:noFill/>
          </a:ln>
        </p:spPr>
        <p:txBody>
          <a:bodyPr spcFirstLastPara="1" wrap="square" lIns="91696" tIns="45836" rIns="91696" bIns="45836" anchor="t" anchorCtr="0">
            <a:noAutofit/>
          </a:bodyPr>
          <a:lstStyle/>
          <a:p>
            <a:pPr marL="0" indent="0"/>
            <a:endParaRPr dirty="0"/>
          </a:p>
        </p:txBody>
      </p:sp>
      <p:sp>
        <p:nvSpPr>
          <p:cNvPr id="688" name="Google Shape;688;p29: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23:notes"/>
          <p:cNvSpPr txBox="1">
            <a:spLocks noGrp="1"/>
          </p:cNvSpPr>
          <p:nvPr>
            <p:ph type="body" idx="1"/>
          </p:nvPr>
        </p:nvSpPr>
        <p:spPr>
          <a:xfrm>
            <a:off x="679768" y="4715156"/>
            <a:ext cx="5438140" cy="4466988"/>
          </a:xfrm>
          <a:prstGeom prst="rect">
            <a:avLst/>
          </a:prstGeom>
          <a:noFill/>
          <a:ln>
            <a:noFill/>
          </a:ln>
        </p:spPr>
        <p:txBody>
          <a:bodyPr spcFirstLastPara="1" wrap="square" lIns="91696" tIns="45836" rIns="91696" bIns="45836" anchor="t" anchorCtr="0">
            <a:noAutofit/>
          </a:bodyPr>
          <a:lstStyle/>
          <a:p>
            <a:pPr marL="0" indent="0"/>
            <a:endParaRPr dirty="0"/>
          </a:p>
        </p:txBody>
      </p:sp>
      <p:sp>
        <p:nvSpPr>
          <p:cNvPr id="394" name="Google Shape;394;p23: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93452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5" name="Google Shape;165;p1:notes"/>
          <p:cNvSpPr txBox="1">
            <a:spLocks noGrp="1"/>
          </p:cNvSpPr>
          <p:nvPr>
            <p:ph type="body" idx="1"/>
          </p:nvPr>
        </p:nvSpPr>
        <p:spPr>
          <a:xfrm>
            <a:off x="685800" y="4400640"/>
            <a:ext cx="5485680" cy="35996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166" name="Google Shape;166;p1:notes"/>
          <p:cNvSpPr/>
          <p:nvPr/>
        </p:nvSpPr>
        <p:spPr>
          <a:xfrm>
            <a:off x="3884760" y="8685360"/>
            <a:ext cx="2971080" cy="45792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AR" sz="1200" b="0" i="0" u="none" strike="noStrike" cap="none">
                <a:solidFill>
                  <a:srgbClr val="000000"/>
                </a:solidFill>
                <a:latin typeface="Arial"/>
                <a:ea typeface="Arial"/>
                <a:cs typeface="Arial"/>
                <a:sym typeface="Arial"/>
              </a:rPr>
              <a:t>36</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2: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73" name="Google Shape;173;p2: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3: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87" name="Google Shape;187;p3: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4: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200" name="Google Shape;200;p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3" name="Google Shape;213;p5:notes"/>
          <p:cNvSpPr txBox="1">
            <a:spLocks noGrp="1"/>
          </p:cNvSpPr>
          <p:nvPr>
            <p:ph type="body" idx="1"/>
          </p:nvPr>
        </p:nvSpPr>
        <p:spPr>
          <a:xfrm>
            <a:off x="685800" y="4400640"/>
            <a:ext cx="5485680" cy="35996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214" name="Google Shape;214;p5:notes"/>
          <p:cNvSpPr/>
          <p:nvPr/>
        </p:nvSpPr>
        <p:spPr>
          <a:xfrm>
            <a:off x="3884760" y="8685360"/>
            <a:ext cx="2971080" cy="45792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AR" sz="1200" b="0" i="0" u="none" strike="noStrike" cap="none">
                <a:solidFill>
                  <a:srgbClr val="000000"/>
                </a:solidFill>
                <a:latin typeface="Arial"/>
                <a:ea typeface="Arial"/>
                <a:cs typeface="Arial"/>
                <a:sym typeface="Arial"/>
              </a:rPr>
              <a:t>40</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6: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226" name="Google Shape;226;p6: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679768" y="4715156"/>
            <a:ext cx="5438140" cy="4466988"/>
          </a:xfrm>
          <a:prstGeom prst="rect">
            <a:avLst/>
          </a:prstGeom>
          <a:noFill/>
          <a:ln>
            <a:noFill/>
          </a:ln>
        </p:spPr>
        <p:txBody>
          <a:bodyPr spcFirstLastPara="1" wrap="square" lIns="91696" tIns="45836" rIns="91696" bIns="45836" anchor="t" anchorCtr="0">
            <a:noAutofit/>
          </a:bodyPr>
          <a:lstStyle/>
          <a:p>
            <a:pPr marL="0" indent="0"/>
            <a:endParaRPr dirty="0"/>
          </a:p>
        </p:txBody>
      </p:sp>
      <p:sp>
        <p:nvSpPr>
          <p:cNvPr id="81" name="Google Shape;81;p4: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7: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238" name="Google Shape;238;p7: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8: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249" name="Google Shape;249;p8: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9: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260" name="Google Shape;260;p9: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0: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269" name="Google Shape;269;p10: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0" name="Google Shape;280;p11:notes"/>
          <p:cNvSpPr txBox="1">
            <a:spLocks noGrp="1"/>
          </p:cNvSpPr>
          <p:nvPr>
            <p:ph type="body" idx="1"/>
          </p:nvPr>
        </p:nvSpPr>
        <p:spPr>
          <a:xfrm>
            <a:off x="685800" y="4400640"/>
            <a:ext cx="5485680" cy="35996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281" name="Google Shape;281;p11:notes"/>
          <p:cNvSpPr/>
          <p:nvPr/>
        </p:nvSpPr>
        <p:spPr>
          <a:xfrm>
            <a:off x="3884760" y="8685360"/>
            <a:ext cx="2971080" cy="45792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AR" sz="1200" b="0" i="0" u="none" strike="noStrike" cap="none">
                <a:solidFill>
                  <a:schemeClr val="dk1"/>
                </a:solidFill>
                <a:latin typeface="Times New Roman"/>
                <a:ea typeface="Times New Roman"/>
                <a:cs typeface="Times New Roman"/>
                <a:sym typeface="Times New Roman"/>
              </a:rPr>
              <a:t>46</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9" name="Google Shape;289;p66:notes"/>
          <p:cNvSpPr txBox="1">
            <a:spLocks noGrp="1"/>
          </p:cNvSpPr>
          <p:nvPr>
            <p:ph type="body" idx="1"/>
          </p:nvPr>
        </p:nvSpPr>
        <p:spPr>
          <a:xfrm>
            <a:off x="685800" y="4400640"/>
            <a:ext cx="5485680" cy="35996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290" name="Google Shape;290;p66:notes"/>
          <p:cNvSpPr/>
          <p:nvPr/>
        </p:nvSpPr>
        <p:spPr>
          <a:xfrm>
            <a:off x="3884760" y="8685360"/>
            <a:ext cx="2971080" cy="45792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AR" sz="1200" b="0" i="0" u="none" strike="noStrike" cap="none">
                <a:solidFill>
                  <a:schemeClr val="dk1"/>
                </a:solidFill>
                <a:latin typeface="Times New Roman"/>
                <a:ea typeface="Times New Roman"/>
                <a:cs typeface="Times New Roman"/>
                <a:sym typeface="Times New Roman"/>
              </a:rPr>
              <a:t>47</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2: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298" name="Google Shape;298;p12: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3: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08" name="Google Shape;308;p13: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4: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19" name="Google Shape;319;p1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15: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29" name="Google Shape;329;p15: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txBox="1">
            <a:spLocks noGrp="1"/>
          </p:cNvSpPr>
          <p:nvPr>
            <p:ph type="body" idx="1"/>
          </p:nvPr>
        </p:nvSpPr>
        <p:spPr>
          <a:xfrm>
            <a:off x="679768" y="4715156"/>
            <a:ext cx="5438140" cy="4466988"/>
          </a:xfrm>
          <a:prstGeom prst="rect">
            <a:avLst/>
          </a:prstGeom>
          <a:noFill/>
          <a:ln>
            <a:noFill/>
          </a:ln>
        </p:spPr>
        <p:txBody>
          <a:bodyPr spcFirstLastPara="1" wrap="square" lIns="91696" tIns="45836" rIns="91696" bIns="45836" anchor="t" anchorCtr="0">
            <a:noAutofit/>
          </a:bodyPr>
          <a:lstStyle/>
          <a:p>
            <a:pPr marL="0" indent="0"/>
            <a:endParaRPr dirty="0"/>
          </a:p>
        </p:txBody>
      </p:sp>
      <p:sp>
        <p:nvSpPr>
          <p:cNvPr id="90" name="Google Shape;90;p5: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0" name="Google Shape;340;p16:notes"/>
          <p:cNvSpPr txBox="1">
            <a:spLocks noGrp="1"/>
          </p:cNvSpPr>
          <p:nvPr>
            <p:ph type="body" idx="1"/>
          </p:nvPr>
        </p:nvSpPr>
        <p:spPr>
          <a:xfrm>
            <a:off x="685800" y="4400640"/>
            <a:ext cx="5485680" cy="35996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341" name="Google Shape;341;p16:notes"/>
          <p:cNvSpPr/>
          <p:nvPr/>
        </p:nvSpPr>
        <p:spPr>
          <a:xfrm>
            <a:off x="3884760" y="8685360"/>
            <a:ext cx="2971080" cy="45792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AR" sz="1200" b="0" i="0" u="none" strike="noStrike" cap="none">
                <a:solidFill>
                  <a:srgbClr val="000000"/>
                </a:solidFill>
                <a:latin typeface="Calibri"/>
                <a:ea typeface="Calibri"/>
                <a:cs typeface="Calibri"/>
                <a:sym typeface="Calibri"/>
              </a:rPr>
              <a:t>52</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7: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51" name="Google Shape;351;p17: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1" name="Google Shape;361;p18:notes"/>
          <p:cNvSpPr txBox="1">
            <a:spLocks noGrp="1"/>
          </p:cNvSpPr>
          <p:nvPr>
            <p:ph type="body" idx="1"/>
          </p:nvPr>
        </p:nvSpPr>
        <p:spPr>
          <a:xfrm>
            <a:off x="685800" y="4400640"/>
            <a:ext cx="5485680" cy="35996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sz="2000" b="0" strike="noStrike">
              <a:latin typeface="Arial"/>
              <a:ea typeface="Arial"/>
              <a:cs typeface="Arial"/>
              <a:sym typeface="Arial"/>
            </a:endParaRPr>
          </a:p>
        </p:txBody>
      </p:sp>
      <p:sp>
        <p:nvSpPr>
          <p:cNvPr id="362" name="Google Shape;362;p18:notes"/>
          <p:cNvSpPr/>
          <p:nvPr/>
        </p:nvSpPr>
        <p:spPr>
          <a:xfrm>
            <a:off x="3884760" y="8685360"/>
            <a:ext cx="2971080" cy="45792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AR" sz="1200" b="0" i="0" u="none" strike="noStrike" cap="none">
                <a:solidFill>
                  <a:srgbClr val="000000"/>
                </a:solidFill>
                <a:latin typeface="Calibri"/>
                <a:ea typeface="Calibri"/>
                <a:cs typeface="Calibri"/>
                <a:sym typeface="Calibri"/>
              </a:rPr>
              <a:t>54</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19: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72" name="Google Shape;372;p19: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20: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90" name="Google Shape;390;p20: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21: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02" name="Google Shape;402;p21: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22: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26" name="Google Shape;426;p22: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23: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38" name="Google Shape;438;p23: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24: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52" name="Google Shape;452;p24: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25: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60" name="Google Shape;460;p25: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6:notes"/>
          <p:cNvSpPr txBox="1">
            <a:spLocks noGrp="1"/>
          </p:cNvSpPr>
          <p:nvPr>
            <p:ph type="body" idx="1"/>
          </p:nvPr>
        </p:nvSpPr>
        <p:spPr>
          <a:xfrm>
            <a:off x="679768" y="4715156"/>
            <a:ext cx="5438140" cy="4466988"/>
          </a:xfrm>
          <a:prstGeom prst="rect">
            <a:avLst/>
          </a:prstGeom>
          <a:noFill/>
          <a:ln>
            <a:noFill/>
          </a:ln>
        </p:spPr>
        <p:txBody>
          <a:bodyPr spcFirstLastPara="1" wrap="square" lIns="91696" tIns="45836" rIns="91696" bIns="45836" anchor="t" anchorCtr="0">
            <a:noAutofit/>
          </a:bodyPr>
          <a:lstStyle/>
          <a:p>
            <a:pPr marL="0" indent="0"/>
            <a:endParaRPr dirty="0"/>
          </a:p>
        </p:txBody>
      </p:sp>
      <p:sp>
        <p:nvSpPr>
          <p:cNvPr id="99" name="Google Shape;99;p6: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26:notes"/>
          <p:cNvSpPr txBox="1">
            <a:spLocks noGrp="1"/>
          </p:cNvSpPr>
          <p:nvPr>
            <p:ph type="body" idx="1"/>
          </p:nvPr>
        </p:nvSpPr>
        <p:spPr>
          <a:xfrm>
            <a:off x="756000" y="5078520"/>
            <a:ext cx="6047640" cy="48110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70" name="Google Shape;470;p26: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23afaffd1ee_0_0:notes"/>
          <p:cNvSpPr txBox="1">
            <a:spLocks noGrp="1"/>
          </p:cNvSpPr>
          <p:nvPr>
            <p:ph type="body" idx="1"/>
          </p:nvPr>
        </p:nvSpPr>
        <p:spPr>
          <a:xfrm>
            <a:off x="756000" y="5078520"/>
            <a:ext cx="6047700" cy="481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480" name="Google Shape;480;g23afaffd1ee_0_0: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txBox="1">
            <a:spLocks noGrp="1"/>
          </p:cNvSpPr>
          <p:nvPr>
            <p:ph type="body" idx="1"/>
          </p:nvPr>
        </p:nvSpPr>
        <p:spPr>
          <a:xfrm>
            <a:off x="679768" y="4715156"/>
            <a:ext cx="5438140" cy="4466988"/>
          </a:xfrm>
          <a:prstGeom prst="rect">
            <a:avLst/>
          </a:prstGeom>
          <a:noFill/>
          <a:ln>
            <a:noFill/>
          </a:ln>
        </p:spPr>
        <p:txBody>
          <a:bodyPr spcFirstLastPara="1" wrap="square" lIns="91696" tIns="45836" rIns="91696" bIns="45836" anchor="t" anchorCtr="0">
            <a:noAutofit/>
          </a:bodyPr>
          <a:lstStyle/>
          <a:p>
            <a:pPr marL="0" indent="0"/>
            <a:endParaRPr dirty="0"/>
          </a:p>
        </p:txBody>
      </p:sp>
      <p:sp>
        <p:nvSpPr>
          <p:cNvPr id="108" name="Google Shape;108;p7: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8:notes"/>
          <p:cNvSpPr txBox="1">
            <a:spLocks noGrp="1"/>
          </p:cNvSpPr>
          <p:nvPr>
            <p:ph type="body" idx="1"/>
          </p:nvPr>
        </p:nvSpPr>
        <p:spPr>
          <a:xfrm>
            <a:off x="679768" y="4715156"/>
            <a:ext cx="5438140" cy="4466988"/>
          </a:xfrm>
          <a:prstGeom prst="rect">
            <a:avLst/>
          </a:prstGeom>
          <a:noFill/>
          <a:ln>
            <a:noFill/>
          </a:ln>
        </p:spPr>
        <p:txBody>
          <a:bodyPr spcFirstLastPara="1" wrap="square" lIns="91696" tIns="45836" rIns="91696" bIns="45836" anchor="t" anchorCtr="0">
            <a:noAutofit/>
          </a:bodyPr>
          <a:lstStyle/>
          <a:p>
            <a:pPr marL="0" indent="0"/>
            <a:endParaRPr dirty="0"/>
          </a:p>
        </p:txBody>
      </p:sp>
      <p:sp>
        <p:nvSpPr>
          <p:cNvPr id="117" name="Google Shape;117;p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8:notes"/>
          <p:cNvSpPr txBox="1">
            <a:spLocks noGrp="1"/>
          </p:cNvSpPr>
          <p:nvPr>
            <p:ph type="body" idx="1"/>
          </p:nvPr>
        </p:nvSpPr>
        <p:spPr>
          <a:xfrm>
            <a:off x="679768" y="4715156"/>
            <a:ext cx="5438140" cy="4466988"/>
          </a:xfrm>
          <a:prstGeom prst="rect">
            <a:avLst/>
          </a:prstGeom>
          <a:noFill/>
          <a:ln>
            <a:noFill/>
          </a:ln>
        </p:spPr>
        <p:txBody>
          <a:bodyPr spcFirstLastPara="1" wrap="square" lIns="91696" tIns="45836" rIns="91696" bIns="45836" anchor="t" anchorCtr="0">
            <a:noAutofit/>
          </a:bodyPr>
          <a:lstStyle/>
          <a:p>
            <a:pPr marL="0" indent="0"/>
            <a:endParaRPr dirty="0"/>
          </a:p>
        </p:txBody>
      </p:sp>
      <p:sp>
        <p:nvSpPr>
          <p:cNvPr id="117" name="Google Shape;117;p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194603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magen con título">
  <p:cSld name="Imagen con título">
    <p:spTree>
      <p:nvGrpSpPr>
        <p:cNvPr id="1" name="Shape 17"/>
        <p:cNvGrpSpPr/>
        <p:nvPr/>
      </p:nvGrpSpPr>
      <p:grpSpPr>
        <a:xfrm>
          <a:off x="0" y="0"/>
          <a:ext cx="0" cy="0"/>
          <a:chOff x="0" y="0"/>
          <a:chExt cx="0" cy="0"/>
        </a:xfrm>
      </p:grpSpPr>
      <p:sp>
        <p:nvSpPr>
          <p:cNvPr id="18" name="Google Shape;18;p66"/>
          <p:cNvSpPr txBox="1">
            <a:spLocks noGrp="1"/>
          </p:cNvSpPr>
          <p:nvPr>
            <p:ph type="title"/>
          </p:nvPr>
        </p:nvSpPr>
        <p:spPr>
          <a:xfrm>
            <a:off x="653976" y="4737544"/>
            <a:ext cx="10780776" cy="613283"/>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4A6617"/>
              </a:buClr>
              <a:buSzPts val="4400"/>
              <a:buFont typeface="Calibri"/>
              <a:buNone/>
              <a:defRPr sz="3300" b="1">
                <a:solidFill>
                  <a:srgbClr val="4A661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19" name="Google Shape;19;p66"/>
          <p:cNvSpPr txBox="1">
            <a:spLocks noGrp="1"/>
          </p:cNvSpPr>
          <p:nvPr>
            <p:ph type="body" idx="1"/>
          </p:nvPr>
        </p:nvSpPr>
        <p:spPr>
          <a:xfrm>
            <a:off x="653976" y="5487888"/>
            <a:ext cx="9229344" cy="533400"/>
          </a:xfrm>
          <a:prstGeom prst="rect">
            <a:avLst/>
          </a:prstGeom>
          <a:noFill/>
          <a:ln>
            <a:noFill/>
          </a:ln>
        </p:spPr>
        <p:txBody>
          <a:bodyPr spcFirstLastPara="1" wrap="square" lIns="91425" tIns="45700" rIns="91425" bIns="45700" anchor="t" anchorCtr="0">
            <a:normAutofit/>
          </a:bodyPr>
          <a:lstStyle>
            <a:lvl1pPr marL="342900" lvl="0" indent="-171450" algn="l">
              <a:lnSpc>
                <a:spcPct val="90000"/>
              </a:lnSpc>
              <a:spcBef>
                <a:spcPts val="975"/>
              </a:spcBef>
              <a:spcAft>
                <a:spcPts val="0"/>
              </a:spcAft>
              <a:buSzPts val="2400"/>
              <a:buNone/>
              <a:defRPr sz="1800">
                <a:solidFill>
                  <a:srgbClr val="4A6617"/>
                </a:solidFill>
              </a:defRPr>
            </a:lvl1pPr>
            <a:lvl2pPr marL="685800" lvl="1" indent="-171450" algn="l">
              <a:lnSpc>
                <a:spcPct val="85000"/>
              </a:lnSpc>
              <a:spcBef>
                <a:spcPts val="450"/>
              </a:spcBef>
              <a:spcAft>
                <a:spcPts val="0"/>
              </a:spcAft>
              <a:buClr>
                <a:srgbClr val="262626"/>
              </a:buClr>
              <a:buSzPts val="1200"/>
              <a:buNone/>
              <a:defRPr sz="900"/>
            </a:lvl2pPr>
            <a:lvl3pPr marL="1028700" lvl="2" indent="-171450" algn="l">
              <a:lnSpc>
                <a:spcPct val="85000"/>
              </a:lnSpc>
              <a:spcBef>
                <a:spcPts val="450"/>
              </a:spcBef>
              <a:spcAft>
                <a:spcPts val="0"/>
              </a:spcAft>
              <a:buClr>
                <a:srgbClr val="262626"/>
              </a:buClr>
              <a:buSzPts val="1000"/>
              <a:buNone/>
              <a:defRPr sz="750"/>
            </a:lvl3pPr>
            <a:lvl4pPr marL="1371600" lvl="3" indent="-171450" algn="l">
              <a:lnSpc>
                <a:spcPct val="85000"/>
              </a:lnSpc>
              <a:spcBef>
                <a:spcPts val="450"/>
              </a:spcBef>
              <a:spcAft>
                <a:spcPts val="0"/>
              </a:spcAft>
              <a:buClr>
                <a:srgbClr val="262626"/>
              </a:buClr>
              <a:buSzPts val="900"/>
              <a:buNone/>
              <a:defRPr sz="675"/>
            </a:lvl4pPr>
            <a:lvl5pPr marL="1714500" lvl="4" indent="-171450" algn="l">
              <a:lnSpc>
                <a:spcPct val="85000"/>
              </a:lnSpc>
              <a:spcBef>
                <a:spcPts val="450"/>
              </a:spcBef>
              <a:spcAft>
                <a:spcPts val="0"/>
              </a:spcAft>
              <a:buClr>
                <a:srgbClr val="262626"/>
              </a:buClr>
              <a:buSzPts val="900"/>
              <a:buNone/>
              <a:defRPr sz="675"/>
            </a:lvl5pPr>
            <a:lvl6pPr marL="2057400" lvl="5" indent="-171450" algn="l">
              <a:lnSpc>
                <a:spcPct val="85000"/>
              </a:lnSpc>
              <a:spcBef>
                <a:spcPts val="450"/>
              </a:spcBef>
              <a:spcAft>
                <a:spcPts val="0"/>
              </a:spcAft>
              <a:buClr>
                <a:srgbClr val="262626"/>
              </a:buClr>
              <a:buSzPts val="900"/>
              <a:buNone/>
              <a:defRPr sz="675"/>
            </a:lvl6pPr>
            <a:lvl7pPr marL="2400300" lvl="6" indent="-171450" algn="l">
              <a:lnSpc>
                <a:spcPct val="85000"/>
              </a:lnSpc>
              <a:spcBef>
                <a:spcPts val="450"/>
              </a:spcBef>
              <a:spcAft>
                <a:spcPts val="0"/>
              </a:spcAft>
              <a:buClr>
                <a:srgbClr val="262626"/>
              </a:buClr>
              <a:buSzPts val="900"/>
              <a:buNone/>
              <a:defRPr sz="675"/>
            </a:lvl7pPr>
            <a:lvl8pPr marL="2743200" lvl="7" indent="-171450" algn="l">
              <a:lnSpc>
                <a:spcPct val="85000"/>
              </a:lnSpc>
              <a:spcBef>
                <a:spcPts val="450"/>
              </a:spcBef>
              <a:spcAft>
                <a:spcPts val="0"/>
              </a:spcAft>
              <a:buClr>
                <a:srgbClr val="262626"/>
              </a:buClr>
              <a:buSzPts val="900"/>
              <a:buNone/>
              <a:defRPr sz="675"/>
            </a:lvl8pPr>
            <a:lvl9pPr marL="3086100" lvl="8" indent="-171450" algn="l">
              <a:lnSpc>
                <a:spcPct val="85000"/>
              </a:lnSpc>
              <a:spcBef>
                <a:spcPts val="450"/>
              </a:spcBef>
              <a:spcAft>
                <a:spcPts val="0"/>
              </a:spcAft>
              <a:buClr>
                <a:srgbClr val="262626"/>
              </a:buClr>
              <a:buSzPts val="900"/>
              <a:buNone/>
              <a:defRPr sz="675"/>
            </a:lvl9pPr>
          </a:lstStyle>
          <a:p>
            <a:pPr lvl="0"/>
            <a:r>
              <a:rPr lang="es-ES"/>
              <a:t>Haga clic para modificar los estilos de texto del patrón</a:t>
            </a:r>
          </a:p>
        </p:txBody>
      </p:sp>
      <p:sp>
        <p:nvSpPr>
          <p:cNvPr id="20" name="Google Shape;20;p66"/>
          <p:cNvSpPr txBox="1">
            <a:spLocks noGrp="1"/>
          </p:cNvSpPr>
          <p:nvPr>
            <p:ph type="dt" idx="10"/>
          </p:nvPr>
        </p:nvSpPr>
        <p:spPr>
          <a:xfrm>
            <a:off x="3211248" y="6481096"/>
            <a:ext cx="4114800" cy="228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solidFill>
                  <a:srgbClr val="4A661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dirty="0"/>
              <a:t>2023</a:t>
            </a:r>
          </a:p>
        </p:txBody>
      </p:sp>
      <p:sp>
        <p:nvSpPr>
          <p:cNvPr id="21" name="Google Shape;21;p66"/>
          <p:cNvSpPr txBox="1">
            <a:spLocks noGrp="1"/>
          </p:cNvSpPr>
          <p:nvPr>
            <p:ph type="ftr" idx="11"/>
          </p:nvPr>
        </p:nvSpPr>
        <p:spPr>
          <a:xfrm>
            <a:off x="685800" y="6481098"/>
            <a:ext cx="2241848" cy="30220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solidFill>
                  <a:srgbClr val="4A661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dirty="0"/>
              <a:t>Ingeniería de Software II</a:t>
            </a:r>
          </a:p>
        </p:txBody>
      </p:sp>
      <p:sp>
        <p:nvSpPr>
          <p:cNvPr id="22" name="Google Shape;22;p66"/>
          <p:cNvSpPr txBox="1">
            <a:spLocks noGrp="1"/>
          </p:cNvSpPr>
          <p:nvPr>
            <p:ph type="sldNum" idx="12"/>
          </p:nvPr>
        </p:nvSpPr>
        <p:spPr>
          <a:xfrm>
            <a:off x="9265920" y="2780930"/>
            <a:ext cx="2926080" cy="139703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9pPr>
          </a:lstStyle>
          <a:p>
            <a:fld id="{00000000-1234-1234-1234-123412341234}" type="slidenum">
              <a:rPr lang="es-AR" smtClean="0"/>
              <a:pPr/>
              <a:t>‹Nº›</a:t>
            </a:fld>
            <a:endParaRPr lang="es-AR" dirty="0"/>
          </a:p>
        </p:txBody>
      </p:sp>
      <p:pic>
        <p:nvPicPr>
          <p:cNvPr id="23" name="Google Shape;23;p66" descr="2"/>
          <p:cNvPicPr preferRelativeResize="0"/>
          <p:nvPr/>
        </p:nvPicPr>
        <p:blipFill rotWithShape="1">
          <a:blip r:embed="rId2">
            <a:alphaModFix/>
          </a:blip>
          <a:srcRect l="8462"/>
          <a:stretch/>
        </p:blipFill>
        <p:spPr>
          <a:xfrm>
            <a:off x="21928" y="12576"/>
            <a:ext cx="12144672" cy="4061412"/>
          </a:xfrm>
          <a:prstGeom prst="rect">
            <a:avLst/>
          </a:prstGeom>
          <a:noFill/>
          <a:ln>
            <a:noFill/>
          </a:ln>
        </p:spPr>
      </p:pic>
    </p:spTree>
    <p:extLst>
      <p:ext uri="{BB962C8B-B14F-4D97-AF65-F5344CB8AC3E}">
        <p14:creationId xmlns:p14="http://schemas.microsoft.com/office/powerpoint/2010/main" val="1891163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2 Content" type="twoObj">
  <p:cSld name="Title, 2 Content">
    <p:spTree>
      <p:nvGrpSpPr>
        <p:cNvPr id="1" name="Shape 60"/>
        <p:cNvGrpSpPr/>
        <p:nvPr/>
      </p:nvGrpSpPr>
      <p:grpSpPr>
        <a:xfrm>
          <a:off x="0" y="0"/>
          <a:ext cx="0" cy="0"/>
          <a:chOff x="0" y="0"/>
          <a:chExt cx="0" cy="0"/>
        </a:xfrm>
      </p:grpSpPr>
      <p:sp>
        <p:nvSpPr>
          <p:cNvPr id="61" name="Google Shape;61;p79"/>
          <p:cNvSpPr txBox="1">
            <a:spLocks noGrp="1"/>
          </p:cNvSpPr>
          <p:nvPr>
            <p:ph type="title"/>
          </p:nvPr>
        </p:nvSpPr>
        <p:spPr>
          <a:xfrm>
            <a:off x="623520" y="997660"/>
            <a:ext cx="10806240" cy="276999"/>
          </a:xfrm>
          <a:prstGeom prst="rect">
            <a:avLst/>
          </a:prstGeom>
          <a:noFill/>
          <a:ln>
            <a:noFill/>
          </a:ln>
        </p:spPr>
        <p:txBody>
          <a:bodyPr spcFirstLastPara="1" wrap="square" lIns="0" tIns="0" rIns="0" bIns="0" anchor="ctr" anchorCtr="0">
            <a:sp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79"/>
          <p:cNvSpPr txBox="1">
            <a:spLocks noGrp="1"/>
          </p:cNvSpPr>
          <p:nvPr>
            <p:ph type="body" idx="1"/>
          </p:nvPr>
        </p:nvSpPr>
        <p:spPr>
          <a:xfrm>
            <a:off x="676800" y="1998000"/>
            <a:ext cx="2275200" cy="37670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3" name="Google Shape;63;p79"/>
          <p:cNvSpPr txBox="1">
            <a:spLocks noGrp="1"/>
          </p:cNvSpPr>
          <p:nvPr>
            <p:ph type="body" idx="2"/>
          </p:nvPr>
        </p:nvSpPr>
        <p:spPr>
          <a:xfrm>
            <a:off x="3066240" y="1998000"/>
            <a:ext cx="2275200" cy="37670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extLst>
      <p:ext uri="{BB962C8B-B14F-4D97-AF65-F5344CB8AC3E}">
        <p14:creationId xmlns:p14="http://schemas.microsoft.com/office/powerpoint/2010/main" val="752623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4"/>
        <p:cNvGrpSpPr/>
        <p:nvPr/>
      </p:nvGrpSpPr>
      <p:grpSpPr>
        <a:xfrm>
          <a:off x="0" y="0"/>
          <a:ext cx="0" cy="0"/>
          <a:chOff x="0" y="0"/>
          <a:chExt cx="0" cy="0"/>
        </a:xfrm>
      </p:grpSpPr>
      <p:sp>
        <p:nvSpPr>
          <p:cNvPr id="65" name="Google Shape;65;p80"/>
          <p:cNvSpPr txBox="1">
            <a:spLocks noGrp="1"/>
          </p:cNvSpPr>
          <p:nvPr>
            <p:ph type="title"/>
          </p:nvPr>
        </p:nvSpPr>
        <p:spPr>
          <a:xfrm>
            <a:off x="623520" y="997660"/>
            <a:ext cx="10806240" cy="276999"/>
          </a:xfrm>
          <a:prstGeom prst="rect">
            <a:avLst/>
          </a:prstGeom>
          <a:noFill/>
          <a:ln>
            <a:noFill/>
          </a:ln>
        </p:spPr>
        <p:txBody>
          <a:bodyPr spcFirstLastPara="1" wrap="square" lIns="0" tIns="0" rIns="0" bIns="0" anchor="ctr" anchorCtr="0">
            <a:sp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1168334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entered Text" type="objOnly">
  <p:cSld name="Centered Text">
    <p:spTree>
      <p:nvGrpSpPr>
        <p:cNvPr id="1" name="Shape 66"/>
        <p:cNvGrpSpPr/>
        <p:nvPr/>
      </p:nvGrpSpPr>
      <p:grpSpPr>
        <a:xfrm>
          <a:off x="0" y="0"/>
          <a:ext cx="0" cy="0"/>
          <a:chOff x="0" y="0"/>
          <a:chExt cx="0" cy="0"/>
        </a:xfrm>
      </p:grpSpPr>
      <p:sp>
        <p:nvSpPr>
          <p:cNvPr id="67" name="Google Shape;67;p81"/>
          <p:cNvSpPr txBox="1">
            <a:spLocks noGrp="1"/>
          </p:cNvSpPr>
          <p:nvPr>
            <p:ph type="subTitle" idx="1"/>
          </p:nvPr>
        </p:nvSpPr>
        <p:spPr>
          <a:xfrm>
            <a:off x="623520" y="3312100"/>
            <a:ext cx="10806240" cy="276999"/>
          </a:xfrm>
          <a:prstGeom prst="rect">
            <a:avLst/>
          </a:prstGeom>
          <a:noFill/>
          <a:ln>
            <a:noFill/>
          </a:ln>
        </p:spPr>
        <p:txBody>
          <a:bodyPr spcFirstLastPara="1" wrap="square" lIns="0" tIns="0" rIns="0" bIns="0" anchor="ctr" anchorCtr="0">
            <a:sp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3810977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itle, 2 Content and Content">
    <p:spTree>
      <p:nvGrpSpPr>
        <p:cNvPr id="1" name="Shape 68"/>
        <p:cNvGrpSpPr/>
        <p:nvPr/>
      </p:nvGrpSpPr>
      <p:grpSpPr>
        <a:xfrm>
          <a:off x="0" y="0"/>
          <a:ext cx="0" cy="0"/>
          <a:chOff x="0" y="0"/>
          <a:chExt cx="0" cy="0"/>
        </a:xfrm>
      </p:grpSpPr>
      <p:sp>
        <p:nvSpPr>
          <p:cNvPr id="69" name="Google Shape;69;p82"/>
          <p:cNvSpPr txBox="1">
            <a:spLocks noGrp="1"/>
          </p:cNvSpPr>
          <p:nvPr>
            <p:ph type="title"/>
          </p:nvPr>
        </p:nvSpPr>
        <p:spPr>
          <a:xfrm>
            <a:off x="623520" y="997660"/>
            <a:ext cx="10806240" cy="276999"/>
          </a:xfrm>
          <a:prstGeom prst="rect">
            <a:avLst/>
          </a:prstGeom>
          <a:noFill/>
          <a:ln>
            <a:noFill/>
          </a:ln>
        </p:spPr>
        <p:txBody>
          <a:bodyPr spcFirstLastPara="1" wrap="square" lIns="0" tIns="0" rIns="0" bIns="0" anchor="ctr" anchorCtr="0">
            <a:sp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82"/>
          <p:cNvSpPr txBox="1">
            <a:spLocks noGrp="1"/>
          </p:cNvSpPr>
          <p:nvPr>
            <p:ph type="body" idx="1"/>
          </p:nvPr>
        </p:nvSpPr>
        <p:spPr>
          <a:xfrm>
            <a:off x="676800" y="1998000"/>
            <a:ext cx="2275200" cy="17967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71" name="Google Shape;71;p82"/>
          <p:cNvSpPr txBox="1">
            <a:spLocks noGrp="1"/>
          </p:cNvSpPr>
          <p:nvPr>
            <p:ph type="body" idx="2"/>
          </p:nvPr>
        </p:nvSpPr>
        <p:spPr>
          <a:xfrm>
            <a:off x="3066240" y="1998000"/>
            <a:ext cx="2275200" cy="37670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72" name="Google Shape;72;p82"/>
          <p:cNvSpPr txBox="1">
            <a:spLocks noGrp="1"/>
          </p:cNvSpPr>
          <p:nvPr>
            <p:ph type="body" idx="3"/>
          </p:nvPr>
        </p:nvSpPr>
        <p:spPr>
          <a:xfrm>
            <a:off x="676800" y="3965760"/>
            <a:ext cx="2275200" cy="17967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extLst>
      <p:ext uri="{BB962C8B-B14F-4D97-AF65-F5344CB8AC3E}">
        <p14:creationId xmlns:p14="http://schemas.microsoft.com/office/powerpoint/2010/main" val="2610187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Title Content and 2 Content">
    <p:spTree>
      <p:nvGrpSpPr>
        <p:cNvPr id="1" name="Shape 73"/>
        <p:cNvGrpSpPr/>
        <p:nvPr/>
      </p:nvGrpSpPr>
      <p:grpSpPr>
        <a:xfrm>
          <a:off x="0" y="0"/>
          <a:ext cx="0" cy="0"/>
          <a:chOff x="0" y="0"/>
          <a:chExt cx="0" cy="0"/>
        </a:xfrm>
      </p:grpSpPr>
      <p:sp>
        <p:nvSpPr>
          <p:cNvPr id="74" name="Google Shape;74;p83"/>
          <p:cNvSpPr txBox="1">
            <a:spLocks noGrp="1"/>
          </p:cNvSpPr>
          <p:nvPr>
            <p:ph type="title"/>
          </p:nvPr>
        </p:nvSpPr>
        <p:spPr>
          <a:xfrm>
            <a:off x="623520" y="997660"/>
            <a:ext cx="10806240" cy="276999"/>
          </a:xfrm>
          <a:prstGeom prst="rect">
            <a:avLst/>
          </a:prstGeom>
          <a:noFill/>
          <a:ln>
            <a:noFill/>
          </a:ln>
        </p:spPr>
        <p:txBody>
          <a:bodyPr spcFirstLastPara="1" wrap="square" lIns="0" tIns="0" rIns="0" bIns="0" anchor="ctr" anchorCtr="0">
            <a:sp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83"/>
          <p:cNvSpPr txBox="1">
            <a:spLocks noGrp="1"/>
          </p:cNvSpPr>
          <p:nvPr>
            <p:ph type="body" idx="1"/>
          </p:nvPr>
        </p:nvSpPr>
        <p:spPr>
          <a:xfrm>
            <a:off x="676800" y="1998000"/>
            <a:ext cx="2275200" cy="37670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76" name="Google Shape;76;p83"/>
          <p:cNvSpPr txBox="1">
            <a:spLocks noGrp="1"/>
          </p:cNvSpPr>
          <p:nvPr>
            <p:ph type="body" idx="2"/>
          </p:nvPr>
        </p:nvSpPr>
        <p:spPr>
          <a:xfrm>
            <a:off x="3066240" y="1998000"/>
            <a:ext cx="2275200" cy="17967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77" name="Google Shape;77;p83"/>
          <p:cNvSpPr txBox="1">
            <a:spLocks noGrp="1"/>
          </p:cNvSpPr>
          <p:nvPr>
            <p:ph type="body" idx="3"/>
          </p:nvPr>
        </p:nvSpPr>
        <p:spPr>
          <a:xfrm>
            <a:off x="3066240" y="3965760"/>
            <a:ext cx="2275200" cy="17967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extLst>
      <p:ext uri="{BB962C8B-B14F-4D97-AF65-F5344CB8AC3E}">
        <p14:creationId xmlns:p14="http://schemas.microsoft.com/office/powerpoint/2010/main" val="2787560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itle, 2 Content over Content">
    <p:spTree>
      <p:nvGrpSpPr>
        <p:cNvPr id="1" name="Shape 78"/>
        <p:cNvGrpSpPr/>
        <p:nvPr/>
      </p:nvGrpSpPr>
      <p:grpSpPr>
        <a:xfrm>
          <a:off x="0" y="0"/>
          <a:ext cx="0" cy="0"/>
          <a:chOff x="0" y="0"/>
          <a:chExt cx="0" cy="0"/>
        </a:xfrm>
      </p:grpSpPr>
      <p:sp>
        <p:nvSpPr>
          <p:cNvPr id="79" name="Google Shape;79;p84"/>
          <p:cNvSpPr txBox="1">
            <a:spLocks noGrp="1"/>
          </p:cNvSpPr>
          <p:nvPr>
            <p:ph type="title"/>
          </p:nvPr>
        </p:nvSpPr>
        <p:spPr>
          <a:xfrm>
            <a:off x="623520" y="997660"/>
            <a:ext cx="10806240" cy="276999"/>
          </a:xfrm>
          <a:prstGeom prst="rect">
            <a:avLst/>
          </a:prstGeom>
          <a:noFill/>
          <a:ln>
            <a:noFill/>
          </a:ln>
        </p:spPr>
        <p:txBody>
          <a:bodyPr spcFirstLastPara="1" wrap="square" lIns="0" tIns="0" rIns="0" bIns="0" anchor="ctr" anchorCtr="0">
            <a:sp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84"/>
          <p:cNvSpPr txBox="1">
            <a:spLocks noGrp="1"/>
          </p:cNvSpPr>
          <p:nvPr>
            <p:ph type="body" idx="1"/>
          </p:nvPr>
        </p:nvSpPr>
        <p:spPr>
          <a:xfrm>
            <a:off x="676800" y="1998000"/>
            <a:ext cx="2275200" cy="17967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81" name="Google Shape;81;p84"/>
          <p:cNvSpPr txBox="1">
            <a:spLocks noGrp="1"/>
          </p:cNvSpPr>
          <p:nvPr>
            <p:ph type="body" idx="2"/>
          </p:nvPr>
        </p:nvSpPr>
        <p:spPr>
          <a:xfrm>
            <a:off x="3066240" y="1998000"/>
            <a:ext cx="2275200" cy="17967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82" name="Google Shape;82;p84"/>
          <p:cNvSpPr txBox="1">
            <a:spLocks noGrp="1"/>
          </p:cNvSpPr>
          <p:nvPr>
            <p:ph type="body" idx="3"/>
          </p:nvPr>
        </p:nvSpPr>
        <p:spPr>
          <a:xfrm>
            <a:off x="676800" y="3965760"/>
            <a:ext cx="4663200" cy="17967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extLst>
      <p:ext uri="{BB962C8B-B14F-4D97-AF65-F5344CB8AC3E}">
        <p14:creationId xmlns:p14="http://schemas.microsoft.com/office/powerpoint/2010/main" val="22708346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Title, Content over Content">
    <p:spTree>
      <p:nvGrpSpPr>
        <p:cNvPr id="1" name="Shape 83"/>
        <p:cNvGrpSpPr/>
        <p:nvPr/>
      </p:nvGrpSpPr>
      <p:grpSpPr>
        <a:xfrm>
          <a:off x="0" y="0"/>
          <a:ext cx="0" cy="0"/>
          <a:chOff x="0" y="0"/>
          <a:chExt cx="0" cy="0"/>
        </a:xfrm>
      </p:grpSpPr>
      <p:sp>
        <p:nvSpPr>
          <p:cNvPr id="84" name="Google Shape;84;p85"/>
          <p:cNvSpPr txBox="1">
            <a:spLocks noGrp="1"/>
          </p:cNvSpPr>
          <p:nvPr>
            <p:ph type="title"/>
          </p:nvPr>
        </p:nvSpPr>
        <p:spPr>
          <a:xfrm>
            <a:off x="623520" y="997660"/>
            <a:ext cx="10806240" cy="276999"/>
          </a:xfrm>
          <a:prstGeom prst="rect">
            <a:avLst/>
          </a:prstGeom>
          <a:noFill/>
          <a:ln>
            <a:noFill/>
          </a:ln>
        </p:spPr>
        <p:txBody>
          <a:bodyPr spcFirstLastPara="1" wrap="square" lIns="0" tIns="0" rIns="0" bIns="0" anchor="ctr" anchorCtr="0">
            <a:sp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85"/>
          <p:cNvSpPr txBox="1">
            <a:spLocks noGrp="1"/>
          </p:cNvSpPr>
          <p:nvPr>
            <p:ph type="body" idx="1"/>
          </p:nvPr>
        </p:nvSpPr>
        <p:spPr>
          <a:xfrm>
            <a:off x="676800" y="1998000"/>
            <a:ext cx="4663200" cy="17967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86" name="Google Shape;86;p85"/>
          <p:cNvSpPr txBox="1">
            <a:spLocks noGrp="1"/>
          </p:cNvSpPr>
          <p:nvPr>
            <p:ph type="body" idx="2"/>
          </p:nvPr>
        </p:nvSpPr>
        <p:spPr>
          <a:xfrm>
            <a:off x="676800" y="3965760"/>
            <a:ext cx="4663200" cy="17967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extLst>
      <p:ext uri="{BB962C8B-B14F-4D97-AF65-F5344CB8AC3E}">
        <p14:creationId xmlns:p14="http://schemas.microsoft.com/office/powerpoint/2010/main" val="16889487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4 Content" type="fourObj">
  <p:cSld name="Title, 4 Content">
    <p:spTree>
      <p:nvGrpSpPr>
        <p:cNvPr id="1" name="Shape 87"/>
        <p:cNvGrpSpPr/>
        <p:nvPr/>
      </p:nvGrpSpPr>
      <p:grpSpPr>
        <a:xfrm>
          <a:off x="0" y="0"/>
          <a:ext cx="0" cy="0"/>
          <a:chOff x="0" y="0"/>
          <a:chExt cx="0" cy="0"/>
        </a:xfrm>
      </p:grpSpPr>
      <p:sp>
        <p:nvSpPr>
          <p:cNvPr id="88" name="Google Shape;88;p86"/>
          <p:cNvSpPr txBox="1">
            <a:spLocks noGrp="1"/>
          </p:cNvSpPr>
          <p:nvPr>
            <p:ph type="title"/>
          </p:nvPr>
        </p:nvSpPr>
        <p:spPr>
          <a:xfrm>
            <a:off x="623520" y="997660"/>
            <a:ext cx="10806240" cy="276999"/>
          </a:xfrm>
          <a:prstGeom prst="rect">
            <a:avLst/>
          </a:prstGeom>
          <a:noFill/>
          <a:ln>
            <a:noFill/>
          </a:ln>
        </p:spPr>
        <p:txBody>
          <a:bodyPr spcFirstLastPara="1" wrap="square" lIns="0" tIns="0" rIns="0" bIns="0" anchor="ctr" anchorCtr="0">
            <a:sp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86"/>
          <p:cNvSpPr txBox="1">
            <a:spLocks noGrp="1"/>
          </p:cNvSpPr>
          <p:nvPr>
            <p:ph type="body" idx="1"/>
          </p:nvPr>
        </p:nvSpPr>
        <p:spPr>
          <a:xfrm>
            <a:off x="676800" y="1998000"/>
            <a:ext cx="2275200" cy="17967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90" name="Google Shape;90;p86"/>
          <p:cNvSpPr txBox="1">
            <a:spLocks noGrp="1"/>
          </p:cNvSpPr>
          <p:nvPr>
            <p:ph type="body" idx="2"/>
          </p:nvPr>
        </p:nvSpPr>
        <p:spPr>
          <a:xfrm>
            <a:off x="3066240" y="1998000"/>
            <a:ext cx="2275200" cy="17967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91" name="Google Shape;91;p86"/>
          <p:cNvSpPr txBox="1">
            <a:spLocks noGrp="1"/>
          </p:cNvSpPr>
          <p:nvPr>
            <p:ph type="body" idx="3"/>
          </p:nvPr>
        </p:nvSpPr>
        <p:spPr>
          <a:xfrm>
            <a:off x="676800" y="3965760"/>
            <a:ext cx="2275200" cy="17967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92" name="Google Shape;92;p86"/>
          <p:cNvSpPr txBox="1">
            <a:spLocks noGrp="1"/>
          </p:cNvSpPr>
          <p:nvPr>
            <p:ph type="body" idx="4"/>
          </p:nvPr>
        </p:nvSpPr>
        <p:spPr>
          <a:xfrm>
            <a:off x="3066240" y="3965760"/>
            <a:ext cx="2275200" cy="17967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extLst>
      <p:ext uri="{BB962C8B-B14F-4D97-AF65-F5344CB8AC3E}">
        <p14:creationId xmlns:p14="http://schemas.microsoft.com/office/powerpoint/2010/main" val="2825822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93"/>
        <p:cNvGrpSpPr/>
        <p:nvPr/>
      </p:nvGrpSpPr>
      <p:grpSpPr>
        <a:xfrm>
          <a:off x="0" y="0"/>
          <a:ext cx="0" cy="0"/>
          <a:chOff x="0" y="0"/>
          <a:chExt cx="0" cy="0"/>
        </a:xfrm>
      </p:grpSpPr>
      <p:sp>
        <p:nvSpPr>
          <p:cNvPr id="94" name="Google Shape;94;p87"/>
          <p:cNvSpPr txBox="1">
            <a:spLocks noGrp="1"/>
          </p:cNvSpPr>
          <p:nvPr>
            <p:ph type="title"/>
          </p:nvPr>
        </p:nvSpPr>
        <p:spPr>
          <a:xfrm>
            <a:off x="623520" y="997660"/>
            <a:ext cx="10806240" cy="276999"/>
          </a:xfrm>
          <a:prstGeom prst="rect">
            <a:avLst/>
          </a:prstGeom>
          <a:noFill/>
          <a:ln>
            <a:noFill/>
          </a:ln>
        </p:spPr>
        <p:txBody>
          <a:bodyPr spcFirstLastPara="1" wrap="square" lIns="0" tIns="0" rIns="0" bIns="0" anchor="ctr" anchorCtr="0">
            <a:sp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87"/>
          <p:cNvSpPr txBox="1">
            <a:spLocks noGrp="1"/>
          </p:cNvSpPr>
          <p:nvPr>
            <p:ph type="body" idx="1"/>
          </p:nvPr>
        </p:nvSpPr>
        <p:spPr>
          <a:xfrm>
            <a:off x="676800" y="1998000"/>
            <a:ext cx="1501440" cy="17967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96" name="Google Shape;96;p87"/>
          <p:cNvSpPr txBox="1">
            <a:spLocks noGrp="1"/>
          </p:cNvSpPr>
          <p:nvPr>
            <p:ph type="body" idx="2"/>
          </p:nvPr>
        </p:nvSpPr>
        <p:spPr>
          <a:xfrm>
            <a:off x="2253600" y="1998000"/>
            <a:ext cx="1501440" cy="17967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97" name="Google Shape;97;p87"/>
          <p:cNvSpPr txBox="1">
            <a:spLocks noGrp="1"/>
          </p:cNvSpPr>
          <p:nvPr>
            <p:ph type="body" idx="3"/>
          </p:nvPr>
        </p:nvSpPr>
        <p:spPr>
          <a:xfrm>
            <a:off x="3830880" y="1998000"/>
            <a:ext cx="1501440" cy="17967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98" name="Google Shape;98;p87"/>
          <p:cNvSpPr txBox="1">
            <a:spLocks noGrp="1"/>
          </p:cNvSpPr>
          <p:nvPr>
            <p:ph type="body" idx="4"/>
          </p:nvPr>
        </p:nvSpPr>
        <p:spPr>
          <a:xfrm>
            <a:off x="676800" y="3965760"/>
            <a:ext cx="1501440" cy="17967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99" name="Google Shape;99;p87"/>
          <p:cNvSpPr txBox="1">
            <a:spLocks noGrp="1"/>
          </p:cNvSpPr>
          <p:nvPr>
            <p:ph type="body" idx="5"/>
          </p:nvPr>
        </p:nvSpPr>
        <p:spPr>
          <a:xfrm>
            <a:off x="2253600" y="3965760"/>
            <a:ext cx="1501440" cy="17967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00" name="Google Shape;100;p87"/>
          <p:cNvSpPr txBox="1">
            <a:spLocks noGrp="1"/>
          </p:cNvSpPr>
          <p:nvPr>
            <p:ph type="body" idx="6"/>
          </p:nvPr>
        </p:nvSpPr>
        <p:spPr>
          <a:xfrm>
            <a:off x="3830880" y="3965760"/>
            <a:ext cx="1501440" cy="179676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extLst>
      <p:ext uri="{BB962C8B-B14F-4D97-AF65-F5344CB8AC3E}">
        <p14:creationId xmlns:p14="http://schemas.microsoft.com/office/powerpoint/2010/main" val="3123209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 blanco">
  <p:cSld name="En blanco">
    <p:spTree>
      <p:nvGrpSpPr>
        <p:cNvPr id="1" name="Shape 24"/>
        <p:cNvGrpSpPr/>
        <p:nvPr/>
      </p:nvGrpSpPr>
      <p:grpSpPr>
        <a:xfrm>
          <a:off x="0" y="0"/>
          <a:ext cx="0" cy="0"/>
          <a:chOff x="0" y="0"/>
          <a:chExt cx="0" cy="0"/>
        </a:xfrm>
      </p:grpSpPr>
      <p:sp>
        <p:nvSpPr>
          <p:cNvPr id="25" name="Google Shape;25;p67"/>
          <p:cNvSpPr txBox="1">
            <a:spLocks noGrp="1"/>
          </p:cNvSpPr>
          <p:nvPr>
            <p:ph type="title"/>
          </p:nvPr>
        </p:nvSpPr>
        <p:spPr>
          <a:xfrm>
            <a:off x="479378" y="11817"/>
            <a:ext cx="10806607" cy="1273283"/>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accent5"/>
              </a:buClr>
              <a:buSzPts val="4000"/>
              <a:buFont typeface="Calibri"/>
              <a:buNone/>
              <a:defRPr sz="3000">
                <a:solidFill>
                  <a:schemeClr val="accent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26" name="Google Shape;26;p67"/>
          <p:cNvSpPr/>
          <p:nvPr/>
        </p:nvSpPr>
        <p:spPr>
          <a:xfrm>
            <a:off x="168275" y="6554790"/>
            <a:ext cx="2154239" cy="212725"/>
          </a:xfrm>
          <a:prstGeom prst="rect">
            <a:avLst/>
          </a:prstGeom>
          <a:noFill/>
          <a:ln>
            <a:noFill/>
          </a:ln>
        </p:spPr>
        <p:txBody>
          <a:bodyPr spcFirstLastPara="1" wrap="square" lIns="67500" tIns="33750" rIns="67500" bIns="3375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050" b="0" i="0" u="none" strike="noStrike" cap="none" dirty="0">
                <a:solidFill>
                  <a:srgbClr val="8F8F8F"/>
                </a:solidFill>
                <a:latin typeface="Calibri"/>
                <a:ea typeface="Calibri"/>
                <a:cs typeface="Calibri"/>
                <a:sym typeface="Calibri"/>
              </a:rPr>
              <a:t>Ingeniería de Software II</a:t>
            </a:r>
            <a:endParaRPr sz="105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707363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subtítulo" type="tx">
  <p:cSld name="Título y subtítulo">
    <p:spTree>
      <p:nvGrpSpPr>
        <p:cNvPr id="1" name="Shape 28"/>
        <p:cNvGrpSpPr/>
        <p:nvPr/>
      </p:nvGrpSpPr>
      <p:grpSpPr>
        <a:xfrm>
          <a:off x="0" y="0"/>
          <a:ext cx="0" cy="0"/>
          <a:chOff x="0" y="0"/>
          <a:chExt cx="0" cy="0"/>
        </a:xfrm>
      </p:grpSpPr>
      <p:sp>
        <p:nvSpPr>
          <p:cNvPr id="29" name="Google Shape;29;p83"/>
          <p:cNvSpPr txBox="1">
            <a:spLocks noGrp="1"/>
          </p:cNvSpPr>
          <p:nvPr>
            <p:ph type="title"/>
          </p:nvPr>
        </p:nvSpPr>
        <p:spPr>
          <a:xfrm>
            <a:off x="1190629" y="1151933"/>
            <a:ext cx="9810751" cy="2321719"/>
          </a:xfrm>
          <a:prstGeom prst="rect">
            <a:avLst/>
          </a:prstGeom>
          <a:noFill/>
          <a:ln>
            <a:noFill/>
          </a:ln>
        </p:spPr>
        <p:txBody>
          <a:bodyPr spcFirstLastPara="1" wrap="square" lIns="102375" tIns="51175" rIns="102375" bIns="51175" anchor="b" anchorCtr="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30" name="Google Shape;30;p83"/>
          <p:cNvSpPr txBox="1">
            <a:spLocks noGrp="1"/>
          </p:cNvSpPr>
          <p:nvPr>
            <p:ph type="body" idx="1"/>
          </p:nvPr>
        </p:nvSpPr>
        <p:spPr>
          <a:xfrm>
            <a:off x="1190629" y="3536158"/>
            <a:ext cx="9810751" cy="794743"/>
          </a:xfrm>
          <a:prstGeom prst="rect">
            <a:avLst/>
          </a:prstGeom>
          <a:noFill/>
          <a:ln>
            <a:noFill/>
          </a:ln>
        </p:spPr>
        <p:txBody>
          <a:bodyPr spcFirstLastPara="1" wrap="square" lIns="102375" tIns="51175" rIns="102375" bIns="51175" anchor="t" anchorCtr="0">
            <a:normAutofit/>
          </a:bodyPr>
          <a:lstStyle>
            <a:lvl1pPr marL="342900" lvl="0" indent="-171450" algn="ctr">
              <a:lnSpc>
                <a:spcPct val="94000"/>
              </a:lnSpc>
              <a:spcBef>
                <a:spcPts val="0"/>
              </a:spcBef>
              <a:spcAft>
                <a:spcPts val="0"/>
              </a:spcAft>
              <a:buClr>
                <a:schemeClr val="dk2"/>
              </a:buClr>
              <a:buSzPts val="4267"/>
              <a:buNone/>
              <a:defRPr sz="2479"/>
            </a:lvl1pPr>
            <a:lvl2pPr marL="685800" lvl="1" indent="-171450" algn="ctr">
              <a:lnSpc>
                <a:spcPct val="94000"/>
              </a:lnSpc>
              <a:spcBef>
                <a:spcPts val="168"/>
              </a:spcBef>
              <a:spcAft>
                <a:spcPts val="0"/>
              </a:spcAft>
              <a:buClr>
                <a:schemeClr val="dk2"/>
              </a:buClr>
              <a:buSzPts val="4267"/>
              <a:buNone/>
              <a:defRPr sz="2479"/>
            </a:lvl2pPr>
            <a:lvl3pPr marL="1028700" lvl="2" indent="-171450" algn="ctr">
              <a:lnSpc>
                <a:spcPct val="94000"/>
              </a:lnSpc>
              <a:spcBef>
                <a:spcPts val="168"/>
              </a:spcBef>
              <a:spcAft>
                <a:spcPts val="0"/>
              </a:spcAft>
              <a:buClr>
                <a:schemeClr val="dk2"/>
              </a:buClr>
              <a:buSzPts val="4267"/>
              <a:buNone/>
              <a:defRPr sz="2479"/>
            </a:lvl3pPr>
            <a:lvl4pPr marL="1371600" lvl="3" indent="-171450" algn="ctr">
              <a:lnSpc>
                <a:spcPct val="94000"/>
              </a:lnSpc>
              <a:spcBef>
                <a:spcPts val="168"/>
              </a:spcBef>
              <a:spcAft>
                <a:spcPts val="0"/>
              </a:spcAft>
              <a:buClr>
                <a:schemeClr val="dk2"/>
              </a:buClr>
              <a:buSzPts val="4267"/>
              <a:buNone/>
              <a:defRPr sz="2479"/>
            </a:lvl4pPr>
            <a:lvl5pPr marL="1714500" lvl="4" indent="-171450" algn="ctr">
              <a:lnSpc>
                <a:spcPct val="94000"/>
              </a:lnSpc>
              <a:spcBef>
                <a:spcPts val="168"/>
              </a:spcBef>
              <a:spcAft>
                <a:spcPts val="0"/>
              </a:spcAft>
              <a:buClr>
                <a:schemeClr val="dk2"/>
              </a:buClr>
              <a:buSzPts val="4267"/>
              <a:buNone/>
              <a:defRPr sz="2479"/>
            </a:lvl5pPr>
            <a:lvl6pPr marL="2057400" lvl="5" indent="-257175" algn="l">
              <a:lnSpc>
                <a:spcPct val="94000"/>
              </a:lnSpc>
              <a:spcBef>
                <a:spcPts val="420"/>
              </a:spcBef>
              <a:spcAft>
                <a:spcPts val="0"/>
              </a:spcAft>
              <a:buClr>
                <a:schemeClr val="dk2"/>
              </a:buClr>
              <a:buSzPts val="1800"/>
              <a:buChar char="–"/>
              <a:defRPr/>
            </a:lvl6pPr>
            <a:lvl7pPr marL="2400300" lvl="6" indent="-257175" algn="l">
              <a:lnSpc>
                <a:spcPct val="94000"/>
              </a:lnSpc>
              <a:spcBef>
                <a:spcPts val="420"/>
              </a:spcBef>
              <a:spcAft>
                <a:spcPts val="0"/>
              </a:spcAft>
              <a:buClr>
                <a:schemeClr val="dk2"/>
              </a:buClr>
              <a:buSzPts val="1800"/>
              <a:buChar char="■"/>
              <a:defRPr/>
            </a:lvl7pPr>
            <a:lvl8pPr marL="2743200" lvl="7" indent="-257175" algn="l">
              <a:lnSpc>
                <a:spcPct val="94000"/>
              </a:lnSpc>
              <a:spcBef>
                <a:spcPts val="420"/>
              </a:spcBef>
              <a:spcAft>
                <a:spcPts val="0"/>
              </a:spcAft>
              <a:buClr>
                <a:schemeClr val="dk2"/>
              </a:buClr>
              <a:buSzPts val="1800"/>
              <a:buChar char="–"/>
              <a:defRPr/>
            </a:lvl8pPr>
            <a:lvl9pPr marL="3086100" lvl="8" indent="-257175" algn="l">
              <a:lnSpc>
                <a:spcPct val="94000"/>
              </a:lnSpc>
              <a:spcBef>
                <a:spcPts val="420"/>
              </a:spcBef>
              <a:spcAft>
                <a:spcPts val="168"/>
              </a:spcAft>
              <a:buClr>
                <a:schemeClr val="dk2"/>
              </a:buClr>
              <a:buSzPts val="1800"/>
              <a:buChar char="■"/>
              <a:defRPr/>
            </a:lvl9pPr>
          </a:lstStyle>
          <a:p>
            <a:pPr lvl="0"/>
            <a:r>
              <a:rPr lang="es-ES"/>
              <a:t>Haga clic para modificar los estilos de texto del patrón</a:t>
            </a:r>
          </a:p>
        </p:txBody>
      </p:sp>
    </p:spTree>
    <p:extLst>
      <p:ext uri="{BB962C8B-B14F-4D97-AF65-F5344CB8AC3E}">
        <p14:creationId xmlns:p14="http://schemas.microsoft.com/office/powerpoint/2010/main" val="3899027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Normal con fuente ">
  <p:cSld name="Normal con fuente ">
    <p:bg>
      <p:bgPr>
        <a:solidFill>
          <a:schemeClr val="lt1"/>
        </a:solidFill>
        <a:effectLst/>
      </p:bgPr>
    </p:bg>
    <p:spTree>
      <p:nvGrpSpPr>
        <p:cNvPr id="1" name="Shape 31"/>
        <p:cNvGrpSpPr/>
        <p:nvPr/>
      </p:nvGrpSpPr>
      <p:grpSpPr>
        <a:xfrm>
          <a:off x="0" y="0"/>
          <a:ext cx="0" cy="0"/>
          <a:chOff x="0" y="0"/>
          <a:chExt cx="0" cy="0"/>
        </a:xfrm>
      </p:grpSpPr>
      <p:sp>
        <p:nvSpPr>
          <p:cNvPr id="32" name="Google Shape;32;p69"/>
          <p:cNvSpPr txBox="1">
            <a:spLocks noGrp="1"/>
          </p:cNvSpPr>
          <p:nvPr>
            <p:ph type="title"/>
          </p:nvPr>
        </p:nvSpPr>
        <p:spPr>
          <a:xfrm>
            <a:off x="623393" y="332656"/>
            <a:ext cx="10284095" cy="1129444"/>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rgbClr val="4A6617"/>
              </a:buClr>
              <a:buSzPts val="4000"/>
              <a:buFont typeface="Calibri"/>
              <a:buNone/>
              <a:defRPr sz="3000" b="1">
                <a:solidFill>
                  <a:srgbClr val="4A661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33" name="Google Shape;33;p69"/>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9pPr>
          </a:lstStyle>
          <a:p>
            <a:fld id="{00000000-1234-1234-1234-123412341234}" type="slidenum">
              <a:rPr lang="es-AR" smtClean="0"/>
              <a:pPr/>
              <a:t>‹Nº›</a:t>
            </a:fld>
            <a:endParaRPr lang="es-AR" dirty="0"/>
          </a:p>
        </p:txBody>
      </p:sp>
      <p:sp>
        <p:nvSpPr>
          <p:cNvPr id="34" name="Google Shape;34;p69"/>
          <p:cNvSpPr txBox="1">
            <a:spLocks noGrp="1"/>
          </p:cNvSpPr>
          <p:nvPr>
            <p:ph type="body" idx="1"/>
          </p:nvPr>
        </p:nvSpPr>
        <p:spPr>
          <a:xfrm>
            <a:off x="5951985" y="6509536"/>
            <a:ext cx="2162515" cy="305415"/>
          </a:xfrm>
          <a:prstGeom prst="rect">
            <a:avLst/>
          </a:prstGeom>
          <a:noFill/>
          <a:ln>
            <a:noFill/>
          </a:ln>
        </p:spPr>
        <p:txBody>
          <a:bodyPr spcFirstLastPara="1" wrap="square" lIns="91425" tIns="45700" rIns="91425" bIns="45700" anchor="t" anchorCtr="0">
            <a:noAutofit/>
          </a:bodyPr>
          <a:lstStyle>
            <a:lvl1pPr marL="342900" lvl="0" indent="-171450" algn="l">
              <a:lnSpc>
                <a:spcPct val="85000"/>
              </a:lnSpc>
              <a:spcBef>
                <a:spcPts val="0"/>
              </a:spcBef>
              <a:spcAft>
                <a:spcPts val="0"/>
              </a:spcAft>
              <a:buSzPts val="1100"/>
              <a:buNone/>
              <a:defRPr sz="825" b="0" i="0">
                <a:solidFill>
                  <a:srgbClr val="888888"/>
                </a:solidFill>
                <a:latin typeface="Calibri"/>
                <a:ea typeface="Calibri"/>
                <a:cs typeface="Calibri"/>
                <a:sym typeface="Calibri"/>
              </a:defRPr>
            </a:lvl1pPr>
            <a:lvl2pPr marL="685800" lvl="1" indent="-171450" algn="l">
              <a:lnSpc>
                <a:spcPct val="85000"/>
              </a:lnSpc>
              <a:spcBef>
                <a:spcPts val="450"/>
              </a:spcBef>
              <a:spcAft>
                <a:spcPts val="0"/>
              </a:spcAft>
              <a:buClr>
                <a:srgbClr val="262626"/>
              </a:buClr>
              <a:buSzPts val="1400"/>
              <a:buNone/>
              <a:defRPr sz="1050"/>
            </a:lvl2pPr>
            <a:lvl3pPr marL="1028700" lvl="2" indent="-171450" algn="l">
              <a:lnSpc>
                <a:spcPct val="85000"/>
              </a:lnSpc>
              <a:spcBef>
                <a:spcPts val="450"/>
              </a:spcBef>
              <a:spcAft>
                <a:spcPts val="0"/>
              </a:spcAft>
              <a:buClr>
                <a:srgbClr val="262626"/>
              </a:buClr>
              <a:buSzPts val="1400"/>
              <a:buNone/>
              <a:defRPr sz="1050"/>
            </a:lvl3pPr>
            <a:lvl4pPr marL="1371600" lvl="3" indent="-171450" algn="l">
              <a:lnSpc>
                <a:spcPct val="85000"/>
              </a:lnSpc>
              <a:spcBef>
                <a:spcPts val="450"/>
              </a:spcBef>
              <a:spcAft>
                <a:spcPts val="0"/>
              </a:spcAft>
              <a:buClr>
                <a:srgbClr val="262626"/>
              </a:buClr>
              <a:buSzPts val="1400"/>
              <a:buNone/>
              <a:defRPr sz="1050"/>
            </a:lvl4pPr>
            <a:lvl5pPr marL="1714500" lvl="4" indent="-171450" algn="l">
              <a:lnSpc>
                <a:spcPct val="85000"/>
              </a:lnSpc>
              <a:spcBef>
                <a:spcPts val="450"/>
              </a:spcBef>
              <a:spcAft>
                <a:spcPts val="0"/>
              </a:spcAft>
              <a:buClr>
                <a:srgbClr val="262626"/>
              </a:buClr>
              <a:buSzPts val="1400"/>
              <a:buNone/>
              <a:defRPr sz="1050"/>
            </a:lvl5pPr>
            <a:lvl6pPr marL="2057400" lvl="5" indent="-257175" algn="l">
              <a:lnSpc>
                <a:spcPct val="85000"/>
              </a:lnSpc>
              <a:spcBef>
                <a:spcPts val="450"/>
              </a:spcBef>
              <a:spcAft>
                <a:spcPts val="0"/>
              </a:spcAft>
              <a:buClr>
                <a:srgbClr val="262626"/>
              </a:buClr>
              <a:buSzPts val="1800"/>
              <a:buChar char=" "/>
              <a:defRPr/>
            </a:lvl6pPr>
            <a:lvl7pPr marL="2400300" lvl="6" indent="-257175" algn="l">
              <a:lnSpc>
                <a:spcPct val="85000"/>
              </a:lnSpc>
              <a:spcBef>
                <a:spcPts val="450"/>
              </a:spcBef>
              <a:spcAft>
                <a:spcPts val="0"/>
              </a:spcAft>
              <a:buClr>
                <a:srgbClr val="262626"/>
              </a:buClr>
              <a:buSzPts val="1800"/>
              <a:buChar char=" "/>
              <a:defRPr/>
            </a:lvl7pPr>
            <a:lvl8pPr marL="2743200" lvl="7" indent="-257175" algn="l">
              <a:lnSpc>
                <a:spcPct val="85000"/>
              </a:lnSpc>
              <a:spcBef>
                <a:spcPts val="450"/>
              </a:spcBef>
              <a:spcAft>
                <a:spcPts val="0"/>
              </a:spcAft>
              <a:buClr>
                <a:srgbClr val="262626"/>
              </a:buClr>
              <a:buSzPts val="1800"/>
              <a:buChar char=" "/>
              <a:defRPr/>
            </a:lvl8pPr>
            <a:lvl9pPr marL="3086100" lvl="8" indent="-257175" algn="l">
              <a:lnSpc>
                <a:spcPct val="85000"/>
              </a:lnSpc>
              <a:spcBef>
                <a:spcPts val="450"/>
              </a:spcBef>
              <a:spcAft>
                <a:spcPts val="0"/>
              </a:spcAft>
              <a:buClr>
                <a:srgbClr val="262626"/>
              </a:buClr>
              <a:buSzPts val="1800"/>
              <a:buChar char=" "/>
              <a:defRPr/>
            </a:lvl9pPr>
          </a:lstStyle>
          <a:p>
            <a:pPr lvl="0"/>
            <a:r>
              <a:rPr lang="es-ES"/>
              <a:t>Haga clic para modificar los estilos de texto del patrón</a:t>
            </a:r>
          </a:p>
        </p:txBody>
      </p:sp>
      <p:sp>
        <p:nvSpPr>
          <p:cNvPr id="35" name="Google Shape;35;p69"/>
          <p:cNvSpPr txBox="1">
            <a:spLocks noGrp="1"/>
          </p:cNvSpPr>
          <p:nvPr>
            <p:ph type="body" idx="2"/>
          </p:nvPr>
        </p:nvSpPr>
        <p:spPr>
          <a:xfrm>
            <a:off x="623392" y="1902577"/>
            <a:ext cx="9793088" cy="4478753"/>
          </a:xfrm>
          <a:prstGeom prst="rect">
            <a:avLst/>
          </a:prstGeom>
          <a:noFill/>
          <a:ln>
            <a:noFill/>
          </a:ln>
        </p:spPr>
        <p:txBody>
          <a:bodyPr spcFirstLastPara="1" wrap="square" lIns="91425" tIns="45700" rIns="91425" bIns="45700" anchor="t" anchorCtr="0">
            <a:normAutofit/>
          </a:bodyPr>
          <a:lstStyle>
            <a:lvl1pPr marL="342900" lvl="0" indent="-285750" algn="l">
              <a:lnSpc>
                <a:spcPct val="85000"/>
              </a:lnSpc>
              <a:spcBef>
                <a:spcPts val="975"/>
              </a:spcBef>
              <a:spcAft>
                <a:spcPts val="0"/>
              </a:spcAft>
              <a:buClr>
                <a:srgbClr val="C00000"/>
              </a:buClr>
              <a:buSzPts val="2400"/>
              <a:buFont typeface="Arial"/>
              <a:buChar char="»"/>
              <a:defRPr/>
            </a:lvl1pPr>
            <a:lvl2pPr marL="685800" lvl="1" indent="-285750" algn="l">
              <a:lnSpc>
                <a:spcPct val="85000"/>
              </a:lnSpc>
              <a:spcBef>
                <a:spcPts val="450"/>
              </a:spcBef>
              <a:spcAft>
                <a:spcPts val="0"/>
              </a:spcAft>
              <a:buClr>
                <a:srgbClr val="262626"/>
              </a:buClr>
              <a:buSzPts val="2400"/>
              <a:buChar char=" "/>
              <a:defRPr/>
            </a:lvl2pPr>
            <a:lvl3pPr marL="1028700" lvl="2" indent="-266700" algn="l">
              <a:lnSpc>
                <a:spcPct val="85000"/>
              </a:lnSpc>
              <a:spcBef>
                <a:spcPts val="450"/>
              </a:spcBef>
              <a:spcAft>
                <a:spcPts val="0"/>
              </a:spcAft>
              <a:buClr>
                <a:srgbClr val="262626"/>
              </a:buClr>
              <a:buSzPts val="2000"/>
              <a:buChar char=" "/>
              <a:defRPr/>
            </a:lvl3pPr>
            <a:lvl4pPr marL="1371600" lvl="3" indent="-257175" algn="l">
              <a:lnSpc>
                <a:spcPct val="85000"/>
              </a:lnSpc>
              <a:spcBef>
                <a:spcPts val="450"/>
              </a:spcBef>
              <a:spcAft>
                <a:spcPts val="0"/>
              </a:spcAft>
              <a:buClr>
                <a:srgbClr val="262626"/>
              </a:buClr>
              <a:buSzPts val="1800"/>
              <a:buChar char=" "/>
              <a:defRPr/>
            </a:lvl4pPr>
            <a:lvl5pPr marL="1714500" lvl="4" indent="-257175" algn="l">
              <a:lnSpc>
                <a:spcPct val="85000"/>
              </a:lnSpc>
              <a:spcBef>
                <a:spcPts val="450"/>
              </a:spcBef>
              <a:spcAft>
                <a:spcPts val="0"/>
              </a:spcAft>
              <a:buClr>
                <a:srgbClr val="262626"/>
              </a:buClr>
              <a:buSzPts val="1800"/>
              <a:buChar char=" "/>
              <a:defRPr/>
            </a:lvl5pPr>
            <a:lvl6pPr marL="2057400" lvl="5" indent="-257175" algn="l">
              <a:lnSpc>
                <a:spcPct val="85000"/>
              </a:lnSpc>
              <a:spcBef>
                <a:spcPts val="450"/>
              </a:spcBef>
              <a:spcAft>
                <a:spcPts val="0"/>
              </a:spcAft>
              <a:buClr>
                <a:srgbClr val="262626"/>
              </a:buClr>
              <a:buSzPts val="1800"/>
              <a:buChar char=" "/>
              <a:defRPr/>
            </a:lvl6pPr>
            <a:lvl7pPr marL="2400300" lvl="6" indent="-257175" algn="l">
              <a:lnSpc>
                <a:spcPct val="85000"/>
              </a:lnSpc>
              <a:spcBef>
                <a:spcPts val="450"/>
              </a:spcBef>
              <a:spcAft>
                <a:spcPts val="0"/>
              </a:spcAft>
              <a:buClr>
                <a:srgbClr val="262626"/>
              </a:buClr>
              <a:buSzPts val="1800"/>
              <a:buChar char=" "/>
              <a:defRPr/>
            </a:lvl7pPr>
            <a:lvl8pPr marL="2743200" lvl="7" indent="-257175" algn="l">
              <a:lnSpc>
                <a:spcPct val="85000"/>
              </a:lnSpc>
              <a:spcBef>
                <a:spcPts val="450"/>
              </a:spcBef>
              <a:spcAft>
                <a:spcPts val="0"/>
              </a:spcAft>
              <a:buClr>
                <a:srgbClr val="262626"/>
              </a:buClr>
              <a:buSzPts val="1800"/>
              <a:buChar char=" "/>
              <a:defRPr/>
            </a:lvl8pPr>
            <a:lvl9pPr marL="3086100" lvl="8" indent="-257175" algn="l">
              <a:lnSpc>
                <a:spcPct val="85000"/>
              </a:lnSpc>
              <a:spcBef>
                <a:spcPts val="450"/>
              </a:spcBef>
              <a:spcAft>
                <a:spcPts val="0"/>
              </a:spcAft>
              <a:buClr>
                <a:srgbClr val="262626"/>
              </a:buClr>
              <a:buSzPts val="1800"/>
              <a:buChar char=" "/>
              <a:defRPr/>
            </a:lvl9pPr>
          </a:lstStyle>
          <a:p>
            <a:pPr lvl="0"/>
            <a:r>
              <a:rPr lang="es-ES"/>
              <a:t>Haga clic para modificar los estilos de texto del patrón</a:t>
            </a:r>
          </a:p>
        </p:txBody>
      </p:sp>
      <p:sp>
        <p:nvSpPr>
          <p:cNvPr id="36" name="Google Shape;36;p69"/>
          <p:cNvSpPr txBox="1">
            <a:spLocks noGrp="1"/>
          </p:cNvSpPr>
          <p:nvPr>
            <p:ph type="dt" idx="10"/>
          </p:nvPr>
        </p:nvSpPr>
        <p:spPr>
          <a:xfrm>
            <a:off x="2567608" y="6543221"/>
            <a:ext cx="825989" cy="25608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050">
                <a:solidFill>
                  <a:srgbClr val="BFBFB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dirty="0"/>
              <a:t>2023</a:t>
            </a:r>
          </a:p>
        </p:txBody>
      </p:sp>
      <p:sp>
        <p:nvSpPr>
          <p:cNvPr id="37" name="Google Shape;37;p69"/>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050">
                <a:solidFill>
                  <a:srgbClr val="BFBFB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dirty="0"/>
              <a:t>Ingeniería de Software II</a:t>
            </a:r>
          </a:p>
        </p:txBody>
      </p:sp>
      <p:sp>
        <p:nvSpPr>
          <p:cNvPr id="38" name="Google Shape;38;p69"/>
          <p:cNvSpPr txBox="1"/>
          <p:nvPr/>
        </p:nvSpPr>
        <p:spPr>
          <a:xfrm>
            <a:off x="5176314" y="6484426"/>
            <a:ext cx="662361" cy="196177"/>
          </a:xfrm>
          <a:prstGeom prst="rect">
            <a:avLst/>
          </a:prstGeom>
          <a:noFill/>
          <a:ln>
            <a:noFill/>
          </a:ln>
        </p:spPr>
        <p:txBody>
          <a:bodyPr spcFirstLastPara="1" wrap="square" lIns="68569" tIns="34275" rIns="68569" bIns="342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AR" sz="825" b="0" i="0" u="none" strike="noStrike" cap="none" dirty="0">
                <a:solidFill>
                  <a:srgbClr val="888888"/>
                </a:solidFill>
                <a:latin typeface="Calibri"/>
                <a:ea typeface="Calibri"/>
                <a:cs typeface="Calibri"/>
                <a:sym typeface="Calibri"/>
              </a:rPr>
              <a:t>Fuente:</a:t>
            </a:r>
            <a:endParaRPr sz="825" b="0" i="0" u="none" strike="noStrike" cap="none" dirty="0">
              <a:solidFill>
                <a:schemeClr val="lt2"/>
              </a:solidFill>
              <a:latin typeface="Calibri"/>
              <a:ea typeface="Calibri"/>
              <a:cs typeface="Calibri"/>
              <a:sym typeface="Calibri"/>
            </a:endParaRPr>
          </a:p>
        </p:txBody>
      </p:sp>
    </p:spTree>
    <p:extLst>
      <p:ext uri="{BB962C8B-B14F-4D97-AF65-F5344CB8AC3E}">
        <p14:creationId xmlns:p14="http://schemas.microsoft.com/office/powerpoint/2010/main" val="3513278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p:cSld name="Dos objetos">
    <p:spTree>
      <p:nvGrpSpPr>
        <p:cNvPr id="1" name="Shape 39"/>
        <p:cNvGrpSpPr/>
        <p:nvPr/>
      </p:nvGrpSpPr>
      <p:grpSpPr>
        <a:xfrm>
          <a:off x="0" y="0"/>
          <a:ext cx="0" cy="0"/>
          <a:chOff x="0" y="0"/>
          <a:chExt cx="0" cy="0"/>
        </a:xfrm>
      </p:grpSpPr>
      <p:sp>
        <p:nvSpPr>
          <p:cNvPr id="40" name="Google Shape;40;p68"/>
          <p:cNvSpPr txBox="1">
            <a:spLocks noGrp="1"/>
          </p:cNvSpPr>
          <p:nvPr>
            <p:ph type="title"/>
          </p:nvPr>
        </p:nvSpPr>
        <p:spPr>
          <a:xfrm>
            <a:off x="623394" y="499534"/>
            <a:ext cx="10235108" cy="841235"/>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rgbClr val="4A6617"/>
              </a:buClr>
              <a:buSzPts val="4000"/>
              <a:buFont typeface="Calibri"/>
              <a:buNone/>
              <a:defRPr sz="3000" b="1">
                <a:solidFill>
                  <a:srgbClr val="4A661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ES"/>
              <a:t>Haga clic para modificar el estilo de título del patrón</a:t>
            </a:r>
            <a:endParaRPr/>
          </a:p>
        </p:txBody>
      </p:sp>
      <p:sp>
        <p:nvSpPr>
          <p:cNvPr id="41" name="Google Shape;41;p68"/>
          <p:cNvSpPr txBox="1">
            <a:spLocks noGrp="1"/>
          </p:cNvSpPr>
          <p:nvPr>
            <p:ph type="body" idx="1"/>
          </p:nvPr>
        </p:nvSpPr>
        <p:spPr>
          <a:xfrm>
            <a:off x="676656" y="1998134"/>
            <a:ext cx="4663440" cy="3767328"/>
          </a:xfrm>
          <a:prstGeom prst="rect">
            <a:avLst/>
          </a:prstGeom>
          <a:noFill/>
          <a:ln>
            <a:noFill/>
          </a:ln>
        </p:spPr>
        <p:txBody>
          <a:bodyPr spcFirstLastPara="1" wrap="square" lIns="91425" tIns="45700" rIns="91425" bIns="45700" anchor="t" anchorCtr="0">
            <a:normAutofit/>
          </a:bodyPr>
          <a:lstStyle>
            <a:lvl1pPr marL="342900" lvl="0" indent="-285750" algn="l">
              <a:lnSpc>
                <a:spcPct val="85000"/>
              </a:lnSpc>
              <a:spcBef>
                <a:spcPts val="975"/>
              </a:spcBef>
              <a:spcAft>
                <a:spcPts val="0"/>
              </a:spcAft>
              <a:buClr>
                <a:srgbClr val="C00000"/>
              </a:buClr>
              <a:buSzPts val="2400"/>
              <a:buFont typeface="Arial"/>
              <a:buChar char="»"/>
              <a:defRPr sz="1800"/>
            </a:lvl1pPr>
            <a:lvl2pPr marL="685800" lvl="1" indent="-266700" algn="l">
              <a:lnSpc>
                <a:spcPct val="85000"/>
              </a:lnSpc>
              <a:spcBef>
                <a:spcPts val="450"/>
              </a:spcBef>
              <a:spcAft>
                <a:spcPts val="0"/>
              </a:spcAft>
              <a:buClr>
                <a:srgbClr val="C00000"/>
              </a:buClr>
              <a:buSzPts val="2000"/>
              <a:buFont typeface="Arial"/>
              <a:buChar char=" "/>
              <a:defRPr sz="1500"/>
            </a:lvl2pPr>
            <a:lvl3pPr marL="1028700" lvl="2" indent="-257175" algn="l">
              <a:lnSpc>
                <a:spcPct val="85000"/>
              </a:lnSpc>
              <a:spcBef>
                <a:spcPts val="450"/>
              </a:spcBef>
              <a:spcAft>
                <a:spcPts val="0"/>
              </a:spcAft>
              <a:buClr>
                <a:srgbClr val="C00000"/>
              </a:buClr>
              <a:buSzPts val="1800"/>
              <a:buFont typeface="Arial"/>
              <a:buChar char=" "/>
              <a:defRPr sz="1350"/>
            </a:lvl3pPr>
            <a:lvl4pPr marL="1371600" lvl="3" indent="-247650" algn="l">
              <a:lnSpc>
                <a:spcPct val="85000"/>
              </a:lnSpc>
              <a:spcBef>
                <a:spcPts val="450"/>
              </a:spcBef>
              <a:spcAft>
                <a:spcPts val="0"/>
              </a:spcAft>
              <a:buClr>
                <a:srgbClr val="C00000"/>
              </a:buClr>
              <a:buSzPts val="1600"/>
              <a:buFont typeface="Arial"/>
              <a:buChar char=" "/>
              <a:defRPr sz="1200"/>
            </a:lvl4pPr>
            <a:lvl5pPr marL="1714500" lvl="4" indent="-247650" algn="l">
              <a:lnSpc>
                <a:spcPct val="85000"/>
              </a:lnSpc>
              <a:spcBef>
                <a:spcPts val="450"/>
              </a:spcBef>
              <a:spcAft>
                <a:spcPts val="0"/>
              </a:spcAft>
              <a:buClr>
                <a:srgbClr val="C00000"/>
              </a:buClr>
              <a:buSzPts val="1600"/>
              <a:buFont typeface="Arial"/>
              <a:buChar char=" "/>
              <a:defRPr sz="1200"/>
            </a:lvl5pPr>
            <a:lvl6pPr marL="2057400" lvl="5" indent="-247650" algn="l">
              <a:lnSpc>
                <a:spcPct val="85000"/>
              </a:lnSpc>
              <a:spcBef>
                <a:spcPts val="450"/>
              </a:spcBef>
              <a:spcAft>
                <a:spcPts val="0"/>
              </a:spcAft>
              <a:buClr>
                <a:srgbClr val="262626"/>
              </a:buClr>
              <a:buSzPts val="1600"/>
              <a:buChar char=" "/>
              <a:defRPr sz="1200"/>
            </a:lvl6pPr>
            <a:lvl7pPr marL="2400300" lvl="6" indent="-247650" algn="l">
              <a:lnSpc>
                <a:spcPct val="85000"/>
              </a:lnSpc>
              <a:spcBef>
                <a:spcPts val="450"/>
              </a:spcBef>
              <a:spcAft>
                <a:spcPts val="0"/>
              </a:spcAft>
              <a:buClr>
                <a:srgbClr val="262626"/>
              </a:buClr>
              <a:buSzPts val="1600"/>
              <a:buChar char=" "/>
              <a:defRPr sz="1200"/>
            </a:lvl7pPr>
            <a:lvl8pPr marL="2743200" lvl="7" indent="-247650" algn="l">
              <a:lnSpc>
                <a:spcPct val="85000"/>
              </a:lnSpc>
              <a:spcBef>
                <a:spcPts val="450"/>
              </a:spcBef>
              <a:spcAft>
                <a:spcPts val="0"/>
              </a:spcAft>
              <a:buClr>
                <a:srgbClr val="262626"/>
              </a:buClr>
              <a:buSzPts val="1600"/>
              <a:buChar char=" "/>
              <a:defRPr sz="1200"/>
            </a:lvl8pPr>
            <a:lvl9pPr marL="3086100" lvl="8" indent="-247650" algn="l">
              <a:lnSpc>
                <a:spcPct val="85000"/>
              </a:lnSpc>
              <a:spcBef>
                <a:spcPts val="450"/>
              </a:spcBef>
              <a:spcAft>
                <a:spcPts val="0"/>
              </a:spcAft>
              <a:buClr>
                <a:srgbClr val="262626"/>
              </a:buClr>
              <a:buSzPts val="1600"/>
              <a:buChar char=" "/>
              <a:defRPr sz="1200"/>
            </a:lvl9pPr>
          </a:lstStyle>
          <a:p>
            <a:pPr lvl="0"/>
            <a:r>
              <a:rPr lang="es-ES"/>
              <a:t>Haga clic para modificar los estilos de texto del patrón</a:t>
            </a:r>
          </a:p>
        </p:txBody>
      </p:sp>
      <p:sp>
        <p:nvSpPr>
          <p:cNvPr id="42" name="Google Shape;42;p68"/>
          <p:cNvSpPr txBox="1">
            <a:spLocks noGrp="1"/>
          </p:cNvSpPr>
          <p:nvPr>
            <p:ph type="body" idx="2"/>
          </p:nvPr>
        </p:nvSpPr>
        <p:spPr>
          <a:xfrm>
            <a:off x="6011331" y="1998134"/>
            <a:ext cx="4663440" cy="3767328"/>
          </a:xfrm>
          <a:prstGeom prst="rect">
            <a:avLst/>
          </a:prstGeom>
          <a:noFill/>
          <a:ln>
            <a:noFill/>
          </a:ln>
        </p:spPr>
        <p:txBody>
          <a:bodyPr spcFirstLastPara="1" wrap="square" lIns="91425" tIns="45700" rIns="91425" bIns="45700" anchor="t" anchorCtr="0">
            <a:normAutofit/>
          </a:bodyPr>
          <a:lstStyle>
            <a:lvl1pPr marL="342900" lvl="0" indent="-285750" algn="l">
              <a:lnSpc>
                <a:spcPct val="85000"/>
              </a:lnSpc>
              <a:spcBef>
                <a:spcPts val="975"/>
              </a:spcBef>
              <a:spcAft>
                <a:spcPts val="0"/>
              </a:spcAft>
              <a:buClr>
                <a:srgbClr val="C00000"/>
              </a:buClr>
              <a:buSzPts val="2400"/>
              <a:buFont typeface="Arial"/>
              <a:buChar char="»"/>
              <a:defRPr sz="1800"/>
            </a:lvl1pPr>
            <a:lvl2pPr marL="685800" lvl="1" indent="-266700" algn="l">
              <a:lnSpc>
                <a:spcPct val="85000"/>
              </a:lnSpc>
              <a:spcBef>
                <a:spcPts val="450"/>
              </a:spcBef>
              <a:spcAft>
                <a:spcPts val="0"/>
              </a:spcAft>
              <a:buClr>
                <a:srgbClr val="C00000"/>
              </a:buClr>
              <a:buSzPts val="2000"/>
              <a:buFont typeface="Arial"/>
              <a:buChar char=" "/>
              <a:defRPr sz="1500"/>
            </a:lvl2pPr>
            <a:lvl3pPr marL="1028700" lvl="2" indent="-257175" algn="l">
              <a:lnSpc>
                <a:spcPct val="85000"/>
              </a:lnSpc>
              <a:spcBef>
                <a:spcPts val="450"/>
              </a:spcBef>
              <a:spcAft>
                <a:spcPts val="0"/>
              </a:spcAft>
              <a:buClr>
                <a:srgbClr val="C00000"/>
              </a:buClr>
              <a:buSzPts val="1800"/>
              <a:buFont typeface="Arial"/>
              <a:buChar char=" "/>
              <a:defRPr sz="1350"/>
            </a:lvl3pPr>
            <a:lvl4pPr marL="1371600" lvl="3" indent="-247650" algn="l">
              <a:lnSpc>
                <a:spcPct val="85000"/>
              </a:lnSpc>
              <a:spcBef>
                <a:spcPts val="450"/>
              </a:spcBef>
              <a:spcAft>
                <a:spcPts val="0"/>
              </a:spcAft>
              <a:buClr>
                <a:srgbClr val="C00000"/>
              </a:buClr>
              <a:buSzPts val="1600"/>
              <a:buFont typeface="Arial"/>
              <a:buChar char=" "/>
              <a:defRPr sz="1200"/>
            </a:lvl4pPr>
            <a:lvl5pPr marL="1714500" lvl="4" indent="-247650" algn="l">
              <a:lnSpc>
                <a:spcPct val="85000"/>
              </a:lnSpc>
              <a:spcBef>
                <a:spcPts val="450"/>
              </a:spcBef>
              <a:spcAft>
                <a:spcPts val="0"/>
              </a:spcAft>
              <a:buClr>
                <a:srgbClr val="C00000"/>
              </a:buClr>
              <a:buSzPts val="1600"/>
              <a:buFont typeface="Arial"/>
              <a:buChar char=" "/>
              <a:defRPr sz="1200"/>
            </a:lvl5pPr>
            <a:lvl6pPr marL="2057400" lvl="5" indent="-247650" algn="l">
              <a:lnSpc>
                <a:spcPct val="85000"/>
              </a:lnSpc>
              <a:spcBef>
                <a:spcPts val="450"/>
              </a:spcBef>
              <a:spcAft>
                <a:spcPts val="0"/>
              </a:spcAft>
              <a:buClr>
                <a:srgbClr val="262626"/>
              </a:buClr>
              <a:buSzPts val="1600"/>
              <a:buChar char=" "/>
              <a:defRPr sz="1200"/>
            </a:lvl6pPr>
            <a:lvl7pPr marL="2400300" lvl="6" indent="-247650" algn="l">
              <a:lnSpc>
                <a:spcPct val="85000"/>
              </a:lnSpc>
              <a:spcBef>
                <a:spcPts val="450"/>
              </a:spcBef>
              <a:spcAft>
                <a:spcPts val="0"/>
              </a:spcAft>
              <a:buClr>
                <a:srgbClr val="262626"/>
              </a:buClr>
              <a:buSzPts val="1600"/>
              <a:buChar char=" "/>
              <a:defRPr sz="1200"/>
            </a:lvl7pPr>
            <a:lvl8pPr marL="2743200" lvl="7" indent="-247650" algn="l">
              <a:lnSpc>
                <a:spcPct val="85000"/>
              </a:lnSpc>
              <a:spcBef>
                <a:spcPts val="450"/>
              </a:spcBef>
              <a:spcAft>
                <a:spcPts val="0"/>
              </a:spcAft>
              <a:buClr>
                <a:srgbClr val="262626"/>
              </a:buClr>
              <a:buSzPts val="1600"/>
              <a:buChar char=" "/>
              <a:defRPr sz="1200"/>
            </a:lvl8pPr>
            <a:lvl9pPr marL="3086100" lvl="8" indent="-247650" algn="l">
              <a:lnSpc>
                <a:spcPct val="85000"/>
              </a:lnSpc>
              <a:spcBef>
                <a:spcPts val="450"/>
              </a:spcBef>
              <a:spcAft>
                <a:spcPts val="0"/>
              </a:spcAft>
              <a:buClr>
                <a:srgbClr val="262626"/>
              </a:buClr>
              <a:buSzPts val="1600"/>
              <a:buChar char=" "/>
              <a:defRPr sz="1200"/>
            </a:lvl9pPr>
          </a:lstStyle>
          <a:p>
            <a:pPr lvl="0"/>
            <a:r>
              <a:rPr lang="es-ES"/>
              <a:t>Haga clic para modificar los estilos de texto del patrón</a:t>
            </a:r>
          </a:p>
        </p:txBody>
      </p:sp>
      <p:sp>
        <p:nvSpPr>
          <p:cNvPr id="43" name="Google Shape;43;p68"/>
          <p:cNvSpPr txBox="1">
            <a:spLocks noGrp="1"/>
          </p:cNvSpPr>
          <p:nvPr>
            <p:ph type="sldNum" idx="12"/>
          </p:nvPr>
        </p:nvSpPr>
        <p:spPr>
          <a:xfrm>
            <a:off x="9249399" y="2852612"/>
            <a:ext cx="2926080" cy="1048573"/>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9pPr>
          </a:lstStyle>
          <a:p>
            <a:fld id="{00000000-1234-1234-1234-123412341234}" type="slidenum">
              <a:rPr lang="es-AR" smtClean="0"/>
              <a:pPr/>
              <a:t>‹Nº›</a:t>
            </a:fld>
            <a:endParaRPr lang="es-AR" dirty="0"/>
          </a:p>
        </p:txBody>
      </p:sp>
      <p:sp>
        <p:nvSpPr>
          <p:cNvPr id="44" name="Google Shape;44;p68"/>
          <p:cNvSpPr txBox="1"/>
          <p:nvPr/>
        </p:nvSpPr>
        <p:spPr>
          <a:xfrm>
            <a:off x="5176314" y="6484426"/>
            <a:ext cx="662361" cy="196177"/>
          </a:xfrm>
          <a:prstGeom prst="rect">
            <a:avLst/>
          </a:prstGeom>
          <a:noFill/>
          <a:ln>
            <a:noFill/>
          </a:ln>
        </p:spPr>
        <p:txBody>
          <a:bodyPr spcFirstLastPara="1" wrap="square" lIns="68569" tIns="34275" rIns="68569" bIns="3427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AR" sz="825" b="0" i="0" u="none" strike="noStrike" cap="none" dirty="0">
                <a:solidFill>
                  <a:srgbClr val="888888"/>
                </a:solidFill>
                <a:latin typeface="Arial"/>
                <a:ea typeface="Arial"/>
                <a:cs typeface="Arial"/>
                <a:sym typeface="Arial"/>
              </a:rPr>
              <a:t>Fuente:</a:t>
            </a:r>
            <a:endParaRPr sz="825" b="0" i="0" u="none" strike="noStrike" cap="none" dirty="0">
              <a:solidFill>
                <a:schemeClr val="lt2"/>
              </a:solidFill>
              <a:latin typeface="Calibri"/>
              <a:ea typeface="Calibri"/>
              <a:cs typeface="Calibri"/>
              <a:sym typeface="Calibri"/>
            </a:endParaRPr>
          </a:p>
        </p:txBody>
      </p:sp>
      <p:sp>
        <p:nvSpPr>
          <p:cNvPr id="45" name="Google Shape;45;p68"/>
          <p:cNvSpPr txBox="1">
            <a:spLocks noGrp="1"/>
          </p:cNvSpPr>
          <p:nvPr>
            <p:ph type="body" idx="3"/>
          </p:nvPr>
        </p:nvSpPr>
        <p:spPr>
          <a:xfrm>
            <a:off x="5951985" y="6509536"/>
            <a:ext cx="2162515" cy="305415"/>
          </a:xfrm>
          <a:prstGeom prst="rect">
            <a:avLst/>
          </a:prstGeom>
          <a:noFill/>
          <a:ln>
            <a:noFill/>
          </a:ln>
        </p:spPr>
        <p:txBody>
          <a:bodyPr spcFirstLastPara="1" wrap="square" lIns="91425" tIns="45700" rIns="91425" bIns="45700" anchor="t" anchorCtr="0">
            <a:noAutofit/>
          </a:bodyPr>
          <a:lstStyle>
            <a:lvl1pPr marL="342900" lvl="0" indent="-171450" algn="l">
              <a:lnSpc>
                <a:spcPct val="85000"/>
              </a:lnSpc>
              <a:spcBef>
                <a:spcPts val="0"/>
              </a:spcBef>
              <a:spcAft>
                <a:spcPts val="0"/>
              </a:spcAft>
              <a:buSzPts val="1100"/>
              <a:buNone/>
              <a:defRPr sz="825" b="0" i="0">
                <a:solidFill>
                  <a:srgbClr val="888888"/>
                </a:solidFill>
                <a:latin typeface="Arial"/>
                <a:ea typeface="Arial"/>
                <a:cs typeface="Arial"/>
                <a:sym typeface="Arial"/>
              </a:defRPr>
            </a:lvl1pPr>
            <a:lvl2pPr marL="685800" lvl="1" indent="-171450" algn="l">
              <a:lnSpc>
                <a:spcPct val="85000"/>
              </a:lnSpc>
              <a:spcBef>
                <a:spcPts val="450"/>
              </a:spcBef>
              <a:spcAft>
                <a:spcPts val="0"/>
              </a:spcAft>
              <a:buClr>
                <a:srgbClr val="262626"/>
              </a:buClr>
              <a:buSzPts val="1400"/>
              <a:buNone/>
              <a:defRPr sz="1050"/>
            </a:lvl2pPr>
            <a:lvl3pPr marL="1028700" lvl="2" indent="-171450" algn="l">
              <a:lnSpc>
                <a:spcPct val="85000"/>
              </a:lnSpc>
              <a:spcBef>
                <a:spcPts val="450"/>
              </a:spcBef>
              <a:spcAft>
                <a:spcPts val="0"/>
              </a:spcAft>
              <a:buClr>
                <a:srgbClr val="262626"/>
              </a:buClr>
              <a:buSzPts val="1400"/>
              <a:buNone/>
              <a:defRPr sz="1050"/>
            </a:lvl3pPr>
            <a:lvl4pPr marL="1371600" lvl="3" indent="-171450" algn="l">
              <a:lnSpc>
                <a:spcPct val="85000"/>
              </a:lnSpc>
              <a:spcBef>
                <a:spcPts val="450"/>
              </a:spcBef>
              <a:spcAft>
                <a:spcPts val="0"/>
              </a:spcAft>
              <a:buClr>
                <a:srgbClr val="262626"/>
              </a:buClr>
              <a:buSzPts val="1400"/>
              <a:buNone/>
              <a:defRPr sz="1050"/>
            </a:lvl4pPr>
            <a:lvl5pPr marL="1714500" lvl="4" indent="-171450" algn="l">
              <a:lnSpc>
                <a:spcPct val="85000"/>
              </a:lnSpc>
              <a:spcBef>
                <a:spcPts val="450"/>
              </a:spcBef>
              <a:spcAft>
                <a:spcPts val="0"/>
              </a:spcAft>
              <a:buClr>
                <a:srgbClr val="262626"/>
              </a:buClr>
              <a:buSzPts val="1400"/>
              <a:buNone/>
              <a:defRPr sz="1050"/>
            </a:lvl5pPr>
            <a:lvl6pPr marL="2057400" lvl="5" indent="-257175" algn="l">
              <a:lnSpc>
                <a:spcPct val="85000"/>
              </a:lnSpc>
              <a:spcBef>
                <a:spcPts val="450"/>
              </a:spcBef>
              <a:spcAft>
                <a:spcPts val="0"/>
              </a:spcAft>
              <a:buClr>
                <a:srgbClr val="262626"/>
              </a:buClr>
              <a:buSzPts val="1800"/>
              <a:buChar char=" "/>
              <a:defRPr/>
            </a:lvl6pPr>
            <a:lvl7pPr marL="2400300" lvl="6" indent="-257175" algn="l">
              <a:lnSpc>
                <a:spcPct val="85000"/>
              </a:lnSpc>
              <a:spcBef>
                <a:spcPts val="450"/>
              </a:spcBef>
              <a:spcAft>
                <a:spcPts val="0"/>
              </a:spcAft>
              <a:buClr>
                <a:srgbClr val="262626"/>
              </a:buClr>
              <a:buSzPts val="1800"/>
              <a:buChar char=" "/>
              <a:defRPr/>
            </a:lvl7pPr>
            <a:lvl8pPr marL="2743200" lvl="7" indent="-257175" algn="l">
              <a:lnSpc>
                <a:spcPct val="85000"/>
              </a:lnSpc>
              <a:spcBef>
                <a:spcPts val="450"/>
              </a:spcBef>
              <a:spcAft>
                <a:spcPts val="0"/>
              </a:spcAft>
              <a:buClr>
                <a:srgbClr val="262626"/>
              </a:buClr>
              <a:buSzPts val="1800"/>
              <a:buChar char=" "/>
              <a:defRPr/>
            </a:lvl8pPr>
            <a:lvl9pPr marL="3086100" lvl="8" indent="-257175" algn="l">
              <a:lnSpc>
                <a:spcPct val="85000"/>
              </a:lnSpc>
              <a:spcBef>
                <a:spcPts val="450"/>
              </a:spcBef>
              <a:spcAft>
                <a:spcPts val="0"/>
              </a:spcAft>
              <a:buClr>
                <a:srgbClr val="262626"/>
              </a:buClr>
              <a:buSzPts val="1800"/>
              <a:buChar char=" "/>
              <a:defRPr/>
            </a:lvl9pPr>
          </a:lstStyle>
          <a:p>
            <a:pPr lvl="0"/>
            <a:r>
              <a:rPr lang="es-ES"/>
              <a:t>Haga clic para modificar los estilos de texto del patrón</a:t>
            </a:r>
          </a:p>
        </p:txBody>
      </p:sp>
      <p:sp>
        <p:nvSpPr>
          <p:cNvPr id="46" name="Google Shape;46;p68"/>
          <p:cNvSpPr txBox="1">
            <a:spLocks noGrp="1"/>
          </p:cNvSpPr>
          <p:nvPr>
            <p:ph type="dt" idx="10"/>
          </p:nvPr>
        </p:nvSpPr>
        <p:spPr>
          <a:xfrm>
            <a:off x="2898948" y="6511626"/>
            <a:ext cx="825989" cy="25608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dirty="0"/>
              <a:t>2023</a:t>
            </a:r>
          </a:p>
        </p:txBody>
      </p:sp>
      <p:sp>
        <p:nvSpPr>
          <p:cNvPr id="47" name="Google Shape;47;p68"/>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s-AR" dirty="0"/>
              <a:t>Ingeniería de Software II</a:t>
            </a:r>
          </a:p>
        </p:txBody>
      </p:sp>
    </p:spTree>
    <p:extLst>
      <p:ext uri="{BB962C8B-B14F-4D97-AF65-F5344CB8AC3E}">
        <p14:creationId xmlns:p14="http://schemas.microsoft.com/office/powerpoint/2010/main" val="1137763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Slide" type="blank">
  <p:cSld name="Blank Slide">
    <p:spTree>
      <p:nvGrpSpPr>
        <p:cNvPr id="1" name="Shape 62"/>
        <p:cNvGrpSpPr/>
        <p:nvPr/>
      </p:nvGrpSpPr>
      <p:grpSpPr>
        <a:xfrm>
          <a:off x="0" y="0"/>
          <a:ext cx="0" cy="0"/>
          <a:chOff x="0" y="0"/>
          <a:chExt cx="0" cy="0"/>
        </a:xfrm>
      </p:grpSpPr>
    </p:spTree>
    <p:extLst>
      <p:ext uri="{BB962C8B-B14F-4D97-AF65-F5344CB8AC3E}">
        <p14:creationId xmlns:p14="http://schemas.microsoft.com/office/powerpoint/2010/main" val="3000547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Slide">
    <p:spTree>
      <p:nvGrpSpPr>
        <p:cNvPr id="1" name="Shape 53"/>
        <p:cNvGrpSpPr/>
        <p:nvPr/>
      </p:nvGrpSpPr>
      <p:grpSpPr>
        <a:xfrm>
          <a:off x="0" y="0"/>
          <a:ext cx="0" cy="0"/>
          <a:chOff x="0" y="0"/>
          <a:chExt cx="0" cy="0"/>
        </a:xfrm>
      </p:grpSpPr>
    </p:spTree>
    <p:extLst>
      <p:ext uri="{BB962C8B-B14F-4D97-AF65-F5344CB8AC3E}">
        <p14:creationId xmlns:p14="http://schemas.microsoft.com/office/powerpoint/2010/main" val="462209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x">
  <p:cSld name="Title Slide">
    <p:spTree>
      <p:nvGrpSpPr>
        <p:cNvPr id="1" name="Shape 54"/>
        <p:cNvGrpSpPr/>
        <p:nvPr/>
      </p:nvGrpSpPr>
      <p:grpSpPr>
        <a:xfrm>
          <a:off x="0" y="0"/>
          <a:ext cx="0" cy="0"/>
          <a:chOff x="0" y="0"/>
          <a:chExt cx="0" cy="0"/>
        </a:xfrm>
      </p:grpSpPr>
      <p:sp>
        <p:nvSpPr>
          <p:cNvPr id="55" name="Google Shape;55;p77"/>
          <p:cNvSpPr txBox="1">
            <a:spLocks noGrp="1"/>
          </p:cNvSpPr>
          <p:nvPr>
            <p:ph type="title"/>
          </p:nvPr>
        </p:nvSpPr>
        <p:spPr>
          <a:xfrm>
            <a:off x="623520" y="997660"/>
            <a:ext cx="10806240" cy="276999"/>
          </a:xfrm>
          <a:prstGeom prst="rect">
            <a:avLst/>
          </a:prstGeom>
          <a:noFill/>
          <a:ln>
            <a:noFill/>
          </a:ln>
        </p:spPr>
        <p:txBody>
          <a:bodyPr spcFirstLastPara="1" wrap="square" lIns="0" tIns="0" rIns="0" bIns="0" anchor="ctr" anchorCtr="0">
            <a:sp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7"/>
          <p:cNvSpPr txBox="1">
            <a:spLocks noGrp="1"/>
          </p:cNvSpPr>
          <p:nvPr>
            <p:ph type="subTitle" idx="1"/>
          </p:nvPr>
        </p:nvSpPr>
        <p:spPr>
          <a:xfrm>
            <a:off x="676800" y="3743020"/>
            <a:ext cx="4663200" cy="276999"/>
          </a:xfrm>
          <a:prstGeom prst="rect">
            <a:avLst/>
          </a:prstGeom>
          <a:noFill/>
          <a:ln>
            <a:noFill/>
          </a:ln>
        </p:spPr>
        <p:txBody>
          <a:bodyPr spcFirstLastPara="1" wrap="square" lIns="0" tIns="0" rIns="0" bIns="0" anchor="ctr" anchorCtr="0">
            <a:sp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80572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type="obj">
  <p:cSld name="Title, Content">
    <p:spTree>
      <p:nvGrpSpPr>
        <p:cNvPr id="1" name="Shape 57"/>
        <p:cNvGrpSpPr/>
        <p:nvPr/>
      </p:nvGrpSpPr>
      <p:grpSpPr>
        <a:xfrm>
          <a:off x="0" y="0"/>
          <a:ext cx="0" cy="0"/>
          <a:chOff x="0" y="0"/>
          <a:chExt cx="0" cy="0"/>
        </a:xfrm>
      </p:grpSpPr>
      <p:sp>
        <p:nvSpPr>
          <p:cNvPr id="58" name="Google Shape;58;p78"/>
          <p:cNvSpPr txBox="1">
            <a:spLocks noGrp="1"/>
          </p:cNvSpPr>
          <p:nvPr>
            <p:ph type="title"/>
          </p:nvPr>
        </p:nvSpPr>
        <p:spPr>
          <a:xfrm>
            <a:off x="623520" y="997660"/>
            <a:ext cx="10806240" cy="276999"/>
          </a:xfrm>
          <a:prstGeom prst="rect">
            <a:avLst/>
          </a:prstGeom>
          <a:noFill/>
          <a:ln>
            <a:noFill/>
          </a:ln>
        </p:spPr>
        <p:txBody>
          <a:bodyPr spcFirstLastPara="1" wrap="square" lIns="0" tIns="0" rIns="0" bIns="0" anchor="ctr" anchorCtr="0">
            <a:sp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78"/>
          <p:cNvSpPr txBox="1">
            <a:spLocks noGrp="1"/>
          </p:cNvSpPr>
          <p:nvPr>
            <p:ph type="body" idx="1"/>
          </p:nvPr>
        </p:nvSpPr>
        <p:spPr>
          <a:xfrm>
            <a:off x="676800" y="1998000"/>
            <a:ext cx="4663200" cy="37670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extLst>
      <p:ext uri="{BB962C8B-B14F-4D97-AF65-F5344CB8AC3E}">
        <p14:creationId xmlns:p14="http://schemas.microsoft.com/office/powerpoint/2010/main" val="2955389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image" Target="../media/image4.png"/><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5"/>
          <p:cNvSpPr txBox="1">
            <a:spLocks noGrp="1"/>
          </p:cNvSpPr>
          <p:nvPr>
            <p:ph type="title"/>
          </p:nvPr>
        </p:nvSpPr>
        <p:spPr>
          <a:xfrm>
            <a:off x="623394" y="499534"/>
            <a:ext cx="10235108" cy="841235"/>
          </a:xfrm>
          <a:prstGeom prst="rect">
            <a:avLst/>
          </a:prstGeom>
          <a:noFill/>
          <a:ln>
            <a:noFill/>
          </a:ln>
        </p:spPr>
        <p:txBody>
          <a:bodyPr spcFirstLastPara="1" wrap="square" lIns="91425" tIns="45700" rIns="91425" bIns="45700" anchor="ctr" anchorCtr="0">
            <a:noAutofit/>
          </a:bodyPr>
          <a:lstStyle>
            <a:lvl1pPr marR="0" lvl="0" algn="l" rtl="0">
              <a:lnSpc>
                <a:spcPct val="85000"/>
              </a:lnSpc>
              <a:spcBef>
                <a:spcPts val="0"/>
              </a:spcBef>
              <a:spcAft>
                <a:spcPts val="0"/>
              </a:spcAft>
              <a:buClr>
                <a:srgbClr val="4A6617"/>
              </a:buClr>
              <a:buSzPts val="4800"/>
              <a:buFont typeface="Calibri"/>
              <a:buNone/>
              <a:defRPr sz="4800" b="1" i="0" u="none" strike="noStrike" cap="none">
                <a:solidFill>
                  <a:srgbClr val="4A6617"/>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5"/>
          <p:cNvSpPr txBox="1">
            <a:spLocks noGrp="1"/>
          </p:cNvSpPr>
          <p:nvPr>
            <p:ph type="body" idx="1"/>
          </p:nvPr>
        </p:nvSpPr>
        <p:spPr>
          <a:xfrm>
            <a:off x="676656" y="2011680"/>
            <a:ext cx="10753725" cy="3766185"/>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85000"/>
              </a:lnSpc>
              <a:spcBef>
                <a:spcPts val="1300"/>
              </a:spcBef>
              <a:spcAft>
                <a:spcPts val="0"/>
              </a:spcAft>
              <a:buClr>
                <a:srgbClr val="C00000"/>
              </a:buClr>
              <a:buSzPts val="2400"/>
              <a:buFont typeface="Arial"/>
              <a:buChar char="»"/>
              <a:defRPr sz="2400" b="0" i="0" u="none" strike="noStrike" cap="none">
                <a:solidFill>
                  <a:srgbClr val="262626"/>
                </a:solidFill>
                <a:latin typeface="Calibri"/>
                <a:ea typeface="Calibri"/>
                <a:cs typeface="Calibri"/>
                <a:sym typeface="Calibri"/>
              </a:defRPr>
            </a:lvl1pPr>
            <a:lvl2pPr marL="914400" marR="0" lvl="1" indent="-381000" algn="l" rtl="0">
              <a:lnSpc>
                <a:spcPct val="85000"/>
              </a:lnSpc>
              <a:spcBef>
                <a:spcPts val="600"/>
              </a:spcBef>
              <a:spcAft>
                <a:spcPts val="0"/>
              </a:spcAft>
              <a:buClr>
                <a:srgbClr val="262626"/>
              </a:buClr>
              <a:buSzPts val="2400"/>
              <a:buFont typeface="Arial"/>
              <a:buChar char=" "/>
              <a:defRPr sz="2400" b="0" i="0" u="none" strike="noStrike" cap="none">
                <a:solidFill>
                  <a:srgbClr val="262626"/>
                </a:solidFill>
                <a:latin typeface="Calibri"/>
                <a:ea typeface="Calibri"/>
                <a:cs typeface="Calibri"/>
                <a:sym typeface="Calibri"/>
              </a:defRPr>
            </a:lvl2pPr>
            <a:lvl3pPr marL="1371600" marR="0" lvl="2" indent="-355600" algn="l" rtl="0">
              <a:lnSpc>
                <a:spcPct val="85000"/>
              </a:lnSpc>
              <a:spcBef>
                <a:spcPts val="600"/>
              </a:spcBef>
              <a:spcAft>
                <a:spcPts val="0"/>
              </a:spcAft>
              <a:buClr>
                <a:srgbClr val="262626"/>
              </a:buClr>
              <a:buSzPts val="2000"/>
              <a:buFont typeface="Arial"/>
              <a:buChar char=" "/>
              <a:defRPr sz="2000" b="0" i="1" u="none" strike="noStrike" cap="none">
                <a:solidFill>
                  <a:srgbClr val="262626"/>
                </a:solidFill>
                <a:latin typeface="Calibri"/>
                <a:ea typeface="Calibri"/>
                <a:cs typeface="Calibri"/>
                <a:sym typeface="Calibri"/>
              </a:defRPr>
            </a:lvl3pPr>
            <a:lvl4pPr marL="1828800" marR="0" lvl="3"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4pPr>
            <a:lvl5pPr marL="2286000" marR="0" lvl="4"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5pPr>
            <a:lvl6pPr marL="2743200" marR="0" lvl="5"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6pPr>
            <a:lvl7pPr marL="3200400" marR="0" lvl="6"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7pPr>
            <a:lvl8pPr marL="3657600" marR="0" lvl="7"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8pPr>
            <a:lvl9pPr marL="4114800" marR="0" lvl="8"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9pPr>
          </a:lstStyle>
          <a:p>
            <a:endParaRPr dirty="0"/>
          </a:p>
        </p:txBody>
      </p:sp>
      <p:sp>
        <p:nvSpPr>
          <p:cNvPr id="12" name="Google Shape;12;p65"/>
          <p:cNvSpPr txBox="1">
            <a:spLocks noGrp="1"/>
          </p:cNvSpPr>
          <p:nvPr>
            <p:ph type="sldNum" idx="12"/>
          </p:nvPr>
        </p:nvSpPr>
        <p:spPr>
          <a:xfrm>
            <a:off x="9265920" y="2780930"/>
            <a:ext cx="2926080" cy="1397039"/>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300"/>
              <a:buFont typeface="Arial"/>
              <a:buNone/>
              <a:defRPr sz="7725" b="0" i="0" u="none" strike="noStrike" cap="none">
                <a:solidFill>
                  <a:schemeClr val="accent6"/>
                </a:solidFill>
                <a:latin typeface="Calibri"/>
                <a:ea typeface="Calibri"/>
                <a:cs typeface="Calibri"/>
                <a:sym typeface="Calibri"/>
              </a:defRPr>
            </a:lvl9pPr>
          </a:lstStyle>
          <a:p>
            <a:fld id="{00000000-1234-1234-1234-123412341234}" type="slidenum">
              <a:rPr lang="es-AR" smtClean="0"/>
              <a:pPr/>
              <a:t>‹Nº›</a:t>
            </a:fld>
            <a:endParaRPr lang="es-AR" dirty="0"/>
          </a:p>
        </p:txBody>
      </p:sp>
      <p:sp>
        <p:nvSpPr>
          <p:cNvPr id="13" name="Google Shape;13;p65"/>
          <p:cNvSpPr txBox="1">
            <a:spLocks noGrp="1"/>
          </p:cNvSpPr>
          <p:nvPr>
            <p:ph type="dt" idx="10"/>
          </p:nvPr>
        </p:nvSpPr>
        <p:spPr>
          <a:xfrm>
            <a:off x="2567608" y="6543221"/>
            <a:ext cx="825989" cy="25608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BFBFB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r>
              <a:rPr lang="es-AR" dirty="0"/>
              <a:t>2023</a:t>
            </a:r>
          </a:p>
        </p:txBody>
      </p:sp>
      <p:sp>
        <p:nvSpPr>
          <p:cNvPr id="14" name="Google Shape;14;p65"/>
          <p:cNvSpPr txBox="1">
            <a:spLocks noGrp="1"/>
          </p:cNvSpPr>
          <p:nvPr>
            <p:ph type="ftr" idx="11"/>
          </p:nvPr>
        </p:nvSpPr>
        <p:spPr>
          <a:xfrm>
            <a:off x="168981" y="6554697"/>
            <a:ext cx="2154900" cy="213016"/>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BFBFB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r>
              <a:rPr lang="es-AR" dirty="0"/>
              <a:t>Ingeniería de Software II</a:t>
            </a:r>
          </a:p>
        </p:txBody>
      </p:sp>
      <p:cxnSp>
        <p:nvCxnSpPr>
          <p:cNvPr id="15" name="Google Shape;15;p65"/>
          <p:cNvCxnSpPr/>
          <p:nvPr/>
        </p:nvCxnSpPr>
        <p:spPr>
          <a:xfrm>
            <a:off x="623391" y="1169122"/>
            <a:ext cx="10772775" cy="0"/>
          </a:xfrm>
          <a:prstGeom prst="straightConnector1">
            <a:avLst/>
          </a:prstGeom>
          <a:noFill/>
          <a:ln w="9525" cap="flat" cmpd="sng">
            <a:solidFill>
              <a:schemeClr val="accent1"/>
            </a:solidFill>
            <a:prstDash val="solid"/>
            <a:round/>
            <a:headEnd type="none" w="sm" len="sm"/>
            <a:tailEnd type="none" w="sm" len="sm"/>
          </a:ln>
        </p:spPr>
      </p:cxnSp>
      <p:pic>
        <p:nvPicPr>
          <p:cNvPr id="16" name="Google Shape;16;p65"/>
          <p:cNvPicPr preferRelativeResize="0"/>
          <p:nvPr/>
        </p:nvPicPr>
        <p:blipFill rotWithShape="1">
          <a:blip r:embed="rId8">
            <a:alphaModFix/>
          </a:blip>
          <a:srcRect/>
          <a:stretch/>
        </p:blipFill>
        <p:spPr>
          <a:xfrm>
            <a:off x="10981509" y="2"/>
            <a:ext cx="1210492" cy="1187213"/>
          </a:xfrm>
          <a:prstGeom prst="rect">
            <a:avLst/>
          </a:prstGeom>
          <a:noFill/>
          <a:ln>
            <a:noFill/>
          </a:ln>
        </p:spPr>
      </p:pic>
      <p:sp>
        <p:nvSpPr>
          <p:cNvPr id="2" name="CuadroTexto 1">
            <a:extLst>
              <a:ext uri="{FF2B5EF4-FFF2-40B4-BE49-F238E27FC236}">
                <a16:creationId xmlns:a16="http://schemas.microsoft.com/office/drawing/2014/main" id="{445737F8-CC97-42A1-AEE3-9201830A9A15}"/>
              </a:ext>
            </a:extLst>
          </p:cNvPr>
          <p:cNvSpPr txBox="1"/>
          <p:nvPr/>
        </p:nvSpPr>
        <p:spPr>
          <a:xfrm>
            <a:off x="3763618" y="6554697"/>
            <a:ext cx="825989" cy="253916"/>
          </a:xfrm>
          <a:prstGeom prst="rect">
            <a:avLst/>
          </a:prstGeom>
          <a:noFill/>
        </p:spPr>
        <p:txBody>
          <a:bodyPr wrap="square" rtlCol="0">
            <a:spAutoFit/>
          </a:bodyPr>
          <a:lstStyle/>
          <a:p>
            <a:r>
              <a:rPr lang="es-AR" sz="1050" dirty="0"/>
              <a:t>2025</a:t>
            </a:r>
          </a:p>
        </p:txBody>
      </p:sp>
    </p:spTree>
    <p:extLst>
      <p:ext uri="{BB962C8B-B14F-4D97-AF65-F5344CB8AC3E}">
        <p14:creationId xmlns:p14="http://schemas.microsoft.com/office/powerpoint/2010/main" val="2019513588"/>
      </p:ext>
    </p:extLst>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73" r:id="rId6"/>
  </p:sldLayoutIdLst>
  <p:hf hdr="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3"/>
        <p:cNvGrpSpPr/>
        <p:nvPr/>
      </p:nvGrpSpPr>
      <p:grpSpPr>
        <a:xfrm>
          <a:off x="0" y="0"/>
          <a:ext cx="0" cy="0"/>
          <a:chOff x="0" y="0"/>
          <a:chExt cx="0" cy="0"/>
        </a:xfrm>
      </p:grpSpPr>
      <p:cxnSp>
        <p:nvCxnSpPr>
          <p:cNvPr id="44" name="Google Shape;44;p29"/>
          <p:cNvCxnSpPr/>
          <p:nvPr/>
        </p:nvCxnSpPr>
        <p:spPr>
          <a:xfrm>
            <a:off x="623040" y="1772640"/>
            <a:ext cx="10773120" cy="0"/>
          </a:xfrm>
          <a:prstGeom prst="straightConnector1">
            <a:avLst/>
          </a:prstGeom>
          <a:noFill/>
          <a:ln w="9525" cap="flat" cmpd="sng">
            <a:solidFill>
              <a:srgbClr val="BF0000"/>
            </a:solidFill>
            <a:prstDash val="solid"/>
            <a:round/>
            <a:headEnd type="none" w="sm" len="sm"/>
            <a:tailEnd type="none" w="sm" len="sm"/>
          </a:ln>
        </p:spPr>
      </p:cxnSp>
      <p:pic>
        <p:nvPicPr>
          <p:cNvPr id="45" name="Google Shape;45;p29"/>
          <p:cNvPicPr preferRelativeResize="0"/>
          <p:nvPr/>
        </p:nvPicPr>
        <p:blipFill rotWithShape="1">
          <a:blip r:embed="rId14">
            <a:alphaModFix/>
          </a:blip>
          <a:srcRect/>
          <a:stretch/>
        </p:blipFill>
        <p:spPr>
          <a:xfrm>
            <a:off x="10711680" y="5612040"/>
            <a:ext cx="1210080" cy="1186920"/>
          </a:xfrm>
          <a:prstGeom prst="rect">
            <a:avLst/>
          </a:prstGeom>
          <a:noFill/>
          <a:ln>
            <a:noFill/>
          </a:ln>
        </p:spPr>
      </p:pic>
      <p:pic>
        <p:nvPicPr>
          <p:cNvPr id="46" name="Google Shape;46;p29"/>
          <p:cNvPicPr preferRelativeResize="0"/>
          <p:nvPr/>
        </p:nvPicPr>
        <p:blipFill rotWithShape="1">
          <a:blip r:embed="rId14">
            <a:alphaModFix/>
          </a:blip>
          <a:srcRect/>
          <a:stretch/>
        </p:blipFill>
        <p:spPr>
          <a:xfrm>
            <a:off x="10711680" y="5612040"/>
            <a:ext cx="1210080" cy="1186920"/>
          </a:xfrm>
          <a:prstGeom prst="rect">
            <a:avLst/>
          </a:prstGeom>
          <a:noFill/>
          <a:ln>
            <a:noFill/>
          </a:ln>
        </p:spPr>
      </p:pic>
      <p:pic>
        <p:nvPicPr>
          <p:cNvPr id="47" name="Google Shape;47;p29" descr="2"/>
          <p:cNvPicPr preferRelativeResize="0"/>
          <p:nvPr/>
        </p:nvPicPr>
        <p:blipFill rotWithShape="1">
          <a:blip r:embed="rId15">
            <a:alphaModFix/>
          </a:blip>
          <a:srcRect l="8461"/>
          <a:stretch/>
        </p:blipFill>
        <p:spPr>
          <a:xfrm>
            <a:off x="32160" y="116640"/>
            <a:ext cx="12159360" cy="4177440"/>
          </a:xfrm>
          <a:prstGeom prst="rect">
            <a:avLst/>
          </a:prstGeom>
          <a:noFill/>
          <a:ln>
            <a:noFill/>
          </a:ln>
        </p:spPr>
      </p:pic>
      <p:sp>
        <p:nvSpPr>
          <p:cNvPr id="48" name="Google Shape;48;p29"/>
          <p:cNvSpPr txBox="1">
            <a:spLocks noGrp="1"/>
          </p:cNvSpPr>
          <p:nvPr>
            <p:ph type="title"/>
          </p:nvPr>
        </p:nvSpPr>
        <p:spPr>
          <a:xfrm>
            <a:off x="551520" y="2050920"/>
            <a:ext cx="10780320" cy="613080"/>
          </a:xfrm>
          <a:prstGeom prst="rect">
            <a:avLst/>
          </a:prstGeom>
          <a:noFill/>
          <a:ln>
            <a:noFill/>
          </a:ln>
        </p:spPr>
        <p:txBody>
          <a:bodyPr spcFirstLastPara="1" wrap="square" lIns="91425" tIns="45700" rIns="91425" bIns="45700" anchor="b"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9" name="Google Shape;49;p29"/>
          <p:cNvSpPr txBox="1">
            <a:spLocks noGrp="1"/>
          </p:cNvSpPr>
          <p:nvPr>
            <p:ph type="body" idx="1"/>
          </p:nvPr>
        </p:nvSpPr>
        <p:spPr>
          <a:xfrm>
            <a:off x="551520" y="4359600"/>
            <a:ext cx="9228960" cy="533160"/>
          </a:xfrm>
          <a:prstGeom prst="rect">
            <a:avLst/>
          </a:prstGeom>
          <a:noFill/>
          <a:ln>
            <a:noFill/>
          </a:ln>
        </p:spPr>
        <p:txBody>
          <a:bodyPr spcFirstLastPara="1" wrap="square" lIns="91425" tIns="45700" rIns="91425" bIns="45700" anchor="t" anchorCtr="0">
            <a:norm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50" name="Google Shape;50;p29"/>
          <p:cNvSpPr txBox="1">
            <a:spLocks noGrp="1"/>
          </p:cNvSpPr>
          <p:nvPr>
            <p:ph type="dt" idx="10"/>
          </p:nvPr>
        </p:nvSpPr>
        <p:spPr>
          <a:xfrm>
            <a:off x="3407520" y="5805360"/>
            <a:ext cx="4114560" cy="228240"/>
          </a:xfrm>
          <a:prstGeom prst="rect">
            <a:avLst/>
          </a:prstGeom>
          <a:noFill/>
          <a:ln>
            <a:noFill/>
          </a:ln>
        </p:spPr>
        <p:txBody>
          <a:bodyPr spcFirstLastPara="1" wrap="square" lIns="90000" tIns="45000" rIns="90000" bIns="450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s-AR" dirty="0"/>
              <a:t>2024</a:t>
            </a:r>
            <a:endParaRPr dirty="0"/>
          </a:p>
        </p:txBody>
      </p:sp>
      <p:sp>
        <p:nvSpPr>
          <p:cNvPr id="51" name="Google Shape;51;p29"/>
          <p:cNvSpPr txBox="1">
            <a:spLocks noGrp="1"/>
          </p:cNvSpPr>
          <p:nvPr>
            <p:ph type="ftr" idx="11"/>
          </p:nvPr>
        </p:nvSpPr>
        <p:spPr>
          <a:xfrm>
            <a:off x="623520" y="5661360"/>
            <a:ext cx="2241600" cy="301680"/>
          </a:xfrm>
          <a:prstGeom prst="rect">
            <a:avLst/>
          </a:prstGeom>
          <a:noFill/>
          <a:ln>
            <a:noFill/>
          </a:ln>
        </p:spPr>
        <p:txBody>
          <a:bodyPr spcFirstLastPara="1" wrap="square" lIns="90000" tIns="45000" rIns="90000" bIns="450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s-AR" dirty="0"/>
              <a:t>Ingeniería de Software II</a:t>
            </a:r>
            <a:endParaRPr dirty="0"/>
          </a:p>
        </p:txBody>
      </p:sp>
      <p:sp>
        <p:nvSpPr>
          <p:cNvPr id="52" name="Google Shape;52;p29"/>
          <p:cNvSpPr txBox="1">
            <a:spLocks noGrp="1"/>
          </p:cNvSpPr>
          <p:nvPr>
            <p:ph type="sldNum" idx="12"/>
          </p:nvPr>
        </p:nvSpPr>
        <p:spPr>
          <a:xfrm>
            <a:off x="9265920" y="2781000"/>
            <a:ext cx="2925600" cy="13968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buNone/>
              <a:defRPr sz="10300" b="0" i="0" u="none" strike="noStrike" cap="none">
                <a:solidFill>
                  <a:srgbClr val="758085"/>
                </a:solidFill>
                <a:latin typeface="Calibri"/>
                <a:ea typeface="Calibri"/>
                <a:cs typeface="Calibri"/>
                <a:sym typeface="Calibri"/>
              </a:defRPr>
            </a:lvl1pPr>
            <a:lvl2pPr marL="0" marR="0" lvl="1" indent="0" algn="r" rtl="0">
              <a:lnSpc>
                <a:spcPct val="100000"/>
              </a:lnSpc>
              <a:spcBef>
                <a:spcPts val="0"/>
              </a:spcBef>
              <a:buNone/>
              <a:defRPr sz="10300" b="0" i="0" u="none" strike="noStrike" cap="none">
                <a:solidFill>
                  <a:srgbClr val="758085"/>
                </a:solidFill>
                <a:latin typeface="Calibri"/>
                <a:ea typeface="Calibri"/>
                <a:cs typeface="Calibri"/>
                <a:sym typeface="Calibri"/>
              </a:defRPr>
            </a:lvl2pPr>
            <a:lvl3pPr marL="0" marR="0" lvl="2" indent="0" algn="r" rtl="0">
              <a:lnSpc>
                <a:spcPct val="100000"/>
              </a:lnSpc>
              <a:spcBef>
                <a:spcPts val="0"/>
              </a:spcBef>
              <a:buNone/>
              <a:defRPr sz="10300" b="0" i="0" u="none" strike="noStrike" cap="none">
                <a:solidFill>
                  <a:srgbClr val="758085"/>
                </a:solidFill>
                <a:latin typeface="Calibri"/>
                <a:ea typeface="Calibri"/>
                <a:cs typeface="Calibri"/>
                <a:sym typeface="Calibri"/>
              </a:defRPr>
            </a:lvl3pPr>
            <a:lvl4pPr marL="0" marR="0" lvl="3" indent="0" algn="r" rtl="0">
              <a:lnSpc>
                <a:spcPct val="100000"/>
              </a:lnSpc>
              <a:spcBef>
                <a:spcPts val="0"/>
              </a:spcBef>
              <a:buNone/>
              <a:defRPr sz="10300" b="0" i="0" u="none" strike="noStrike" cap="none">
                <a:solidFill>
                  <a:srgbClr val="758085"/>
                </a:solidFill>
                <a:latin typeface="Calibri"/>
                <a:ea typeface="Calibri"/>
                <a:cs typeface="Calibri"/>
                <a:sym typeface="Calibri"/>
              </a:defRPr>
            </a:lvl4pPr>
            <a:lvl5pPr marL="0" marR="0" lvl="4" indent="0" algn="r" rtl="0">
              <a:lnSpc>
                <a:spcPct val="100000"/>
              </a:lnSpc>
              <a:spcBef>
                <a:spcPts val="0"/>
              </a:spcBef>
              <a:buNone/>
              <a:defRPr sz="10300" b="0" i="0" u="none" strike="noStrike" cap="none">
                <a:solidFill>
                  <a:srgbClr val="758085"/>
                </a:solidFill>
                <a:latin typeface="Calibri"/>
                <a:ea typeface="Calibri"/>
                <a:cs typeface="Calibri"/>
                <a:sym typeface="Calibri"/>
              </a:defRPr>
            </a:lvl5pPr>
            <a:lvl6pPr marL="0" marR="0" lvl="5" indent="0" algn="r" rtl="0">
              <a:lnSpc>
                <a:spcPct val="100000"/>
              </a:lnSpc>
              <a:spcBef>
                <a:spcPts val="0"/>
              </a:spcBef>
              <a:buNone/>
              <a:defRPr sz="10300" b="0" i="0" u="none" strike="noStrike" cap="none">
                <a:solidFill>
                  <a:srgbClr val="758085"/>
                </a:solidFill>
                <a:latin typeface="Calibri"/>
                <a:ea typeface="Calibri"/>
                <a:cs typeface="Calibri"/>
                <a:sym typeface="Calibri"/>
              </a:defRPr>
            </a:lvl6pPr>
            <a:lvl7pPr marL="0" marR="0" lvl="6" indent="0" algn="r" rtl="0">
              <a:lnSpc>
                <a:spcPct val="100000"/>
              </a:lnSpc>
              <a:spcBef>
                <a:spcPts val="0"/>
              </a:spcBef>
              <a:buNone/>
              <a:defRPr sz="10300" b="0" i="0" u="none" strike="noStrike" cap="none">
                <a:solidFill>
                  <a:srgbClr val="758085"/>
                </a:solidFill>
                <a:latin typeface="Calibri"/>
                <a:ea typeface="Calibri"/>
                <a:cs typeface="Calibri"/>
                <a:sym typeface="Calibri"/>
              </a:defRPr>
            </a:lvl7pPr>
            <a:lvl8pPr marL="0" marR="0" lvl="7" indent="0" algn="r" rtl="0">
              <a:lnSpc>
                <a:spcPct val="100000"/>
              </a:lnSpc>
              <a:spcBef>
                <a:spcPts val="0"/>
              </a:spcBef>
              <a:buNone/>
              <a:defRPr sz="10300" b="0" i="0" u="none" strike="noStrike" cap="none">
                <a:solidFill>
                  <a:srgbClr val="758085"/>
                </a:solidFill>
                <a:latin typeface="Calibri"/>
                <a:ea typeface="Calibri"/>
                <a:cs typeface="Calibri"/>
                <a:sym typeface="Calibri"/>
              </a:defRPr>
            </a:lvl8pPr>
            <a:lvl9pPr marL="0" marR="0" lvl="8" indent="0" algn="r" rtl="0">
              <a:lnSpc>
                <a:spcPct val="100000"/>
              </a:lnSpc>
              <a:spcBef>
                <a:spcPts val="0"/>
              </a:spcBef>
              <a:buNone/>
              <a:defRPr sz="10300" b="0" i="0" u="none" strike="noStrike" cap="none">
                <a:solidFill>
                  <a:srgbClr val="758085"/>
                </a:solidFill>
                <a:latin typeface="Calibri"/>
                <a:ea typeface="Calibri"/>
                <a:cs typeface="Calibri"/>
                <a:sym typeface="Calibri"/>
              </a:defRPr>
            </a:lvl9pPr>
          </a:lstStyle>
          <a:p>
            <a:fld id="{00000000-1234-1234-1234-123412341234}" type="slidenum">
              <a:rPr lang="es-ES" smtClean="0"/>
              <a:pPr/>
              <a:t>‹Nº›</a:t>
            </a:fld>
            <a:endParaRPr lang="es-ES"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8041795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3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6.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3.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a:buSzPct val="100000"/>
            </a:pPr>
            <a:r>
              <a:rPr lang="es-AR" dirty="0"/>
              <a:t>Ingeniería de software II</a:t>
            </a:r>
            <a:endParaRPr dirty="0"/>
          </a:p>
        </p:txBody>
      </p:sp>
      <p:sp>
        <p:nvSpPr>
          <p:cNvPr id="56" name="Google Shape;56;p1"/>
          <p:cNvSpPr txBox="1"/>
          <p:nvPr/>
        </p:nvSpPr>
        <p:spPr>
          <a:xfrm>
            <a:off x="2014484" y="5350828"/>
            <a:ext cx="5346719" cy="1569660"/>
          </a:xfrm>
          <a:prstGeom prst="rect">
            <a:avLst/>
          </a:prstGeom>
          <a:noFill/>
          <a:ln>
            <a:noFill/>
          </a:ln>
        </p:spPr>
        <p:txBody>
          <a:bodyPr spcFirstLastPara="1" wrap="square" lIns="91425" tIns="45700" rIns="91425" bIns="45700" anchor="t" anchorCtr="0">
            <a:spAutoFit/>
          </a:bodyPr>
          <a:lstStyle/>
          <a:p>
            <a:pPr>
              <a:buSzPts val="2400"/>
            </a:pPr>
            <a:r>
              <a:rPr lang="es-AR" sz="2400" dirty="0">
                <a:solidFill>
                  <a:schemeClr val="accent5"/>
                </a:solidFill>
                <a:latin typeface="Calibri"/>
                <a:ea typeface="Calibri"/>
                <a:cs typeface="Calibri"/>
                <a:sym typeface="Calibri"/>
              </a:rPr>
              <a:t>Gestión del Proyecto</a:t>
            </a:r>
            <a:endParaRPr dirty="0">
              <a:solidFill>
                <a:schemeClr val="accent5"/>
              </a:solidFill>
            </a:endParaRPr>
          </a:p>
          <a:p>
            <a:pPr>
              <a:buSzPts val="2400"/>
            </a:pPr>
            <a:r>
              <a:rPr lang="es-AR" sz="2400" dirty="0">
                <a:solidFill>
                  <a:schemeClr val="accent5"/>
                </a:solidFill>
                <a:latin typeface="Calibri"/>
                <a:ea typeface="Calibri"/>
                <a:cs typeface="Calibri"/>
                <a:sym typeface="Calibri"/>
              </a:rPr>
              <a:t>Planificación temporal  </a:t>
            </a:r>
            <a:endParaRPr dirty="0">
              <a:solidFill>
                <a:schemeClr val="accent5"/>
              </a:solidFill>
            </a:endParaRPr>
          </a:p>
          <a:p>
            <a:pPr>
              <a:buSzPts val="2400"/>
            </a:pPr>
            <a:br>
              <a:rPr lang="es-AR" sz="2400" dirty="0">
                <a:solidFill>
                  <a:schemeClr val="accent5"/>
                </a:solidFill>
                <a:latin typeface="Calibri"/>
                <a:ea typeface="Calibri"/>
                <a:cs typeface="Calibri"/>
                <a:sym typeface="Calibri"/>
              </a:rPr>
            </a:br>
            <a:endParaRPr sz="2400" dirty="0">
              <a:solidFill>
                <a:schemeClr val="accent5"/>
              </a:solidFill>
              <a:latin typeface="Calibri"/>
              <a:ea typeface="Calibri"/>
              <a:cs typeface="Calibri"/>
              <a:sym typeface="Calibri"/>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r>
              <a:rPr lang="es-AR" dirty="0"/>
              <a:t>Planificación Temporal</a:t>
            </a:r>
            <a:endParaRPr dirty="0"/>
          </a:p>
        </p:txBody>
      </p:sp>
      <p:sp>
        <p:nvSpPr>
          <p:cNvPr id="131" name="Google Shape;131;p9"/>
          <p:cNvSpPr txBox="1">
            <a:spLocks noGrp="1"/>
          </p:cNvSpPr>
          <p:nvPr>
            <p:ph type="body" idx="2"/>
          </p:nvPr>
        </p:nvSpPr>
        <p:spPr>
          <a:xfrm>
            <a:off x="714391" y="1661808"/>
            <a:ext cx="2006235" cy="4478753"/>
          </a:xfrm>
          <a:prstGeom prst="rect">
            <a:avLst/>
          </a:prstGeom>
          <a:noFill/>
          <a:ln>
            <a:noFill/>
          </a:ln>
        </p:spPr>
        <p:txBody>
          <a:bodyPr spcFirstLastPara="1" wrap="square" lIns="91425" tIns="45700" rIns="91425" bIns="45700" anchor="t" anchorCtr="0">
            <a:normAutofit/>
          </a:bodyPr>
          <a:lstStyle/>
          <a:p>
            <a:pPr marL="0" indent="0">
              <a:spcBef>
                <a:spcPts val="0"/>
              </a:spcBef>
              <a:buSzPts val="3200"/>
              <a:buNone/>
            </a:pPr>
            <a:r>
              <a:rPr lang="es-AR" sz="3200" dirty="0"/>
              <a:t>Red de tareas</a:t>
            </a:r>
            <a:endParaRPr dirty="0"/>
          </a:p>
          <a:p>
            <a:pPr marL="91440" indent="0">
              <a:spcBef>
                <a:spcPts val="1300"/>
              </a:spcBef>
              <a:buSzPts val="3200"/>
              <a:buNone/>
            </a:pPr>
            <a:endParaRPr sz="3200" dirty="0"/>
          </a:p>
        </p:txBody>
      </p:sp>
      <p:pic>
        <p:nvPicPr>
          <p:cNvPr id="4" name="Imagen 3">
            <a:extLst>
              <a:ext uri="{FF2B5EF4-FFF2-40B4-BE49-F238E27FC236}">
                <a16:creationId xmlns:a16="http://schemas.microsoft.com/office/drawing/2014/main" id="{949B6DAB-C320-9CA3-A830-E7869D2BE5E5}"/>
              </a:ext>
            </a:extLst>
          </p:cNvPr>
          <p:cNvPicPr>
            <a:picLocks noChangeAspect="1"/>
          </p:cNvPicPr>
          <p:nvPr/>
        </p:nvPicPr>
        <p:blipFill>
          <a:blip r:embed="rId3"/>
          <a:stretch>
            <a:fillRect/>
          </a:stretch>
        </p:blipFill>
        <p:spPr>
          <a:xfrm>
            <a:off x="2145578" y="1940430"/>
            <a:ext cx="9471374" cy="4265644"/>
          </a:xfrm>
          <a:prstGeom prst="rect">
            <a:avLst/>
          </a:prstGeom>
        </p:spPr>
      </p:pic>
      <p:sp>
        <p:nvSpPr>
          <p:cNvPr id="6" name="Marcador de texto 5">
            <a:extLst>
              <a:ext uri="{FF2B5EF4-FFF2-40B4-BE49-F238E27FC236}">
                <a16:creationId xmlns:a16="http://schemas.microsoft.com/office/drawing/2014/main" id="{1ECB4811-1845-2780-96E0-1EAA1FC50244}"/>
              </a:ext>
            </a:extLst>
          </p:cNvPr>
          <p:cNvSpPr>
            <a:spLocks noGrp="1"/>
          </p:cNvSpPr>
          <p:nvPr>
            <p:ph type="body" idx="1"/>
          </p:nvPr>
        </p:nvSpPr>
        <p:spPr/>
        <p:txBody>
          <a:bodyPr/>
          <a:lstStyle/>
          <a:p>
            <a:endParaRPr lang="es-AR" dirty="0"/>
          </a:p>
        </p:txBody>
      </p:sp>
    </p:spTree>
    <p:extLst>
      <p:ext uri="{BB962C8B-B14F-4D97-AF65-F5344CB8AC3E}">
        <p14:creationId xmlns:p14="http://schemas.microsoft.com/office/powerpoint/2010/main" val="1569954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a:extLst>
            <a:ext uri="{FF2B5EF4-FFF2-40B4-BE49-F238E27FC236}">
              <a16:creationId xmlns:a16="http://schemas.microsoft.com/office/drawing/2014/main" id="{79FDE389-BF12-09AE-885A-9661BE3EF529}"/>
            </a:ext>
          </a:extLst>
        </p:cNvPr>
        <p:cNvGrpSpPr/>
        <p:nvPr/>
      </p:nvGrpSpPr>
      <p:grpSpPr>
        <a:xfrm>
          <a:off x="0" y="0"/>
          <a:ext cx="0" cy="0"/>
          <a:chOff x="0" y="0"/>
          <a:chExt cx="0" cy="0"/>
        </a:xfrm>
      </p:grpSpPr>
      <p:sp>
        <p:nvSpPr>
          <p:cNvPr id="138" name="Google Shape;138;p10">
            <a:extLst>
              <a:ext uri="{FF2B5EF4-FFF2-40B4-BE49-F238E27FC236}">
                <a16:creationId xmlns:a16="http://schemas.microsoft.com/office/drawing/2014/main" id="{FA75D605-C123-85E7-B59E-C2BF12897512}"/>
              </a:ext>
            </a:extLst>
          </p:cNvPr>
          <p:cNvSpPr txBox="1">
            <a:spLocks noGrp="1"/>
          </p:cNvSpPr>
          <p:nvPr>
            <p:ph type="title"/>
          </p:nvPr>
        </p:nvSpPr>
        <p:spPr>
          <a:xfrm>
            <a:off x="584395" y="296461"/>
            <a:ext cx="6595893" cy="1129444"/>
          </a:xfrm>
          <a:prstGeom prst="rect">
            <a:avLst/>
          </a:prstGeom>
          <a:noFill/>
          <a:ln>
            <a:noFill/>
          </a:ln>
        </p:spPr>
        <p:txBody>
          <a:bodyPr spcFirstLastPara="1" wrap="square" lIns="91425" tIns="45700" rIns="91425" bIns="45700" anchor="ctr" anchorCtr="0">
            <a:normAutofit/>
          </a:bodyPr>
          <a:lstStyle/>
          <a:p>
            <a:r>
              <a:rPr lang="es-AR" dirty="0"/>
              <a:t>Método de planificación temporal GANTT</a:t>
            </a:r>
            <a:endParaRPr dirty="0"/>
          </a:p>
        </p:txBody>
      </p:sp>
      <p:sp>
        <p:nvSpPr>
          <p:cNvPr id="140" name="Google Shape;140;p10">
            <a:extLst>
              <a:ext uri="{FF2B5EF4-FFF2-40B4-BE49-F238E27FC236}">
                <a16:creationId xmlns:a16="http://schemas.microsoft.com/office/drawing/2014/main" id="{4F913310-D2FE-A445-4CFE-9B955072D7AA}"/>
              </a:ext>
            </a:extLst>
          </p:cNvPr>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91440" indent="-91440"/>
            <a:r>
              <a:rPr lang="es-AR" dirty="0"/>
              <a:t>Pfleeger Cap 3</a:t>
            </a:r>
            <a:endParaRPr dirty="0"/>
          </a:p>
          <a:p>
            <a:pPr marL="91440" indent="-91440"/>
            <a:endParaRPr dirty="0"/>
          </a:p>
        </p:txBody>
      </p:sp>
      <p:sp>
        <p:nvSpPr>
          <p:cNvPr id="7" name="CuadroTexto 6">
            <a:extLst>
              <a:ext uri="{FF2B5EF4-FFF2-40B4-BE49-F238E27FC236}">
                <a16:creationId xmlns:a16="http://schemas.microsoft.com/office/drawing/2014/main" id="{5702FAC7-9E3B-28DB-3DD7-9E818D53E9A1}"/>
              </a:ext>
            </a:extLst>
          </p:cNvPr>
          <p:cNvSpPr txBox="1"/>
          <p:nvPr/>
        </p:nvSpPr>
        <p:spPr>
          <a:xfrm>
            <a:off x="1192920" y="1684193"/>
            <a:ext cx="9518129" cy="3970318"/>
          </a:xfrm>
          <a:prstGeom prst="rect">
            <a:avLst/>
          </a:prstGeom>
          <a:noFill/>
        </p:spPr>
        <p:txBody>
          <a:bodyPr wrap="square">
            <a:spAutoFit/>
          </a:bodyPr>
          <a:lstStyle/>
          <a:p>
            <a:pPr algn="just"/>
            <a:r>
              <a:rPr lang="es-ES" sz="2800" dirty="0">
                <a:latin typeface="Calibri" panose="020F0502020204030204" pitchFamily="34" charset="0"/>
                <a:ea typeface="Calibri" panose="020F0502020204030204" pitchFamily="34" charset="0"/>
                <a:cs typeface="Calibri" panose="020F0502020204030204" pitchFamily="34" charset="0"/>
              </a:rPr>
              <a:t>Un diagrama de Gantt es una herramienta visual de gestión de proyectos utilizada para planificar y rastrear el progreso de diversas tareas y actividades dentro del ciclo de vida de un proyecto de software. </a:t>
            </a:r>
          </a:p>
          <a:p>
            <a:pPr algn="just"/>
            <a:endParaRPr lang="es-ES" sz="2800" dirty="0">
              <a:latin typeface="Calibri" panose="020F0502020204030204" pitchFamily="34" charset="0"/>
              <a:ea typeface="Calibri" panose="020F0502020204030204" pitchFamily="34" charset="0"/>
              <a:cs typeface="Calibri" panose="020F0502020204030204" pitchFamily="34" charset="0"/>
            </a:endParaRPr>
          </a:p>
          <a:p>
            <a:pPr algn="just"/>
            <a:r>
              <a:rPr lang="es-ES" sz="2800" dirty="0">
                <a:latin typeface="Calibri" panose="020F0502020204030204" pitchFamily="34" charset="0"/>
                <a:ea typeface="Calibri" panose="020F0502020204030204" pitchFamily="34" charset="0"/>
                <a:cs typeface="Calibri" panose="020F0502020204030204" pitchFamily="34" charset="0"/>
              </a:rPr>
              <a:t>Funciona como una línea de tiempo visual, ofreciendo una visión general de alto nivel de los cronogramas del proyecto, lo que simplifica la gestión de planes complejos que involucran múltiples equipos y plazos cambiantes. </a:t>
            </a:r>
            <a:endParaRPr lang="es-AR"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0803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a:extLst>
            <a:ext uri="{FF2B5EF4-FFF2-40B4-BE49-F238E27FC236}">
              <a16:creationId xmlns:a16="http://schemas.microsoft.com/office/drawing/2014/main" id="{86772EC2-FBD1-34DB-F686-C08BF103A2C4}"/>
            </a:ext>
          </a:extLst>
        </p:cNvPr>
        <p:cNvGrpSpPr/>
        <p:nvPr/>
      </p:nvGrpSpPr>
      <p:grpSpPr>
        <a:xfrm>
          <a:off x="0" y="0"/>
          <a:ext cx="0" cy="0"/>
          <a:chOff x="0" y="0"/>
          <a:chExt cx="0" cy="0"/>
        </a:xfrm>
      </p:grpSpPr>
      <p:sp>
        <p:nvSpPr>
          <p:cNvPr id="138" name="Google Shape;138;p10">
            <a:extLst>
              <a:ext uri="{FF2B5EF4-FFF2-40B4-BE49-F238E27FC236}">
                <a16:creationId xmlns:a16="http://schemas.microsoft.com/office/drawing/2014/main" id="{50A867C8-6080-B7E3-1149-82AB10823CE4}"/>
              </a:ext>
            </a:extLst>
          </p:cNvPr>
          <p:cNvSpPr txBox="1">
            <a:spLocks noGrp="1"/>
          </p:cNvSpPr>
          <p:nvPr>
            <p:ph type="title"/>
          </p:nvPr>
        </p:nvSpPr>
        <p:spPr>
          <a:xfrm>
            <a:off x="584395" y="296461"/>
            <a:ext cx="6595893" cy="1129444"/>
          </a:xfrm>
          <a:prstGeom prst="rect">
            <a:avLst/>
          </a:prstGeom>
          <a:noFill/>
          <a:ln>
            <a:noFill/>
          </a:ln>
        </p:spPr>
        <p:txBody>
          <a:bodyPr spcFirstLastPara="1" wrap="square" lIns="91425" tIns="45700" rIns="91425" bIns="45700" anchor="ctr" anchorCtr="0">
            <a:normAutofit/>
          </a:bodyPr>
          <a:lstStyle/>
          <a:p>
            <a:r>
              <a:rPr lang="es-AR" dirty="0"/>
              <a:t>Método de planificación temporal GANTT</a:t>
            </a:r>
            <a:endParaRPr dirty="0"/>
          </a:p>
        </p:txBody>
      </p:sp>
      <p:sp>
        <p:nvSpPr>
          <p:cNvPr id="140" name="Google Shape;140;p10">
            <a:extLst>
              <a:ext uri="{FF2B5EF4-FFF2-40B4-BE49-F238E27FC236}">
                <a16:creationId xmlns:a16="http://schemas.microsoft.com/office/drawing/2014/main" id="{10644197-B2D0-948F-F9AC-50A181B3BEDA}"/>
              </a:ext>
            </a:extLst>
          </p:cNvPr>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91440" indent="-91440"/>
            <a:r>
              <a:rPr lang="es-AR" dirty="0"/>
              <a:t>Pfleeger Cap 3</a:t>
            </a:r>
            <a:endParaRPr dirty="0"/>
          </a:p>
          <a:p>
            <a:pPr marL="91440" indent="-91440"/>
            <a:endParaRPr dirty="0"/>
          </a:p>
        </p:txBody>
      </p:sp>
      <p:pic>
        <p:nvPicPr>
          <p:cNvPr id="5" name="Imagen 4" descr="Diagrama&#10;&#10;El contenido generado por IA puede ser incorrecto.">
            <a:extLst>
              <a:ext uri="{FF2B5EF4-FFF2-40B4-BE49-F238E27FC236}">
                <a16:creationId xmlns:a16="http://schemas.microsoft.com/office/drawing/2014/main" id="{B21138B8-C1AE-3FFE-74B0-F50D76743307}"/>
              </a:ext>
            </a:extLst>
          </p:cNvPr>
          <p:cNvPicPr>
            <a:picLocks noChangeAspect="1"/>
          </p:cNvPicPr>
          <p:nvPr/>
        </p:nvPicPr>
        <p:blipFill>
          <a:blip r:embed="rId3"/>
          <a:stretch>
            <a:fillRect/>
          </a:stretch>
        </p:blipFill>
        <p:spPr>
          <a:xfrm>
            <a:off x="2797227" y="800100"/>
            <a:ext cx="7886700" cy="6057900"/>
          </a:xfrm>
          <a:prstGeom prst="rect">
            <a:avLst/>
          </a:prstGeom>
        </p:spPr>
      </p:pic>
    </p:spTree>
    <p:extLst>
      <p:ext uri="{BB962C8B-B14F-4D97-AF65-F5344CB8AC3E}">
        <p14:creationId xmlns:p14="http://schemas.microsoft.com/office/powerpoint/2010/main" val="2450125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0"/>
          <p:cNvSpPr txBox="1">
            <a:spLocks noGrp="1"/>
          </p:cNvSpPr>
          <p:nvPr>
            <p:ph type="title"/>
          </p:nvPr>
        </p:nvSpPr>
        <p:spPr>
          <a:xfrm>
            <a:off x="584396" y="296461"/>
            <a:ext cx="3882674" cy="1129444"/>
          </a:xfrm>
          <a:prstGeom prst="rect">
            <a:avLst/>
          </a:prstGeom>
          <a:noFill/>
          <a:ln>
            <a:noFill/>
          </a:ln>
        </p:spPr>
        <p:txBody>
          <a:bodyPr spcFirstLastPara="1" wrap="square" lIns="91425" tIns="45700" rIns="91425" bIns="45700" anchor="ctr" anchorCtr="0">
            <a:normAutofit/>
          </a:bodyPr>
          <a:lstStyle/>
          <a:p>
            <a:r>
              <a:rPr lang="es-AR" dirty="0"/>
              <a:t>Representación gráfica</a:t>
            </a:r>
            <a:endParaRPr dirty="0"/>
          </a:p>
        </p:txBody>
      </p:sp>
      <p:sp>
        <p:nvSpPr>
          <p:cNvPr id="140" name="Google Shape;140;p10"/>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91440" indent="-91440"/>
            <a:r>
              <a:rPr lang="es-AR" dirty="0"/>
              <a:t>Pfleeger Cap 3</a:t>
            </a:r>
            <a:endParaRPr dirty="0"/>
          </a:p>
          <a:p>
            <a:pPr marL="91440" indent="-91440"/>
            <a:endParaRPr dirty="0"/>
          </a:p>
        </p:txBody>
      </p:sp>
      <p:sp>
        <p:nvSpPr>
          <p:cNvPr id="141" name="Google Shape;141;p10"/>
          <p:cNvSpPr txBox="1">
            <a:spLocks noGrp="1"/>
          </p:cNvSpPr>
          <p:nvPr>
            <p:ph type="body" idx="2"/>
          </p:nvPr>
        </p:nvSpPr>
        <p:spPr>
          <a:xfrm>
            <a:off x="1109272" y="2715534"/>
            <a:ext cx="2428408" cy="1129445"/>
          </a:xfrm>
          <a:prstGeom prst="rect">
            <a:avLst/>
          </a:prstGeom>
          <a:noFill/>
          <a:ln>
            <a:noFill/>
          </a:ln>
        </p:spPr>
        <p:txBody>
          <a:bodyPr spcFirstLastPara="1" wrap="square" lIns="91425" tIns="45700" rIns="91425" bIns="45700" anchor="t" anchorCtr="0">
            <a:normAutofit/>
          </a:bodyPr>
          <a:lstStyle/>
          <a:p>
            <a:pPr marL="0" indent="0">
              <a:spcBef>
                <a:spcPts val="0"/>
              </a:spcBef>
              <a:buSzPts val="3200"/>
              <a:buNone/>
            </a:pPr>
            <a:r>
              <a:rPr lang="es-AR" sz="3200" dirty="0"/>
              <a:t>Diagrama de GANTT </a:t>
            </a:r>
            <a:endParaRPr dirty="0"/>
          </a:p>
        </p:txBody>
      </p:sp>
      <p:pic>
        <p:nvPicPr>
          <p:cNvPr id="143" name="Google Shape;143;p10"/>
          <p:cNvPicPr preferRelativeResize="0"/>
          <p:nvPr/>
        </p:nvPicPr>
        <p:blipFill rotWithShape="1">
          <a:blip r:embed="rId3">
            <a:alphaModFix/>
          </a:blip>
          <a:srcRect/>
          <a:stretch/>
        </p:blipFill>
        <p:spPr>
          <a:xfrm>
            <a:off x="4467071" y="179881"/>
            <a:ext cx="7724930" cy="667811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C96103-9A6F-7B70-BD17-98E17F15380D}"/>
              </a:ext>
            </a:extLst>
          </p:cNvPr>
          <p:cNvSpPr>
            <a:spLocks noGrp="1"/>
          </p:cNvSpPr>
          <p:nvPr>
            <p:ph type="title"/>
          </p:nvPr>
        </p:nvSpPr>
        <p:spPr/>
        <p:txBody>
          <a:bodyPr/>
          <a:lstStyle/>
          <a:p>
            <a:r>
              <a:rPr lang="es-AR" dirty="0"/>
              <a:t>PERT y CPM</a:t>
            </a:r>
          </a:p>
        </p:txBody>
      </p:sp>
      <p:sp>
        <p:nvSpPr>
          <p:cNvPr id="3" name="Marcador de número de diapositiva 2">
            <a:extLst>
              <a:ext uri="{FF2B5EF4-FFF2-40B4-BE49-F238E27FC236}">
                <a16:creationId xmlns:a16="http://schemas.microsoft.com/office/drawing/2014/main" id="{475F2DAF-5ECC-678A-37EE-3FDBB24D4B68}"/>
              </a:ext>
            </a:extLst>
          </p:cNvPr>
          <p:cNvSpPr>
            <a:spLocks noGrp="1"/>
          </p:cNvSpPr>
          <p:nvPr>
            <p:ph type="sldNum" idx="12"/>
          </p:nvPr>
        </p:nvSpPr>
        <p:spPr/>
        <p:txBody>
          <a:bodyPr/>
          <a:lstStyle/>
          <a:p>
            <a:fld id="{00000000-1234-1234-1234-123412341234}" type="slidenum">
              <a:rPr lang="es-AR" smtClean="0"/>
              <a:pPr/>
              <a:t>14</a:t>
            </a:fld>
            <a:endParaRPr lang="es-AR" dirty="0"/>
          </a:p>
        </p:txBody>
      </p:sp>
      <p:sp>
        <p:nvSpPr>
          <p:cNvPr id="4" name="Marcador de texto 3">
            <a:extLst>
              <a:ext uri="{FF2B5EF4-FFF2-40B4-BE49-F238E27FC236}">
                <a16:creationId xmlns:a16="http://schemas.microsoft.com/office/drawing/2014/main" id="{F99749C4-19DB-EA84-5626-051E4B960029}"/>
              </a:ext>
            </a:extLst>
          </p:cNvPr>
          <p:cNvSpPr>
            <a:spLocks noGrp="1"/>
          </p:cNvSpPr>
          <p:nvPr>
            <p:ph type="body" idx="1"/>
          </p:nvPr>
        </p:nvSpPr>
        <p:spPr/>
        <p:txBody>
          <a:bodyPr/>
          <a:lstStyle/>
          <a:p>
            <a:endParaRPr lang="es-AR"/>
          </a:p>
        </p:txBody>
      </p:sp>
      <p:sp>
        <p:nvSpPr>
          <p:cNvPr id="6" name="Marcador de fecha 5">
            <a:extLst>
              <a:ext uri="{FF2B5EF4-FFF2-40B4-BE49-F238E27FC236}">
                <a16:creationId xmlns:a16="http://schemas.microsoft.com/office/drawing/2014/main" id="{55E3C902-26FE-19B1-EB1E-DAEB7049EF05}"/>
              </a:ext>
            </a:extLst>
          </p:cNvPr>
          <p:cNvSpPr>
            <a:spLocks noGrp="1"/>
          </p:cNvSpPr>
          <p:nvPr>
            <p:ph type="dt" idx="10"/>
          </p:nvPr>
        </p:nvSpPr>
        <p:spPr/>
        <p:txBody>
          <a:bodyPr/>
          <a:lstStyle/>
          <a:p>
            <a:r>
              <a:rPr lang="es-AR"/>
              <a:t>2023</a:t>
            </a:r>
            <a:endParaRPr lang="es-AR" dirty="0"/>
          </a:p>
        </p:txBody>
      </p:sp>
      <p:sp>
        <p:nvSpPr>
          <p:cNvPr id="7" name="Marcador de pie de página 6">
            <a:extLst>
              <a:ext uri="{FF2B5EF4-FFF2-40B4-BE49-F238E27FC236}">
                <a16:creationId xmlns:a16="http://schemas.microsoft.com/office/drawing/2014/main" id="{C4B1C64A-2CBE-4FA8-783E-3406AF7784AC}"/>
              </a:ext>
            </a:extLst>
          </p:cNvPr>
          <p:cNvSpPr>
            <a:spLocks noGrp="1"/>
          </p:cNvSpPr>
          <p:nvPr>
            <p:ph type="ftr" idx="11"/>
          </p:nvPr>
        </p:nvSpPr>
        <p:spPr/>
        <p:txBody>
          <a:bodyPr/>
          <a:lstStyle/>
          <a:p>
            <a:r>
              <a:rPr lang="es-AR"/>
              <a:t>Ingeniería de Software II</a:t>
            </a:r>
            <a:endParaRPr lang="es-AR" dirty="0"/>
          </a:p>
        </p:txBody>
      </p:sp>
      <p:sp>
        <p:nvSpPr>
          <p:cNvPr id="12" name="Rectangle 3">
            <a:extLst>
              <a:ext uri="{FF2B5EF4-FFF2-40B4-BE49-F238E27FC236}">
                <a16:creationId xmlns:a16="http://schemas.microsoft.com/office/drawing/2014/main" id="{7E075BF1-C4B7-D0F3-EB51-E81D2F4161E0}"/>
              </a:ext>
            </a:extLst>
          </p:cNvPr>
          <p:cNvSpPr>
            <a:spLocks noChangeArrowheads="1"/>
          </p:cNvSpPr>
          <p:nvPr/>
        </p:nvSpPr>
        <p:spPr bwMode="auto">
          <a:xfrm>
            <a:off x="914401" y="1269695"/>
            <a:ext cx="9773586"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400" b="1" i="0" u="none" strike="noStrike" cap="none" normalizeH="0" baseline="0" dirty="0">
                <a:ln>
                  <a:noFill/>
                </a:ln>
                <a:solidFill>
                  <a:schemeClr val="tx1"/>
                </a:solidFill>
                <a:effectLst/>
                <a:latin typeface="Arial" panose="020B0604020202020204" pitchFamily="34" charset="0"/>
              </a:rPr>
              <a:t>PERT</a:t>
            </a:r>
            <a:r>
              <a:rPr kumimoji="0" lang="es-AR" altLang="es-AR" sz="2400" b="0" i="0" u="none" strike="noStrike" cap="none" normalizeH="0" baseline="0" dirty="0">
                <a:ln>
                  <a:noFill/>
                </a:ln>
                <a:solidFill>
                  <a:schemeClr val="tx1"/>
                </a:solidFill>
                <a:effectLst/>
                <a:latin typeface="Arial" panose="020B0604020202020204" pitchFamily="34" charset="0"/>
              </a:rPr>
              <a:t>, o </a:t>
            </a:r>
            <a:r>
              <a:rPr kumimoji="0" lang="es-AR" altLang="es-AR" sz="2400" b="0" i="0" u="sng" strike="noStrike" cap="none" normalizeH="0" baseline="0" dirty="0">
                <a:ln>
                  <a:noFill/>
                </a:ln>
                <a:solidFill>
                  <a:schemeClr val="tx1"/>
                </a:solidFill>
                <a:effectLst/>
                <a:latin typeface="Arial" panose="020B0604020202020204" pitchFamily="34" charset="0"/>
              </a:rPr>
              <a:t>Técnica de Evaluación y Revisión de Programas</a:t>
            </a:r>
            <a:r>
              <a:rPr kumimoji="0" lang="es-AR" altLang="es-AR" sz="2400" b="0" i="0" u="none" strike="noStrike" cap="none" normalizeH="0" baseline="0" dirty="0">
                <a:ln>
                  <a:noFill/>
                </a:ln>
                <a:solidFill>
                  <a:schemeClr val="tx1"/>
                </a:solidFill>
                <a:effectLst/>
                <a:latin typeface="Arial" panose="020B0604020202020204" pitchFamily="34" charset="0"/>
              </a:rPr>
              <a:t>, es una herramienta de gestión de proyectos utilizada para analizar las estimaciones de tareas en un cronograma y evaluar las opciones de la ruta crítica, especialmente cuando las duraciones de las tareas son inciertas. </a:t>
            </a:r>
          </a:p>
          <a:p>
            <a:pPr marL="0" marR="0" lvl="0" indent="0" algn="just" defTabSz="914400" rtl="0" eaLnBrk="0" fontAlgn="base" latinLnBrk="0" hangingPunct="0">
              <a:lnSpc>
                <a:spcPct val="100000"/>
              </a:lnSpc>
              <a:spcBef>
                <a:spcPct val="0"/>
              </a:spcBef>
              <a:spcAft>
                <a:spcPct val="0"/>
              </a:spcAft>
              <a:buClrTx/>
              <a:buSzTx/>
              <a:buFontTx/>
              <a:buNone/>
              <a:tabLst/>
            </a:pPr>
            <a:endParaRPr lang="es-AR" altLang="es-AR" sz="2400" dirty="0">
              <a:solidFill>
                <a:schemeClr val="tx1"/>
              </a:solidFill>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AR" altLang="es-AR" sz="2400" b="0" i="0" u="none" strike="noStrike" cap="none" normalizeH="0" baseline="0" dirty="0">
                <a:ln>
                  <a:noFill/>
                </a:ln>
                <a:solidFill>
                  <a:schemeClr val="tx1"/>
                </a:solidFill>
                <a:effectLst/>
                <a:latin typeface="Arial" panose="020B0604020202020204" pitchFamily="34" charset="0"/>
              </a:rPr>
              <a:t>Por otro lado, </a:t>
            </a:r>
            <a:r>
              <a:rPr kumimoji="0" lang="es-AR" altLang="es-AR" sz="2400" b="1" i="0" u="none" strike="noStrike" cap="none" normalizeH="0" baseline="0" dirty="0">
                <a:ln>
                  <a:noFill/>
                </a:ln>
                <a:solidFill>
                  <a:schemeClr val="tx1"/>
                </a:solidFill>
                <a:effectLst/>
                <a:latin typeface="Arial" panose="020B0604020202020204" pitchFamily="34" charset="0"/>
              </a:rPr>
              <a:t>CPM, </a:t>
            </a:r>
            <a:r>
              <a:rPr kumimoji="0" lang="es-AR" altLang="es-AR" sz="2400" b="0" i="0" u="none" strike="noStrike" cap="none" normalizeH="0" baseline="0" dirty="0">
                <a:ln>
                  <a:noFill/>
                </a:ln>
                <a:solidFill>
                  <a:schemeClr val="tx1"/>
                </a:solidFill>
                <a:effectLst/>
                <a:latin typeface="Arial" panose="020B0604020202020204" pitchFamily="34" charset="0"/>
              </a:rPr>
              <a:t>o </a:t>
            </a:r>
            <a:r>
              <a:rPr kumimoji="0" lang="es-AR" altLang="es-AR" sz="2400" b="0" i="0" u="sng" strike="noStrike" cap="none" normalizeH="0" baseline="0" dirty="0">
                <a:ln>
                  <a:noFill/>
                </a:ln>
                <a:solidFill>
                  <a:schemeClr val="tx1"/>
                </a:solidFill>
                <a:effectLst/>
                <a:latin typeface="Arial" panose="020B0604020202020204" pitchFamily="34" charset="0"/>
              </a:rPr>
              <a:t>Método de la Ruta Crítica</a:t>
            </a:r>
            <a:r>
              <a:rPr kumimoji="0" lang="es-AR" altLang="es-AR" sz="2400" b="0" i="0" u="none" strike="noStrike" cap="none" normalizeH="0" baseline="0" dirty="0">
                <a:ln>
                  <a:noFill/>
                </a:ln>
                <a:solidFill>
                  <a:schemeClr val="tx1"/>
                </a:solidFill>
                <a:effectLst/>
                <a:latin typeface="Arial" panose="020B0604020202020204" pitchFamily="34" charset="0"/>
              </a:rPr>
              <a:t>, es un método de gestión de proyectos que identifica la secuencia de actividades que determinan el tiempo mínimo de finalización de un proyecto, centrándose en tareas bien definidas con duraciones conocidas. Ambos métodos ayudan a desglosar proyectos complejos en tareas manejables, visualizar cronogramas, identificar dependencias y, en última instancia, apuntan a la finalización del proyecto a tiempo.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AR" altLang="es-AR"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1701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r>
              <a:rPr lang="es-AR" dirty="0"/>
              <a:t>Método de planificación temporal</a:t>
            </a:r>
            <a:endParaRPr dirty="0"/>
          </a:p>
        </p:txBody>
      </p:sp>
      <p:sp>
        <p:nvSpPr>
          <p:cNvPr id="150" name="Google Shape;150;p11"/>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91440" indent="-91440"/>
            <a:endParaRPr dirty="0"/>
          </a:p>
        </p:txBody>
      </p:sp>
      <p:sp>
        <p:nvSpPr>
          <p:cNvPr id="151" name="Google Shape;151;p11"/>
          <p:cNvSpPr txBox="1">
            <a:spLocks noGrp="1"/>
          </p:cNvSpPr>
          <p:nvPr>
            <p:ph type="body" idx="2"/>
          </p:nvPr>
        </p:nvSpPr>
        <p:spPr>
          <a:xfrm>
            <a:off x="623392" y="1533425"/>
            <a:ext cx="10729235" cy="4478753"/>
          </a:xfrm>
          <a:prstGeom prst="rect">
            <a:avLst/>
          </a:prstGeom>
          <a:noFill/>
          <a:ln>
            <a:noFill/>
          </a:ln>
        </p:spPr>
        <p:txBody>
          <a:bodyPr spcFirstLastPara="1" wrap="square" lIns="91425" tIns="45700" rIns="91425" bIns="45700" anchor="t" anchorCtr="0">
            <a:noAutofit/>
          </a:bodyPr>
          <a:lstStyle/>
          <a:p>
            <a:pPr marL="0" indent="0">
              <a:spcBef>
                <a:spcPts val="0"/>
              </a:spcBef>
              <a:buSzPts val="3200"/>
              <a:buNone/>
            </a:pPr>
            <a:r>
              <a:rPr lang="es-AR" sz="3200" dirty="0"/>
              <a:t>PERT (Program Evaluation &amp; Review </a:t>
            </a:r>
            <a:r>
              <a:rPr lang="es-AR" sz="3200" dirty="0" err="1"/>
              <a:t>Technique</a:t>
            </a:r>
            <a:r>
              <a:rPr lang="es-AR" sz="3200" dirty="0"/>
              <a:t>):</a:t>
            </a:r>
          </a:p>
          <a:p>
            <a:pPr marL="0" indent="0">
              <a:spcBef>
                <a:spcPts val="0"/>
              </a:spcBef>
              <a:buSzPts val="3200"/>
              <a:buNone/>
            </a:pPr>
            <a:endParaRPr dirty="0"/>
          </a:p>
          <a:p>
            <a:pPr marL="461772" lvl="1" indent="-457200">
              <a:spcBef>
                <a:spcPts val="600"/>
              </a:spcBef>
              <a:buSzPts val="3200"/>
              <a:buFont typeface="Wingdings" panose="05000000000000000000" pitchFamily="2" charset="2"/>
              <a:buChar char="v"/>
            </a:pPr>
            <a:r>
              <a:rPr lang="es-AR" sz="3200" dirty="0"/>
              <a:t>Creado para proyectos del programa de defensa del gobierno norteamericano entre 1958 y 1959. </a:t>
            </a:r>
            <a:endParaRPr dirty="0"/>
          </a:p>
          <a:p>
            <a:pPr marL="461772" lvl="1" indent="-457200">
              <a:spcBef>
                <a:spcPts val="600"/>
              </a:spcBef>
              <a:buSzPts val="3200"/>
              <a:buFont typeface="Wingdings" panose="05000000000000000000" pitchFamily="2" charset="2"/>
              <a:buChar char="v"/>
            </a:pPr>
            <a:r>
              <a:rPr lang="es-AR" sz="3200" dirty="0"/>
              <a:t>Se utiliza para controlar la ejecución de proyectos con gran número de actividades que implican investigación, desarrollo y pruebas.</a:t>
            </a:r>
            <a:endParaRPr dirty="0"/>
          </a:p>
          <a:p>
            <a:pPr marL="461772" lvl="1" indent="-457200">
              <a:spcBef>
                <a:spcPts val="600"/>
              </a:spcBef>
              <a:buSzPts val="3200"/>
              <a:buFont typeface="Wingdings" panose="05000000000000000000" pitchFamily="2" charset="2"/>
              <a:buChar char="v"/>
            </a:pPr>
            <a:r>
              <a:rPr lang="es-AR" sz="3200" dirty="0"/>
              <a:t>Red de tareas con Fechas tempranas, tardías, Camino crítico </a:t>
            </a:r>
            <a:endParaRPr dirty="0"/>
          </a:p>
          <a:p>
            <a:pPr marL="461772" lvl="1" indent="-457200">
              <a:spcBef>
                <a:spcPts val="600"/>
              </a:spcBef>
              <a:buSzPts val="3200"/>
              <a:buFont typeface="Wingdings" panose="05000000000000000000" pitchFamily="2" charset="2"/>
              <a:buChar char="v"/>
            </a:pPr>
            <a:r>
              <a:rPr lang="es-AR" sz="3200" dirty="0"/>
              <a:t>Probabilístico </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r>
              <a:rPr lang="es-AR" dirty="0"/>
              <a:t>Método de planificación temporal</a:t>
            </a:r>
            <a:endParaRPr dirty="0"/>
          </a:p>
        </p:txBody>
      </p:sp>
      <p:sp>
        <p:nvSpPr>
          <p:cNvPr id="159" name="Google Shape;159;p12"/>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91440" indent="-91440"/>
            <a:endParaRPr dirty="0"/>
          </a:p>
        </p:txBody>
      </p:sp>
      <p:sp>
        <p:nvSpPr>
          <p:cNvPr id="160" name="Google Shape;160;p12"/>
          <p:cNvSpPr txBox="1">
            <a:spLocks noGrp="1"/>
          </p:cNvSpPr>
          <p:nvPr>
            <p:ph type="body" idx="2"/>
          </p:nvPr>
        </p:nvSpPr>
        <p:spPr>
          <a:xfrm>
            <a:off x="623393" y="1577767"/>
            <a:ext cx="10476016" cy="4478753"/>
          </a:xfrm>
          <a:prstGeom prst="rect">
            <a:avLst/>
          </a:prstGeom>
          <a:noFill/>
          <a:ln>
            <a:noFill/>
          </a:ln>
        </p:spPr>
        <p:txBody>
          <a:bodyPr spcFirstLastPara="1" wrap="square" lIns="91425" tIns="45700" rIns="91425" bIns="45700" anchor="t" anchorCtr="0">
            <a:noAutofit/>
          </a:bodyPr>
          <a:lstStyle/>
          <a:p>
            <a:pPr marL="0" indent="0">
              <a:spcBef>
                <a:spcPts val="0"/>
              </a:spcBef>
              <a:buSzPts val="3200"/>
              <a:buNone/>
            </a:pPr>
            <a:r>
              <a:rPr lang="es-AR" sz="3200" dirty="0"/>
              <a:t>CPM (Critical Path Method):</a:t>
            </a:r>
            <a:endParaRPr dirty="0"/>
          </a:p>
          <a:p>
            <a:pPr marL="461772" lvl="1" indent="-457200">
              <a:spcBef>
                <a:spcPts val="600"/>
              </a:spcBef>
              <a:buSzPts val="3200"/>
              <a:buFont typeface="Wingdings" panose="05000000000000000000" pitchFamily="2" charset="2"/>
              <a:buChar char="v"/>
            </a:pPr>
            <a:r>
              <a:rPr lang="es-AR" sz="3200" dirty="0"/>
              <a:t>Desarrollado para dos empresas americanas entre 1956 y 1958. </a:t>
            </a:r>
            <a:endParaRPr dirty="0"/>
          </a:p>
          <a:p>
            <a:pPr marL="461772" lvl="1" indent="-457200">
              <a:spcBef>
                <a:spcPts val="600"/>
              </a:spcBef>
              <a:buSzPts val="3200"/>
              <a:buFont typeface="Wingdings" panose="05000000000000000000" pitchFamily="2" charset="2"/>
              <a:buChar char="v"/>
            </a:pPr>
            <a:r>
              <a:rPr lang="es-AR" sz="3200" dirty="0"/>
              <a:t>Se utiliza en proyectos en los que hay poca incertidumbre en las estimaciones.</a:t>
            </a:r>
            <a:endParaRPr dirty="0"/>
          </a:p>
          <a:p>
            <a:pPr marL="461772" lvl="1" indent="-457200">
              <a:spcBef>
                <a:spcPts val="600"/>
              </a:spcBef>
              <a:buSzPts val="3200"/>
              <a:buFont typeface="Wingdings" panose="05000000000000000000" pitchFamily="2" charset="2"/>
              <a:buChar char="v"/>
            </a:pPr>
            <a:r>
              <a:rPr lang="es-AR" sz="3200" dirty="0"/>
              <a:t>Tiempo de inicio temprano y tardío</a:t>
            </a:r>
            <a:endParaRPr dirty="0"/>
          </a:p>
          <a:p>
            <a:pPr marL="461772" lvl="1" indent="-457200">
              <a:spcBef>
                <a:spcPts val="600"/>
              </a:spcBef>
              <a:buSzPts val="3200"/>
              <a:buFont typeface="Wingdings" panose="05000000000000000000" pitchFamily="2" charset="2"/>
              <a:buChar char="v"/>
            </a:pPr>
            <a:r>
              <a:rPr lang="es-AR" sz="3200" dirty="0"/>
              <a:t>Determinístico</a:t>
            </a:r>
            <a:endParaRPr dirty="0"/>
          </a:p>
          <a:p>
            <a:pPr marL="347472" lvl="1" indent="-139700">
              <a:spcBef>
                <a:spcPts val="600"/>
              </a:spcBef>
              <a:buSzPts val="3200"/>
              <a:buNone/>
            </a:pPr>
            <a:endParaRPr sz="3200" dirty="0"/>
          </a:p>
          <a:p>
            <a:pPr marL="91440" indent="0">
              <a:spcBef>
                <a:spcPts val="1300"/>
              </a:spcBef>
              <a:buSzPts val="3200"/>
              <a:buNone/>
            </a:pPr>
            <a:endParaRPr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60">
                                            <p:txEl>
                                              <p:pRg st="0" end="0"/>
                                            </p:txEl>
                                          </p:spTgt>
                                        </p:tgtEl>
                                        <p:attrNameLst>
                                          <p:attrName>style.visibility</p:attrName>
                                        </p:attrNameLst>
                                      </p:cBhvr>
                                      <p:to>
                                        <p:strVal val="visible"/>
                                      </p:to>
                                    </p:set>
                                    <p:anim calcmode="lin" valueType="num">
                                      <p:cBhvr additive="base">
                                        <p:cTn id="7" dur="500"/>
                                        <p:tgtEl>
                                          <p:spTgt spid="160">
                                            <p:txEl>
                                              <p:pRg st="0" end="0"/>
                                            </p:txEl>
                                          </p:spTgt>
                                        </p:tgtEl>
                                        <p:attrNameLst>
                                          <p:attrName>ppt_w</p:attrName>
                                        </p:attrNameLst>
                                      </p:cBhvr>
                                      <p:tavLst>
                                        <p:tav tm="0">
                                          <p:val>
                                            <p:strVal val="0"/>
                                          </p:val>
                                        </p:tav>
                                        <p:tav tm="100000">
                                          <p:val>
                                            <p:strVal val="#ppt_w"/>
                                          </p:val>
                                        </p:tav>
                                      </p:tavLst>
                                    </p:anim>
                                    <p:anim calcmode="lin" valueType="num">
                                      <p:cBhvr additive="base">
                                        <p:cTn id="8" dur="500"/>
                                        <p:tgtEl>
                                          <p:spTgt spid="160">
                                            <p:txEl>
                                              <p:pRg st="0" end="0"/>
                                            </p:txEl>
                                          </p:spTgt>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160">
                                            <p:txEl>
                                              <p:pRg st="1" end="1"/>
                                            </p:txEl>
                                          </p:spTgt>
                                        </p:tgtEl>
                                        <p:attrNameLst>
                                          <p:attrName>style.visibility</p:attrName>
                                        </p:attrNameLst>
                                      </p:cBhvr>
                                      <p:to>
                                        <p:strVal val="visible"/>
                                      </p:to>
                                    </p:set>
                                    <p:anim calcmode="lin" valueType="num">
                                      <p:cBhvr additive="base">
                                        <p:cTn id="11" dur="500"/>
                                        <p:tgtEl>
                                          <p:spTgt spid="160">
                                            <p:txEl>
                                              <p:pRg st="1" end="1"/>
                                            </p:txEl>
                                          </p:spTgt>
                                        </p:tgtEl>
                                        <p:attrNameLst>
                                          <p:attrName>ppt_w</p:attrName>
                                        </p:attrNameLst>
                                      </p:cBhvr>
                                      <p:tavLst>
                                        <p:tav tm="0">
                                          <p:val>
                                            <p:strVal val="0"/>
                                          </p:val>
                                        </p:tav>
                                        <p:tav tm="100000">
                                          <p:val>
                                            <p:strVal val="#ppt_w"/>
                                          </p:val>
                                        </p:tav>
                                      </p:tavLst>
                                    </p:anim>
                                    <p:anim calcmode="lin" valueType="num">
                                      <p:cBhvr additive="base">
                                        <p:cTn id="12" dur="500"/>
                                        <p:tgtEl>
                                          <p:spTgt spid="160">
                                            <p:txEl>
                                              <p:pRg st="1" end="1"/>
                                            </p:txEl>
                                          </p:spTgt>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160">
                                            <p:txEl>
                                              <p:pRg st="2" end="2"/>
                                            </p:txEl>
                                          </p:spTgt>
                                        </p:tgtEl>
                                        <p:attrNameLst>
                                          <p:attrName>style.visibility</p:attrName>
                                        </p:attrNameLst>
                                      </p:cBhvr>
                                      <p:to>
                                        <p:strVal val="visible"/>
                                      </p:to>
                                    </p:set>
                                    <p:anim calcmode="lin" valueType="num">
                                      <p:cBhvr additive="base">
                                        <p:cTn id="15" dur="500"/>
                                        <p:tgtEl>
                                          <p:spTgt spid="160">
                                            <p:txEl>
                                              <p:pRg st="2" end="2"/>
                                            </p:txEl>
                                          </p:spTgt>
                                        </p:tgtEl>
                                        <p:attrNameLst>
                                          <p:attrName>ppt_w</p:attrName>
                                        </p:attrNameLst>
                                      </p:cBhvr>
                                      <p:tavLst>
                                        <p:tav tm="0">
                                          <p:val>
                                            <p:strVal val="0"/>
                                          </p:val>
                                        </p:tav>
                                        <p:tav tm="100000">
                                          <p:val>
                                            <p:strVal val="#ppt_w"/>
                                          </p:val>
                                        </p:tav>
                                      </p:tavLst>
                                    </p:anim>
                                    <p:anim calcmode="lin" valueType="num">
                                      <p:cBhvr additive="base">
                                        <p:cTn id="16" dur="500"/>
                                        <p:tgtEl>
                                          <p:spTgt spid="160">
                                            <p:txEl>
                                              <p:pRg st="2" end="2"/>
                                            </p:txEl>
                                          </p:spTgt>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160">
                                            <p:txEl>
                                              <p:pRg st="3" end="3"/>
                                            </p:txEl>
                                          </p:spTgt>
                                        </p:tgtEl>
                                        <p:attrNameLst>
                                          <p:attrName>style.visibility</p:attrName>
                                        </p:attrNameLst>
                                      </p:cBhvr>
                                      <p:to>
                                        <p:strVal val="visible"/>
                                      </p:to>
                                    </p:set>
                                    <p:anim calcmode="lin" valueType="num">
                                      <p:cBhvr additive="base">
                                        <p:cTn id="19" dur="500"/>
                                        <p:tgtEl>
                                          <p:spTgt spid="160">
                                            <p:txEl>
                                              <p:pRg st="3" end="3"/>
                                            </p:txEl>
                                          </p:spTgt>
                                        </p:tgtEl>
                                        <p:attrNameLst>
                                          <p:attrName>ppt_w</p:attrName>
                                        </p:attrNameLst>
                                      </p:cBhvr>
                                      <p:tavLst>
                                        <p:tav tm="0">
                                          <p:val>
                                            <p:strVal val="0"/>
                                          </p:val>
                                        </p:tav>
                                        <p:tav tm="100000">
                                          <p:val>
                                            <p:strVal val="#ppt_w"/>
                                          </p:val>
                                        </p:tav>
                                      </p:tavLst>
                                    </p:anim>
                                    <p:anim calcmode="lin" valueType="num">
                                      <p:cBhvr additive="base">
                                        <p:cTn id="20" dur="500"/>
                                        <p:tgtEl>
                                          <p:spTgt spid="160">
                                            <p:txEl>
                                              <p:pRg st="3" end="3"/>
                                            </p:txEl>
                                          </p:spTgt>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160">
                                            <p:txEl>
                                              <p:pRg st="4" end="4"/>
                                            </p:txEl>
                                          </p:spTgt>
                                        </p:tgtEl>
                                        <p:attrNameLst>
                                          <p:attrName>style.visibility</p:attrName>
                                        </p:attrNameLst>
                                      </p:cBhvr>
                                      <p:to>
                                        <p:strVal val="visible"/>
                                      </p:to>
                                    </p:set>
                                    <p:anim calcmode="lin" valueType="num">
                                      <p:cBhvr additive="base">
                                        <p:cTn id="23" dur="500"/>
                                        <p:tgtEl>
                                          <p:spTgt spid="160">
                                            <p:txEl>
                                              <p:pRg st="4" end="4"/>
                                            </p:txEl>
                                          </p:spTgt>
                                        </p:tgtEl>
                                        <p:attrNameLst>
                                          <p:attrName>ppt_w</p:attrName>
                                        </p:attrNameLst>
                                      </p:cBhvr>
                                      <p:tavLst>
                                        <p:tav tm="0">
                                          <p:val>
                                            <p:strVal val="0"/>
                                          </p:val>
                                        </p:tav>
                                        <p:tav tm="100000">
                                          <p:val>
                                            <p:strVal val="#ppt_w"/>
                                          </p:val>
                                        </p:tav>
                                      </p:tavLst>
                                    </p:anim>
                                    <p:anim calcmode="lin" valueType="num">
                                      <p:cBhvr additive="base">
                                        <p:cTn id="24" dur="500"/>
                                        <p:tgtEl>
                                          <p:spTgt spid="160">
                                            <p:txEl>
                                              <p:pRg st="4" end="4"/>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r>
              <a:rPr lang="es-AR" dirty="0"/>
              <a:t>Método de planificación temporal</a:t>
            </a:r>
            <a:endParaRPr dirty="0"/>
          </a:p>
        </p:txBody>
      </p:sp>
      <p:sp>
        <p:nvSpPr>
          <p:cNvPr id="168" name="Google Shape;168;p13"/>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91440" indent="-91440"/>
            <a:endParaRPr dirty="0"/>
          </a:p>
        </p:txBody>
      </p:sp>
      <p:sp>
        <p:nvSpPr>
          <p:cNvPr id="169" name="Google Shape;169;p13"/>
          <p:cNvSpPr txBox="1">
            <a:spLocks noGrp="1"/>
          </p:cNvSpPr>
          <p:nvPr>
            <p:ph type="body" idx="2"/>
          </p:nvPr>
        </p:nvSpPr>
        <p:spPr>
          <a:xfrm>
            <a:off x="698635" y="1393685"/>
            <a:ext cx="8856984" cy="4478753"/>
          </a:xfrm>
          <a:prstGeom prst="rect">
            <a:avLst/>
          </a:prstGeom>
          <a:noFill/>
          <a:ln>
            <a:noFill/>
          </a:ln>
        </p:spPr>
        <p:txBody>
          <a:bodyPr spcFirstLastPara="1" wrap="square" lIns="91425" tIns="45700" rIns="91425" bIns="45700" anchor="t" anchorCtr="0">
            <a:noAutofit/>
          </a:bodyPr>
          <a:lstStyle/>
          <a:p>
            <a:pPr indent="-342900">
              <a:spcBef>
                <a:spcPts val="0"/>
              </a:spcBef>
              <a:buFont typeface="Wingdings" panose="05000000000000000000" pitchFamily="2" charset="2"/>
              <a:buChar char="v"/>
            </a:pPr>
            <a:r>
              <a:rPr lang="es-AR" dirty="0"/>
              <a:t>PERT y CPM</a:t>
            </a:r>
            <a:endParaRPr dirty="0"/>
          </a:p>
          <a:p>
            <a:pPr marL="347472" lvl="1" indent="-342900">
              <a:spcBef>
                <a:spcPts val="600"/>
              </a:spcBef>
            </a:pPr>
            <a:r>
              <a:rPr lang="es-AR" dirty="0"/>
              <a:t>Actualmente se ha tomado lo mejor de ambos métodos y se han vuelto uno solo, conocido como </a:t>
            </a:r>
            <a:r>
              <a:rPr lang="es-AR" i="1" dirty="0"/>
              <a:t>Método del Camino Crítico.</a:t>
            </a:r>
            <a:endParaRPr dirty="0"/>
          </a:p>
          <a:p>
            <a:pPr marL="548640" lvl="2" indent="-548640">
              <a:spcBef>
                <a:spcPts val="600"/>
              </a:spcBef>
              <a:buSzPts val="2400"/>
              <a:buFont typeface="Calibri"/>
              <a:buAutoNum type="arabicPeriod"/>
            </a:pPr>
            <a:r>
              <a:rPr lang="es-AR" sz="2400" dirty="0"/>
              <a:t>Establecer lista de tareas</a:t>
            </a:r>
            <a:endParaRPr dirty="0"/>
          </a:p>
          <a:p>
            <a:pPr marL="548640" lvl="2" indent="-548640">
              <a:spcBef>
                <a:spcPts val="600"/>
              </a:spcBef>
              <a:buSzPts val="2400"/>
              <a:buFont typeface="Calibri"/>
              <a:buAutoNum type="arabicPeriod"/>
            </a:pPr>
            <a:r>
              <a:rPr lang="es-AR" sz="2400" dirty="0"/>
              <a:t>Fijar dependencia entre tareas y duración</a:t>
            </a:r>
            <a:endParaRPr dirty="0"/>
          </a:p>
          <a:p>
            <a:pPr marL="548640" lvl="2" indent="-548640">
              <a:spcBef>
                <a:spcPts val="600"/>
              </a:spcBef>
              <a:buSzPts val="2400"/>
              <a:buFont typeface="Calibri"/>
              <a:buAutoNum type="arabicPeriod"/>
            </a:pPr>
            <a:r>
              <a:rPr lang="es-AR" sz="2400" dirty="0"/>
              <a:t>Construir la red</a:t>
            </a:r>
            <a:endParaRPr dirty="0"/>
          </a:p>
          <a:p>
            <a:pPr marL="548640" lvl="2" indent="-548640">
              <a:spcBef>
                <a:spcPts val="600"/>
              </a:spcBef>
              <a:buSzPts val="2400"/>
              <a:buFont typeface="Calibri"/>
              <a:buAutoNum type="arabicPeriod"/>
            </a:pPr>
            <a:r>
              <a:rPr lang="es-AR" sz="2400" dirty="0"/>
              <a:t>Numerar los nodos</a:t>
            </a:r>
            <a:endParaRPr dirty="0"/>
          </a:p>
          <a:p>
            <a:pPr marL="548640" lvl="2" indent="-548640">
              <a:spcBef>
                <a:spcPts val="600"/>
              </a:spcBef>
              <a:buSzPts val="2400"/>
              <a:buFont typeface="Calibri"/>
              <a:buAutoNum type="arabicPeriod"/>
            </a:pPr>
            <a:r>
              <a:rPr lang="es-AR" sz="2400" dirty="0"/>
              <a:t>Calcular la fecha temprana y tardía de cada nodo</a:t>
            </a:r>
            <a:endParaRPr dirty="0"/>
          </a:p>
          <a:p>
            <a:pPr marL="0" lvl="3" indent="0">
              <a:spcBef>
                <a:spcPts val="600"/>
              </a:spcBef>
              <a:buSzPts val="2400"/>
              <a:buNone/>
            </a:pPr>
            <a:r>
              <a:rPr lang="es-AR" sz="2400" dirty="0"/>
              <a:t>           Tei = Fecha temprana del nodo i</a:t>
            </a:r>
            <a:endParaRPr dirty="0"/>
          </a:p>
          <a:p>
            <a:pPr marL="0" lvl="3" indent="0">
              <a:spcBef>
                <a:spcPts val="600"/>
              </a:spcBef>
              <a:buSzPts val="2400"/>
              <a:buNone/>
            </a:pPr>
            <a:r>
              <a:rPr lang="es-AR" sz="2400" dirty="0"/>
              <a:t>           Tai = Fecha tardía del nodo i</a:t>
            </a:r>
            <a:endParaRPr dirty="0"/>
          </a:p>
          <a:p>
            <a:pPr marL="548640" lvl="2" indent="-548640">
              <a:spcBef>
                <a:spcPts val="600"/>
              </a:spcBef>
              <a:buSzPts val="2400"/>
              <a:buFont typeface="Calibri"/>
              <a:buAutoNum type="arabicPeriod"/>
            </a:pPr>
            <a:r>
              <a:rPr lang="es-AR" sz="2400" dirty="0"/>
              <a:t>Calcular el camino crítico que une las tareas críticas </a:t>
            </a:r>
            <a:endParaRPr dirty="0"/>
          </a:p>
          <a:p>
            <a:pPr marL="0" lvl="3" indent="0">
              <a:spcBef>
                <a:spcPts val="600"/>
              </a:spcBef>
              <a:buSzPts val="2400"/>
              <a:buNone/>
            </a:pPr>
            <a:r>
              <a:rPr lang="es-AR" sz="2400" dirty="0"/>
              <a:t>          ==&gt; Tei = Tai</a:t>
            </a:r>
            <a:endParaRPr sz="2400" dirty="0"/>
          </a:p>
          <a:p>
            <a:pPr marL="91440" indent="0">
              <a:spcBef>
                <a:spcPts val="1300"/>
              </a:spcBef>
              <a:buNone/>
            </a:pPr>
            <a:endParaRPr dirty="0"/>
          </a:p>
        </p:txBody>
      </p:sp>
      <p:sp>
        <p:nvSpPr>
          <p:cNvPr id="171" name="Google Shape;171;p13"/>
          <p:cNvSpPr/>
          <p:nvPr/>
        </p:nvSpPr>
        <p:spPr>
          <a:xfrm>
            <a:off x="6896598" y="464186"/>
            <a:ext cx="4248472" cy="4081772"/>
          </a:xfrm>
          <a:prstGeom prst="wedgeRoundRectCallout">
            <a:avLst>
              <a:gd name="adj1" fmla="val -129012"/>
              <a:gd name="adj2" fmla="val 15761"/>
              <a:gd name="adj3" fmla="val 16667"/>
            </a:avLst>
          </a:prstGeom>
          <a:solidFill>
            <a:schemeClr val="lt1"/>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algn="ctr">
              <a:buSzPts val="1800"/>
            </a:pPr>
            <a:endParaRPr sz="1800" dirty="0">
              <a:solidFill>
                <a:schemeClr val="lt1"/>
              </a:solidFill>
              <a:latin typeface="Calibri"/>
              <a:ea typeface="Calibri"/>
              <a:cs typeface="Calibri"/>
              <a:sym typeface="Calibri"/>
            </a:endParaRPr>
          </a:p>
        </p:txBody>
      </p:sp>
      <p:graphicFrame>
        <p:nvGraphicFramePr>
          <p:cNvPr id="172" name="Google Shape;172;p13"/>
          <p:cNvGraphicFramePr/>
          <p:nvPr/>
        </p:nvGraphicFramePr>
        <p:xfrm>
          <a:off x="7391653" y="904872"/>
          <a:ext cx="3258350" cy="3200480"/>
        </p:xfrm>
        <a:graphic>
          <a:graphicData uri="http://schemas.openxmlformats.org/drawingml/2006/table">
            <a:tbl>
              <a:tblPr>
                <a:noFill/>
                <a:tableStyleId>{3CB65AB1-12CD-4928-94E2-027FF63208B2}</a:tableStyleId>
              </a:tblPr>
              <a:tblGrid>
                <a:gridCol w="850250">
                  <a:extLst>
                    <a:ext uri="{9D8B030D-6E8A-4147-A177-3AD203B41FA5}">
                      <a16:colId xmlns:a16="http://schemas.microsoft.com/office/drawing/2014/main" val="20000"/>
                    </a:ext>
                  </a:extLst>
                </a:gridCol>
                <a:gridCol w="1321975">
                  <a:extLst>
                    <a:ext uri="{9D8B030D-6E8A-4147-A177-3AD203B41FA5}">
                      <a16:colId xmlns:a16="http://schemas.microsoft.com/office/drawing/2014/main" val="20001"/>
                    </a:ext>
                  </a:extLst>
                </a:gridCol>
                <a:gridCol w="1086125">
                  <a:extLst>
                    <a:ext uri="{9D8B030D-6E8A-4147-A177-3AD203B41FA5}">
                      <a16:colId xmlns:a16="http://schemas.microsoft.com/office/drawing/2014/main" val="20002"/>
                    </a:ext>
                  </a:extLst>
                </a:gridCol>
              </a:tblGrid>
              <a:tr h="603850">
                <a:tc>
                  <a:txBody>
                    <a:bodyPr/>
                    <a:lstStyle/>
                    <a:p>
                      <a:pPr marL="0" marR="0" lvl="0" indent="0" algn="l" rtl="0">
                        <a:lnSpc>
                          <a:spcPct val="100000"/>
                        </a:lnSpc>
                        <a:spcBef>
                          <a:spcPts val="0"/>
                        </a:spcBef>
                        <a:spcAft>
                          <a:spcPts val="0"/>
                        </a:spcAft>
                        <a:buClr>
                          <a:schemeClr val="dk2"/>
                        </a:buClr>
                        <a:buSzPts val="1260"/>
                        <a:buFont typeface="Noto Sans Symbols"/>
                        <a:buNone/>
                      </a:pPr>
                      <a:r>
                        <a:rPr lang="es-AR" sz="1800" b="0" i="0" u="none" strike="noStrike" cap="none" dirty="0">
                          <a:solidFill>
                            <a:schemeClr val="dk1"/>
                          </a:solidFill>
                          <a:latin typeface="Verdana"/>
                          <a:ea typeface="Verdana"/>
                          <a:cs typeface="Verdana"/>
                          <a:sym typeface="Verdana"/>
                        </a:rPr>
                        <a:t>Tarea</a:t>
                      </a:r>
                      <a:endParaRPr sz="1800" b="0" i="0" u="none" strike="noStrike" cap="none" dirty="0">
                        <a:solidFill>
                          <a:schemeClr val="dk1"/>
                        </a:solidFill>
                        <a:latin typeface="Verdana"/>
                        <a:ea typeface="Verdana"/>
                        <a:cs typeface="Verdana"/>
                        <a:sym typeface="Verdana"/>
                      </a:endParaRPr>
                    </a:p>
                  </a:txBody>
                  <a:tcPr marL="68575" marR="6857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2"/>
                        </a:buClr>
                        <a:buSzPts val="1260"/>
                        <a:buFont typeface="Noto Sans Symbols"/>
                        <a:buNone/>
                      </a:pPr>
                      <a:r>
                        <a:rPr lang="es-AR" sz="1800" b="0" i="0" u="none" strike="noStrike" cap="none" dirty="0">
                          <a:solidFill>
                            <a:schemeClr val="dk1"/>
                          </a:solidFill>
                          <a:latin typeface="Verdana"/>
                          <a:ea typeface="Verdana"/>
                          <a:cs typeface="Verdana"/>
                          <a:sym typeface="Verdana"/>
                        </a:rPr>
                        <a:t>Precedida por</a:t>
                      </a:r>
                      <a:endParaRPr sz="18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260"/>
                        <a:buFont typeface="Noto Sans Symbols"/>
                        <a:buNone/>
                      </a:pPr>
                      <a:r>
                        <a:rPr lang="es-AR" sz="1800" b="0" i="0" u="none" strike="noStrike" cap="none" dirty="0">
                          <a:solidFill>
                            <a:schemeClr val="dk1"/>
                          </a:solidFill>
                          <a:latin typeface="Verdana"/>
                          <a:ea typeface="Verdana"/>
                          <a:cs typeface="Verdana"/>
                          <a:sym typeface="Verdana"/>
                        </a:rPr>
                        <a:t>Duración</a:t>
                      </a:r>
                      <a:endParaRPr sz="18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31150">
                <a:tc>
                  <a:txBody>
                    <a:bodyPr/>
                    <a:lstStyle/>
                    <a:p>
                      <a:pPr marL="0" marR="0" lvl="0" indent="0" algn="l" rtl="0">
                        <a:lnSpc>
                          <a:spcPct val="100000"/>
                        </a:lnSpc>
                        <a:spcBef>
                          <a:spcPts val="0"/>
                        </a:spcBef>
                        <a:spcAft>
                          <a:spcPts val="0"/>
                        </a:spcAft>
                        <a:buClr>
                          <a:schemeClr val="dk2"/>
                        </a:buClr>
                        <a:buSzPts val="1260"/>
                        <a:buFont typeface="Noto Sans Symbols"/>
                        <a:buNone/>
                      </a:pPr>
                      <a:r>
                        <a:rPr lang="es-AR" sz="1800" b="0" i="0" u="none" strike="noStrike" cap="none" dirty="0">
                          <a:solidFill>
                            <a:schemeClr val="dk1"/>
                          </a:solidFill>
                          <a:latin typeface="Verdana"/>
                          <a:ea typeface="Verdana"/>
                          <a:cs typeface="Verdana"/>
                          <a:sym typeface="Verdana"/>
                        </a:rPr>
                        <a:t>A</a:t>
                      </a:r>
                      <a:endParaRPr sz="1800" b="0" i="0" u="none" strike="noStrike" cap="none" dirty="0">
                        <a:solidFill>
                          <a:schemeClr val="dk1"/>
                        </a:solidFill>
                        <a:latin typeface="Verdana"/>
                        <a:ea typeface="Verdana"/>
                        <a:cs typeface="Verdana"/>
                        <a:sym typeface="Verdana"/>
                      </a:endParaRPr>
                    </a:p>
                  </a:txBody>
                  <a:tcPr marL="68575" marR="6857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260"/>
                        <a:buFont typeface="Noto Sans Symbols"/>
                        <a:buNone/>
                      </a:pPr>
                      <a:r>
                        <a:rPr lang="es-AR" sz="1800" b="0" i="0" u="none" strike="noStrike" cap="none" dirty="0">
                          <a:solidFill>
                            <a:schemeClr val="dk1"/>
                          </a:solidFill>
                          <a:latin typeface="Verdana"/>
                          <a:ea typeface="Verdana"/>
                          <a:cs typeface="Verdana"/>
                          <a:sym typeface="Verdana"/>
                        </a:rPr>
                        <a:t>-</a:t>
                      </a:r>
                      <a:endParaRPr sz="18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260"/>
                        <a:buFont typeface="Noto Sans Symbols"/>
                        <a:buNone/>
                      </a:pPr>
                      <a:r>
                        <a:rPr lang="es-AR" sz="1800" b="0" i="0" u="none" strike="noStrike" cap="none" dirty="0">
                          <a:solidFill>
                            <a:schemeClr val="dk1"/>
                          </a:solidFill>
                          <a:latin typeface="Verdana"/>
                          <a:ea typeface="Verdana"/>
                          <a:cs typeface="Verdana"/>
                          <a:sym typeface="Verdana"/>
                        </a:rPr>
                        <a:t>2</a:t>
                      </a:r>
                      <a:endParaRPr sz="18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31150">
                <a:tc>
                  <a:txBody>
                    <a:bodyPr/>
                    <a:lstStyle/>
                    <a:p>
                      <a:pPr marL="0" marR="0" lvl="0" indent="0" algn="l" rtl="0">
                        <a:lnSpc>
                          <a:spcPct val="100000"/>
                        </a:lnSpc>
                        <a:spcBef>
                          <a:spcPts val="0"/>
                        </a:spcBef>
                        <a:spcAft>
                          <a:spcPts val="0"/>
                        </a:spcAft>
                        <a:buClr>
                          <a:schemeClr val="dk2"/>
                        </a:buClr>
                        <a:buSzPts val="1260"/>
                        <a:buFont typeface="Noto Sans Symbols"/>
                        <a:buNone/>
                      </a:pPr>
                      <a:r>
                        <a:rPr lang="es-AR" sz="1800" b="0" i="0" u="none" strike="noStrike" cap="none" dirty="0">
                          <a:solidFill>
                            <a:schemeClr val="dk1"/>
                          </a:solidFill>
                          <a:latin typeface="Verdana"/>
                          <a:ea typeface="Verdana"/>
                          <a:cs typeface="Verdana"/>
                          <a:sym typeface="Verdana"/>
                        </a:rPr>
                        <a:t>B</a:t>
                      </a:r>
                      <a:endParaRPr sz="1800" b="0" i="0" u="none" strike="noStrike" cap="none" dirty="0">
                        <a:solidFill>
                          <a:schemeClr val="dk1"/>
                        </a:solidFill>
                        <a:latin typeface="Verdana"/>
                        <a:ea typeface="Verdana"/>
                        <a:cs typeface="Verdana"/>
                        <a:sym typeface="Verdana"/>
                      </a:endParaRPr>
                    </a:p>
                  </a:txBody>
                  <a:tcPr marL="68575" marR="6857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260"/>
                        <a:buFont typeface="Noto Sans Symbols"/>
                        <a:buNone/>
                      </a:pPr>
                      <a:r>
                        <a:rPr lang="es-AR" sz="1800" b="0" i="0" u="none" strike="noStrike" cap="none" dirty="0">
                          <a:solidFill>
                            <a:schemeClr val="dk1"/>
                          </a:solidFill>
                          <a:latin typeface="Verdana"/>
                          <a:ea typeface="Verdana"/>
                          <a:cs typeface="Verdana"/>
                          <a:sym typeface="Verdana"/>
                        </a:rPr>
                        <a:t>-</a:t>
                      </a:r>
                      <a:endParaRPr sz="18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260"/>
                        <a:buFont typeface="Noto Sans Symbols"/>
                        <a:buNone/>
                      </a:pPr>
                      <a:r>
                        <a:rPr lang="es-AR" sz="1800" b="0" i="0" u="none" strike="noStrike" cap="none" dirty="0">
                          <a:solidFill>
                            <a:schemeClr val="dk1"/>
                          </a:solidFill>
                          <a:latin typeface="Verdana"/>
                          <a:ea typeface="Verdana"/>
                          <a:cs typeface="Verdana"/>
                          <a:sym typeface="Verdana"/>
                        </a:rPr>
                        <a:t>5</a:t>
                      </a:r>
                      <a:endParaRPr sz="18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1300">
                <a:tc>
                  <a:txBody>
                    <a:bodyPr/>
                    <a:lstStyle/>
                    <a:p>
                      <a:pPr marL="0" marR="0" lvl="0" indent="0" algn="l" rtl="0">
                        <a:lnSpc>
                          <a:spcPct val="100000"/>
                        </a:lnSpc>
                        <a:spcBef>
                          <a:spcPts val="0"/>
                        </a:spcBef>
                        <a:spcAft>
                          <a:spcPts val="0"/>
                        </a:spcAft>
                        <a:buClr>
                          <a:schemeClr val="dk2"/>
                        </a:buClr>
                        <a:buSzPts val="1260"/>
                        <a:buFont typeface="Noto Sans Symbols"/>
                        <a:buNone/>
                      </a:pPr>
                      <a:r>
                        <a:rPr lang="es-AR" sz="1800" b="0" i="0" u="none" strike="noStrike" cap="none" dirty="0">
                          <a:solidFill>
                            <a:schemeClr val="dk1"/>
                          </a:solidFill>
                          <a:latin typeface="Verdana"/>
                          <a:ea typeface="Verdana"/>
                          <a:cs typeface="Verdana"/>
                          <a:sym typeface="Verdana"/>
                        </a:rPr>
                        <a:t>C</a:t>
                      </a:r>
                      <a:endParaRPr sz="1800" b="0" i="0" u="none" strike="noStrike" cap="none" dirty="0">
                        <a:solidFill>
                          <a:schemeClr val="dk1"/>
                        </a:solidFill>
                        <a:latin typeface="Verdana"/>
                        <a:ea typeface="Verdana"/>
                        <a:cs typeface="Verdana"/>
                        <a:sym typeface="Verdana"/>
                      </a:endParaRPr>
                    </a:p>
                  </a:txBody>
                  <a:tcPr marL="68575" marR="6857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260"/>
                        <a:buFont typeface="Noto Sans Symbols"/>
                        <a:buNone/>
                      </a:pPr>
                      <a:r>
                        <a:rPr lang="es-AR" sz="1800" b="0" i="0" u="none" strike="noStrike" cap="none" dirty="0">
                          <a:solidFill>
                            <a:schemeClr val="dk1"/>
                          </a:solidFill>
                          <a:latin typeface="Verdana"/>
                          <a:ea typeface="Verdana"/>
                          <a:cs typeface="Verdana"/>
                          <a:sym typeface="Verdana"/>
                        </a:rPr>
                        <a:t>A</a:t>
                      </a:r>
                      <a:endParaRPr sz="18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260"/>
                        <a:buFont typeface="Noto Sans Symbols"/>
                        <a:buNone/>
                      </a:pPr>
                      <a:r>
                        <a:rPr lang="es-AR" sz="1800" b="0" i="0" u="none" strike="noStrike" cap="none" dirty="0">
                          <a:solidFill>
                            <a:schemeClr val="dk1"/>
                          </a:solidFill>
                          <a:latin typeface="Verdana"/>
                          <a:ea typeface="Verdana"/>
                          <a:cs typeface="Verdana"/>
                          <a:sym typeface="Verdana"/>
                        </a:rPr>
                        <a:t>4</a:t>
                      </a:r>
                      <a:endParaRPr sz="18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1300">
                <a:tc>
                  <a:txBody>
                    <a:bodyPr/>
                    <a:lstStyle/>
                    <a:p>
                      <a:pPr marL="0" marR="0" lvl="0" indent="0" algn="l" rtl="0">
                        <a:lnSpc>
                          <a:spcPct val="100000"/>
                        </a:lnSpc>
                        <a:spcBef>
                          <a:spcPts val="0"/>
                        </a:spcBef>
                        <a:spcAft>
                          <a:spcPts val="0"/>
                        </a:spcAft>
                        <a:buClr>
                          <a:schemeClr val="dk2"/>
                        </a:buClr>
                        <a:buSzPts val="1260"/>
                        <a:buFont typeface="Noto Sans Symbols"/>
                        <a:buNone/>
                      </a:pPr>
                      <a:r>
                        <a:rPr lang="es-AR" sz="1800" b="0" i="0" u="none" strike="noStrike" cap="none" dirty="0">
                          <a:solidFill>
                            <a:schemeClr val="dk1"/>
                          </a:solidFill>
                          <a:latin typeface="Verdana"/>
                          <a:ea typeface="Verdana"/>
                          <a:cs typeface="Verdana"/>
                          <a:sym typeface="Verdana"/>
                        </a:rPr>
                        <a:t>D</a:t>
                      </a:r>
                      <a:endParaRPr sz="1800" b="0" i="0" u="none" strike="noStrike" cap="none" dirty="0">
                        <a:solidFill>
                          <a:schemeClr val="dk1"/>
                        </a:solidFill>
                        <a:latin typeface="Verdana"/>
                        <a:ea typeface="Verdana"/>
                        <a:cs typeface="Verdana"/>
                        <a:sym typeface="Verdana"/>
                      </a:endParaRPr>
                    </a:p>
                  </a:txBody>
                  <a:tcPr marL="68575" marR="6857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260"/>
                        <a:buFont typeface="Noto Sans Symbols"/>
                        <a:buNone/>
                      </a:pPr>
                      <a:r>
                        <a:rPr lang="es-AR" sz="1800" b="0" i="0" u="none" strike="noStrike" cap="none" dirty="0">
                          <a:solidFill>
                            <a:schemeClr val="dk1"/>
                          </a:solidFill>
                          <a:latin typeface="Verdana"/>
                          <a:ea typeface="Verdana"/>
                          <a:cs typeface="Verdana"/>
                          <a:sym typeface="Verdana"/>
                        </a:rPr>
                        <a:t>B</a:t>
                      </a:r>
                      <a:endParaRPr sz="18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260"/>
                        <a:buFont typeface="Noto Sans Symbols"/>
                        <a:buNone/>
                      </a:pPr>
                      <a:r>
                        <a:rPr lang="es-AR" sz="1800" b="0" i="0" u="none" strike="noStrike" cap="none" dirty="0">
                          <a:solidFill>
                            <a:schemeClr val="dk1"/>
                          </a:solidFill>
                          <a:latin typeface="Verdana"/>
                          <a:ea typeface="Verdana"/>
                          <a:cs typeface="Verdana"/>
                          <a:sym typeface="Verdana"/>
                        </a:rPr>
                        <a:t>7</a:t>
                      </a:r>
                      <a:endParaRPr sz="18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1300">
                <a:tc>
                  <a:txBody>
                    <a:bodyPr/>
                    <a:lstStyle/>
                    <a:p>
                      <a:pPr marL="0" marR="0" lvl="0" indent="0" algn="l" rtl="0">
                        <a:lnSpc>
                          <a:spcPct val="100000"/>
                        </a:lnSpc>
                        <a:spcBef>
                          <a:spcPts val="0"/>
                        </a:spcBef>
                        <a:spcAft>
                          <a:spcPts val="0"/>
                        </a:spcAft>
                        <a:buClr>
                          <a:schemeClr val="dk2"/>
                        </a:buClr>
                        <a:buSzPts val="1260"/>
                        <a:buFont typeface="Noto Sans Symbols"/>
                        <a:buNone/>
                      </a:pPr>
                      <a:r>
                        <a:rPr lang="es-AR" sz="1800" b="0" i="0" u="none" strike="noStrike" cap="none" dirty="0">
                          <a:solidFill>
                            <a:schemeClr val="dk1"/>
                          </a:solidFill>
                          <a:latin typeface="Verdana"/>
                          <a:ea typeface="Verdana"/>
                          <a:cs typeface="Verdana"/>
                          <a:sym typeface="Verdana"/>
                        </a:rPr>
                        <a:t>E</a:t>
                      </a:r>
                      <a:endParaRPr sz="1800" b="0" i="0" u="none" strike="noStrike" cap="none" dirty="0">
                        <a:solidFill>
                          <a:schemeClr val="dk1"/>
                        </a:solidFill>
                        <a:latin typeface="Verdana"/>
                        <a:ea typeface="Verdana"/>
                        <a:cs typeface="Verdana"/>
                        <a:sym typeface="Verdana"/>
                      </a:endParaRPr>
                    </a:p>
                  </a:txBody>
                  <a:tcPr marL="68575" marR="6857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260"/>
                        <a:buFont typeface="Noto Sans Symbols"/>
                        <a:buNone/>
                      </a:pPr>
                      <a:r>
                        <a:rPr lang="es-AR" sz="1800" b="0" i="0" u="none" strike="noStrike" cap="none" dirty="0">
                          <a:solidFill>
                            <a:schemeClr val="dk1"/>
                          </a:solidFill>
                          <a:latin typeface="Verdana"/>
                          <a:ea typeface="Verdana"/>
                          <a:cs typeface="Verdana"/>
                          <a:sym typeface="Verdana"/>
                        </a:rPr>
                        <a:t>B</a:t>
                      </a:r>
                      <a:endParaRPr sz="18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260"/>
                        <a:buFont typeface="Noto Sans Symbols"/>
                        <a:buNone/>
                      </a:pPr>
                      <a:r>
                        <a:rPr lang="es-AR" sz="1800" b="0" i="0" u="none" strike="noStrike" cap="none" dirty="0">
                          <a:solidFill>
                            <a:schemeClr val="dk1"/>
                          </a:solidFill>
                          <a:latin typeface="Verdana"/>
                          <a:ea typeface="Verdana"/>
                          <a:cs typeface="Verdana"/>
                          <a:sym typeface="Verdana"/>
                        </a:rPr>
                        <a:t>4</a:t>
                      </a:r>
                      <a:endParaRPr sz="18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1300">
                <a:tc>
                  <a:txBody>
                    <a:bodyPr/>
                    <a:lstStyle/>
                    <a:p>
                      <a:pPr marL="0" marR="0" lvl="0" indent="0" algn="l" rtl="0">
                        <a:lnSpc>
                          <a:spcPct val="100000"/>
                        </a:lnSpc>
                        <a:spcBef>
                          <a:spcPts val="0"/>
                        </a:spcBef>
                        <a:spcAft>
                          <a:spcPts val="0"/>
                        </a:spcAft>
                        <a:buClr>
                          <a:schemeClr val="dk2"/>
                        </a:buClr>
                        <a:buSzPts val="1260"/>
                        <a:buFont typeface="Noto Sans Symbols"/>
                        <a:buNone/>
                      </a:pPr>
                      <a:r>
                        <a:rPr lang="es-AR" sz="1800" b="0" i="0" u="none" strike="noStrike" cap="none" dirty="0">
                          <a:solidFill>
                            <a:schemeClr val="dk1"/>
                          </a:solidFill>
                          <a:latin typeface="Verdana"/>
                          <a:ea typeface="Verdana"/>
                          <a:cs typeface="Verdana"/>
                          <a:sym typeface="Verdana"/>
                        </a:rPr>
                        <a:t>F</a:t>
                      </a:r>
                      <a:endParaRPr sz="1800" b="0" i="0" u="none" strike="noStrike" cap="none" dirty="0">
                        <a:solidFill>
                          <a:schemeClr val="dk1"/>
                        </a:solidFill>
                        <a:latin typeface="Verdana"/>
                        <a:ea typeface="Verdana"/>
                        <a:cs typeface="Verdana"/>
                        <a:sym typeface="Verdana"/>
                      </a:endParaRPr>
                    </a:p>
                  </a:txBody>
                  <a:tcPr marL="68575" marR="6857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260"/>
                        <a:buFont typeface="Noto Sans Symbols"/>
                        <a:buNone/>
                      </a:pPr>
                      <a:r>
                        <a:rPr lang="es-AR" sz="1800" b="0" i="0" u="none" strike="noStrike" cap="none" dirty="0">
                          <a:solidFill>
                            <a:schemeClr val="dk1"/>
                          </a:solidFill>
                          <a:latin typeface="Verdana"/>
                          <a:ea typeface="Verdana"/>
                          <a:cs typeface="Verdana"/>
                          <a:sym typeface="Verdana"/>
                        </a:rPr>
                        <a:t>C-D-E</a:t>
                      </a:r>
                      <a:endParaRPr sz="18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260"/>
                        <a:buFont typeface="Noto Sans Symbols"/>
                        <a:buNone/>
                      </a:pPr>
                      <a:r>
                        <a:rPr lang="es-AR" sz="1800" b="0" i="0" u="none" strike="noStrike" cap="none" dirty="0">
                          <a:solidFill>
                            <a:schemeClr val="dk1"/>
                          </a:solidFill>
                          <a:latin typeface="Verdana"/>
                          <a:ea typeface="Verdana"/>
                          <a:cs typeface="Verdana"/>
                          <a:sym typeface="Verdana"/>
                        </a:rPr>
                        <a:t>5</a:t>
                      </a:r>
                      <a:endParaRPr sz="18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31150">
                <a:tc>
                  <a:txBody>
                    <a:bodyPr/>
                    <a:lstStyle/>
                    <a:p>
                      <a:pPr marL="0" marR="0" lvl="0" indent="0" algn="l" rtl="0">
                        <a:lnSpc>
                          <a:spcPct val="100000"/>
                        </a:lnSpc>
                        <a:spcBef>
                          <a:spcPts val="0"/>
                        </a:spcBef>
                        <a:spcAft>
                          <a:spcPts val="0"/>
                        </a:spcAft>
                        <a:buClr>
                          <a:schemeClr val="dk2"/>
                        </a:buClr>
                        <a:buSzPts val="1260"/>
                        <a:buFont typeface="Noto Sans Symbols"/>
                        <a:buNone/>
                      </a:pPr>
                      <a:r>
                        <a:rPr lang="es-AR" sz="1800" b="0" i="0" u="none" strike="noStrike" cap="none" dirty="0">
                          <a:solidFill>
                            <a:schemeClr val="dk1"/>
                          </a:solidFill>
                          <a:latin typeface="Verdana"/>
                          <a:ea typeface="Verdana"/>
                          <a:cs typeface="Verdana"/>
                          <a:sym typeface="Verdana"/>
                        </a:rPr>
                        <a:t>G</a:t>
                      </a:r>
                      <a:endParaRPr sz="1800" b="0" i="0" u="none" strike="noStrike" cap="none" dirty="0">
                        <a:solidFill>
                          <a:schemeClr val="dk1"/>
                        </a:solidFill>
                        <a:latin typeface="Verdana"/>
                        <a:ea typeface="Verdana"/>
                        <a:cs typeface="Verdana"/>
                        <a:sym typeface="Verdana"/>
                      </a:endParaRPr>
                    </a:p>
                  </a:txBody>
                  <a:tcPr marL="68575" marR="6857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260"/>
                        <a:buFont typeface="Noto Sans Symbols"/>
                        <a:buNone/>
                      </a:pPr>
                      <a:r>
                        <a:rPr lang="es-AR" sz="1800" b="0" i="0" u="none" strike="noStrike" cap="none" dirty="0">
                          <a:solidFill>
                            <a:schemeClr val="dk1"/>
                          </a:solidFill>
                          <a:latin typeface="Verdana"/>
                          <a:ea typeface="Verdana"/>
                          <a:cs typeface="Verdana"/>
                          <a:sym typeface="Verdana"/>
                        </a:rPr>
                        <a:t>E</a:t>
                      </a:r>
                      <a:endParaRPr sz="18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260"/>
                        <a:buFont typeface="Noto Sans Symbols"/>
                        <a:buNone/>
                      </a:pPr>
                      <a:r>
                        <a:rPr lang="es-AR" sz="1800" b="0" i="0" u="none" strike="noStrike" cap="none" dirty="0">
                          <a:solidFill>
                            <a:schemeClr val="dk1"/>
                          </a:solidFill>
                          <a:latin typeface="Verdana"/>
                          <a:ea typeface="Verdana"/>
                          <a:cs typeface="Verdana"/>
                          <a:sym typeface="Verdana"/>
                        </a:rPr>
                        <a:t>4</a:t>
                      </a:r>
                      <a:endParaRPr sz="18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grpSp>
        <p:nvGrpSpPr>
          <p:cNvPr id="173" name="Google Shape;173;p13"/>
          <p:cNvGrpSpPr/>
          <p:nvPr/>
        </p:nvGrpSpPr>
        <p:grpSpPr>
          <a:xfrm>
            <a:off x="3707778" y="2852720"/>
            <a:ext cx="7436971" cy="3801050"/>
            <a:chOff x="6732240" y="2661144"/>
            <a:chExt cx="4591290" cy="2808312"/>
          </a:xfrm>
        </p:grpSpPr>
        <p:sp>
          <p:nvSpPr>
            <p:cNvPr id="174" name="Google Shape;174;p13"/>
            <p:cNvSpPr/>
            <p:nvPr/>
          </p:nvSpPr>
          <p:spPr>
            <a:xfrm>
              <a:off x="6733344" y="2661144"/>
              <a:ext cx="4590186" cy="2808312"/>
            </a:xfrm>
            <a:prstGeom prst="wedgeRoundRectCallout">
              <a:avLst>
                <a:gd name="adj1" fmla="val -85034"/>
                <a:gd name="adj2" fmla="val -33457"/>
                <a:gd name="adj3" fmla="val 16667"/>
              </a:avLst>
            </a:prstGeom>
            <a:solidFill>
              <a:schemeClr val="lt1"/>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algn="ctr">
                <a:buSzPts val="1800"/>
              </a:pPr>
              <a:endParaRPr sz="1800" dirty="0">
                <a:solidFill>
                  <a:schemeClr val="lt1"/>
                </a:solidFill>
                <a:latin typeface="Calibri"/>
                <a:ea typeface="Calibri"/>
                <a:cs typeface="Calibri"/>
                <a:sym typeface="Calibri"/>
              </a:endParaRPr>
            </a:p>
          </p:txBody>
        </p:sp>
        <p:grpSp>
          <p:nvGrpSpPr>
            <p:cNvPr id="175" name="Google Shape;175;p13"/>
            <p:cNvGrpSpPr/>
            <p:nvPr/>
          </p:nvGrpSpPr>
          <p:grpSpPr>
            <a:xfrm>
              <a:off x="6732240" y="2732604"/>
              <a:ext cx="4248472" cy="2159584"/>
              <a:chOff x="168275" y="1987550"/>
              <a:chExt cx="8382000" cy="3429000"/>
            </a:xfrm>
          </p:grpSpPr>
          <p:sp>
            <p:nvSpPr>
              <p:cNvPr id="176" name="Google Shape;176;p13"/>
              <p:cNvSpPr/>
              <p:nvPr/>
            </p:nvSpPr>
            <p:spPr>
              <a:xfrm>
                <a:off x="168275" y="2368550"/>
                <a:ext cx="685800" cy="533400"/>
              </a:xfrm>
              <a:prstGeom prst="ellipse">
                <a:avLst/>
              </a:prstGeom>
              <a:noFill/>
              <a:ln>
                <a:noFill/>
              </a:ln>
            </p:spPr>
            <p:txBody>
              <a:bodyPr spcFirstLastPara="1" wrap="square" lIns="91425" tIns="45700" rIns="91425" bIns="45700" anchor="ctr"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177" name="Google Shape;177;p13"/>
              <p:cNvSpPr/>
              <p:nvPr/>
            </p:nvSpPr>
            <p:spPr>
              <a:xfrm>
                <a:off x="549275" y="2825750"/>
                <a:ext cx="533400" cy="381000"/>
              </a:xfrm>
              <a:prstGeom prst="ellipse">
                <a:avLst/>
              </a:prstGeom>
              <a:noFill/>
              <a:ln>
                <a:noFill/>
              </a:ln>
            </p:spPr>
            <p:txBody>
              <a:bodyPr spcFirstLastPara="1" wrap="square" lIns="91425" tIns="45700" rIns="91425" bIns="45700" anchor="ctr" anchorCtr="0">
                <a:noAutofit/>
              </a:bodyPr>
              <a:lstStyle/>
              <a:p>
                <a:pPr algn="ctr">
                  <a:buSzPts val="1600"/>
                </a:pPr>
                <a:r>
                  <a:rPr lang="es-AR" sz="1600" dirty="0">
                    <a:solidFill>
                      <a:schemeClr val="dk1"/>
                    </a:solidFill>
                    <a:latin typeface="Twentieth Century"/>
                    <a:ea typeface="Twentieth Century"/>
                    <a:cs typeface="Twentieth Century"/>
                    <a:sym typeface="Twentieth Century"/>
                  </a:rPr>
                  <a:t>ini</a:t>
                </a:r>
                <a:endParaRPr sz="1600" dirty="0">
                  <a:solidFill>
                    <a:schemeClr val="dk1"/>
                  </a:solidFill>
                  <a:latin typeface="Twentieth Century"/>
                  <a:ea typeface="Twentieth Century"/>
                  <a:cs typeface="Twentieth Century"/>
                  <a:sym typeface="Twentieth Century"/>
                </a:endParaRPr>
              </a:p>
            </p:txBody>
          </p:sp>
          <p:sp>
            <p:nvSpPr>
              <p:cNvPr id="178" name="Google Shape;178;p13"/>
              <p:cNvSpPr/>
              <p:nvPr/>
            </p:nvSpPr>
            <p:spPr>
              <a:xfrm>
                <a:off x="2073275" y="3740150"/>
                <a:ext cx="762000" cy="6858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179" name="Google Shape;179;p13"/>
              <p:cNvSpPr/>
              <p:nvPr/>
            </p:nvSpPr>
            <p:spPr>
              <a:xfrm>
                <a:off x="473075" y="2368549"/>
                <a:ext cx="762000" cy="12192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180" name="Google Shape;180;p13"/>
              <p:cNvSpPr/>
              <p:nvPr/>
            </p:nvSpPr>
            <p:spPr>
              <a:xfrm>
                <a:off x="2149475" y="1987550"/>
                <a:ext cx="762000" cy="6858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181" name="Google Shape;181;p13"/>
              <p:cNvSpPr/>
              <p:nvPr/>
            </p:nvSpPr>
            <p:spPr>
              <a:xfrm>
                <a:off x="4130675" y="2216150"/>
                <a:ext cx="762000" cy="6858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182" name="Google Shape;182;p13"/>
              <p:cNvSpPr/>
              <p:nvPr/>
            </p:nvSpPr>
            <p:spPr>
              <a:xfrm>
                <a:off x="3978275" y="4730750"/>
                <a:ext cx="762000" cy="6858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183" name="Google Shape;183;p13"/>
              <p:cNvSpPr/>
              <p:nvPr/>
            </p:nvSpPr>
            <p:spPr>
              <a:xfrm>
                <a:off x="5959475" y="3206750"/>
                <a:ext cx="762000" cy="6858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SzPts val="1600"/>
                </a:pPr>
                <a:r>
                  <a:rPr lang="es-AR" sz="1600" dirty="0">
                    <a:solidFill>
                      <a:schemeClr val="dk1"/>
                    </a:solidFill>
                    <a:latin typeface="Twentieth Century"/>
                    <a:ea typeface="Twentieth Century"/>
                    <a:cs typeface="Twentieth Century"/>
                    <a:sym typeface="Twentieth Century"/>
                  </a:rPr>
                  <a:t>F</a:t>
                </a:r>
                <a:endParaRPr sz="1600" dirty="0">
                  <a:solidFill>
                    <a:schemeClr val="dk1"/>
                  </a:solidFill>
                  <a:latin typeface="Twentieth Century"/>
                  <a:ea typeface="Twentieth Century"/>
                  <a:cs typeface="Twentieth Century"/>
                  <a:sym typeface="Twentieth Century"/>
                </a:endParaRPr>
              </a:p>
            </p:txBody>
          </p:sp>
          <p:sp>
            <p:nvSpPr>
              <p:cNvPr id="184" name="Google Shape;184;p13"/>
              <p:cNvSpPr/>
              <p:nvPr/>
            </p:nvSpPr>
            <p:spPr>
              <a:xfrm>
                <a:off x="3978275" y="3663950"/>
                <a:ext cx="762000" cy="6858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SzPts val="1600"/>
                </a:pPr>
                <a:r>
                  <a:rPr lang="es-AR" sz="1600" dirty="0">
                    <a:solidFill>
                      <a:schemeClr val="dk1"/>
                    </a:solidFill>
                    <a:latin typeface="Twentieth Century"/>
                    <a:ea typeface="Twentieth Century"/>
                    <a:cs typeface="Twentieth Century"/>
                    <a:sym typeface="Twentieth Century"/>
                  </a:rPr>
                  <a:t>D</a:t>
                </a:r>
                <a:endParaRPr sz="1600" dirty="0">
                  <a:solidFill>
                    <a:schemeClr val="dk1"/>
                  </a:solidFill>
                  <a:latin typeface="Twentieth Century"/>
                  <a:ea typeface="Twentieth Century"/>
                  <a:cs typeface="Twentieth Century"/>
                  <a:sym typeface="Twentieth Century"/>
                </a:endParaRPr>
              </a:p>
            </p:txBody>
          </p:sp>
          <p:sp>
            <p:nvSpPr>
              <p:cNvPr id="185" name="Google Shape;185;p13"/>
              <p:cNvSpPr/>
              <p:nvPr/>
            </p:nvSpPr>
            <p:spPr>
              <a:xfrm>
                <a:off x="7026275" y="4730750"/>
                <a:ext cx="762000" cy="6858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SzPts val="1600"/>
                </a:pPr>
                <a:r>
                  <a:rPr lang="es-AR" sz="1600" dirty="0">
                    <a:solidFill>
                      <a:schemeClr val="dk1"/>
                    </a:solidFill>
                    <a:latin typeface="Twentieth Century"/>
                    <a:ea typeface="Twentieth Century"/>
                    <a:cs typeface="Twentieth Century"/>
                    <a:sym typeface="Twentieth Century"/>
                  </a:rPr>
                  <a:t>G</a:t>
                </a:r>
                <a:endParaRPr sz="1600" dirty="0">
                  <a:solidFill>
                    <a:schemeClr val="dk1"/>
                  </a:solidFill>
                  <a:latin typeface="Twentieth Century"/>
                  <a:ea typeface="Twentieth Century"/>
                  <a:cs typeface="Twentieth Century"/>
                  <a:sym typeface="Twentieth Century"/>
                </a:endParaRPr>
              </a:p>
            </p:txBody>
          </p:sp>
          <p:sp>
            <p:nvSpPr>
              <p:cNvPr id="186" name="Google Shape;186;p13"/>
              <p:cNvSpPr txBox="1"/>
              <p:nvPr/>
            </p:nvSpPr>
            <p:spPr>
              <a:xfrm>
                <a:off x="2454275" y="2063750"/>
                <a:ext cx="208200" cy="541800"/>
              </a:xfrm>
              <a:prstGeom prst="rect">
                <a:avLst/>
              </a:prstGeom>
              <a:noFill/>
              <a:ln>
                <a:noFill/>
              </a:ln>
            </p:spPr>
            <p:txBody>
              <a:bodyPr spcFirstLastPara="1" wrap="square" lIns="91425" tIns="45700" rIns="91425" bIns="45700" anchor="t" anchorCtr="0">
                <a:spAutoFit/>
              </a:bodyPr>
              <a:lstStyle/>
              <a:p>
                <a:pPr>
                  <a:buSzPts val="2400"/>
                </a:pPr>
                <a:endParaRPr sz="2400" dirty="0">
                  <a:solidFill>
                    <a:schemeClr val="dk1"/>
                  </a:solidFill>
                  <a:latin typeface="Times New Roman"/>
                  <a:ea typeface="Times New Roman"/>
                  <a:cs typeface="Times New Roman"/>
                  <a:sym typeface="Times New Roman"/>
                </a:endParaRPr>
              </a:p>
            </p:txBody>
          </p:sp>
          <p:sp>
            <p:nvSpPr>
              <p:cNvPr id="187" name="Google Shape;187;p13"/>
              <p:cNvSpPr txBox="1"/>
              <p:nvPr/>
            </p:nvSpPr>
            <p:spPr>
              <a:xfrm>
                <a:off x="2362200" y="2276475"/>
                <a:ext cx="347400" cy="397200"/>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A</a:t>
                </a:r>
                <a:endParaRPr sz="1600" dirty="0">
                  <a:solidFill>
                    <a:schemeClr val="dk1"/>
                  </a:solidFill>
                  <a:latin typeface="Twentieth Century"/>
                  <a:ea typeface="Twentieth Century"/>
                  <a:cs typeface="Twentieth Century"/>
                  <a:sym typeface="Twentieth Century"/>
                </a:endParaRPr>
              </a:p>
            </p:txBody>
          </p:sp>
          <p:sp>
            <p:nvSpPr>
              <p:cNvPr id="188" name="Google Shape;188;p13"/>
              <p:cNvSpPr/>
              <p:nvPr/>
            </p:nvSpPr>
            <p:spPr>
              <a:xfrm>
                <a:off x="2301875" y="3968750"/>
                <a:ext cx="323797" cy="397115"/>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B</a:t>
                </a:r>
                <a:endParaRPr sz="1600" dirty="0">
                  <a:solidFill>
                    <a:schemeClr val="dk1"/>
                  </a:solidFill>
                  <a:latin typeface="Twentieth Century"/>
                  <a:ea typeface="Twentieth Century"/>
                  <a:cs typeface="Twentieth Century"/>
                  <a:sym typeface="Twentieth Century"/>
                </a:endParaRPr>
              </a:p>
            </p:txBody>
          </p:sp>
          <p:sp>
            <p:nvSpPr>
              <p:cNvPr id="189" name="Google Shape;189;p13"/>
              <p:cNvSpPr/>
              <p:nvPr/>
            </p:nvSpPr>
            <p:spPr>
              <a:xfrm>
                <a:off x="4283075" y="2368549"/>
                <a:ext cx="347287" cy="397115"/>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C</a:t>
                </a:r>
                <a:endParaRPr sz="1600" dirty="0">
                  <a:solidFill>
                    <a:schemeClr val="dk1"/>
                  </a:solidFill>
                  <a:latin typeface="Twentieth Century"/>
                  <a:ea typeface="Twentieth Century"/>
                  <a:cs typeface="Twentieth Century"/>
                  <a:sym typeface="Twentieth Century"/>
                </a:endParaRPr>
              </a:p>
            </p:txBody>
          </p:sp>
          <p:sp>
            <p:nvSpPr>
              <p:cNvPr id="190" name="Google Shape;190;p13"/>
              <p:cNvSpPr/>
              <p:nvPr/>
            </p:nvSpPr>
            <p:spPr>
              <a:xfrm>
                <a:off x="4206875" y="4883150"/>
                <a:ext cx="309341" cy="397115"/>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E</a:t>
                </a:r>
                <a:endParaRPr sz="1600" dirty="0">
                  <a:solidFill>
                    <a:schemeClr val="dk1"/>
                  </a:solidFill>
                  <a:latin typeface="Twentieth Century"/>
                  <a:ea typeface="Twentieth Century"/>
                  <a:cs typeface="Twentieth Century"/>
                  <a:sym typeface="Twentieth Century"/>
                </a:endParaRPr>
              </a:p>
            </p:txBody>
          </p:sp>
          <p:cxnSp>
            <p:nvCxnSpPr>
              <p:cNvPr id="191" name="Google Shape;191;p13"/>
              <p:cNvCxnSpPr/>
              <p:nvPr/>
            </p:nvCxnSpPr>
            <p:spPr>
              <a:xfrm rot="10800000" flipH="1">
                <a:off x="1235075" y="2520950"/>
                <a:ext cx="990600" cy="457200"/>
              </a:xfrm>
              <a:prstGeom prst="straightConnector1">
                <a:avLst/>
              </a:prstGeom>
              <a:noFill/>
              <a:ln w="19050" cap="flat" cmpd="sng">
                <a:solidFill>
                  <a:schemeClr val="dk1"/>
                </a:solidFill>
                <a:prstDash val="solid"/>
                <a:round/>
                <a:headEnd type="none" w="sm" len="sm"/>
                <a:tailEnd type="triangle" w="med" len="med"/>
              </a:ln>
            </p:spPr>
          </p:cxnSp>
          <p:cxnSp>
            <p:nvCxnSpPr>
              <p:cNvPr id="192" name="Google Shape;192;p13"/>
              <p:cNvCxnSpPr/>
              <p:nvPr/>
            </p:nvCxnSpPr>
            <p:spPr>
              <a:xfrm rot="10800000" flipH="1">
                <a:off x="2835275" y="4044950"/>
                <a:ext cx="1143000" cy="76200"/>
              </a:xfrm>
              <a:prstGeom prst="straightConnector1">
                <a:avLst/>
              </a:prstGeom>
              <a:noFill/>
              <a:ln w="19050" cap="flat" cmpd="sng">
                <a:solidFill>
                  <a:schemeClr val="dk1"/>
                </a:solidFill>
                <a:prstDash val="solid"/>
                <a:round/>
                <a:headEnd type="none" w="sm" len="sm"/>
                <a:tailEnd type="triangle" w="med" len="med"/>
              </a:ln>
            </p:spPr>
          </p:cxnSp>
          <p:cxnSp>
            <p:nvCxnSpPr>
              <p:cNvPr id="193" name="Google Shape;193;p13"/>
              <p:cNvCxnSpPr/>
              <p:nvPr/>
            </p:nvCxnSpPr>
            <p:spPr>
              <a:xfrm>
                <a:off x="1082675" y="3359150"/>
                <a:ext cx="1066800" cy="533400"/>
              </a:xfrm>
              <a:prstGeom prst="straightConnector1">
                <a:avLst/>
              </a:prstGeom>
              <a:noFill/>
              <a:ln w="19050" cap="flat" cmpd="sng">
                <a:solidFill>
                  <a:schemeClr val="dk1"/>
                </a:solidFill>
                <a:prstDash val="solid"/>
                <a:round/>
                <a:headEnd type="none" w="sm" len="sm"/>
                <a:tailEnd type="triangle" w="med" len="med"/>
              </a:ln>
            </p:spPr>
          </p:cxnSp>
          <p:cxnSp>
            <p:nvCxnSpPr>
              <p:cNvPr id="194" name="Google Shape;194;p13"/>
              <p:cNvCxnSpPr/>
              <p:nvPr/>
            </p:nvCxnSpPr>
            <p:spPr>
              <a:xfrm>
                <a:off x="2911475" y="2368550"/>
                <a:ext cx="1219200" cy="76200"/>
              </a:xfrm>
              <a:prstGeom prst="straightConnector1">
                <a:avLst/>
              </a:prstGeom>
              <a:noFill/>
              <a:ln w="19050" cap="flat" cmpd="sng">
                <a:solidFill>
                  <a:schemeClr val="dk1"/>
                </a:solidFill>
                <a:prstDash val="solid"/>
                <a:round/>
                <a:headEnd type="none" w="sm" len="sm"/>
                <a:tailEnd type="triangle" w="med" len="med"/>
              </a:ln>
            </p:spPr>
          </p:cxnSp>
          <p:cxnSp>
            <p:nvCxnSpPr>
              <p:cNvPr id="195" name="Google Shape;195;p13"/>
              <p:cNvCxnSpPr/>
              <p:nvPr/>
            </p:nvCxnSpPr>
            <p:spPr>
              <a:xfrm>
                <a:off x="2682875" y="4349750"/>
                <a:ext cx="1295400" cy="609600"/>
              </a:xfrm>
              <a:prstGeom prst="straightConnector1">
                <a:avLst/>
              </a:prstGeom>
              <a:noFill/>
              <a:ln w="19050" cap="flat" cmpd="sng">
                <a:solidFill>
                  <a:schemeClr val="dk1"/>
                </a:solidFill>
                <a:prstDash val="solid"/>
                <a:round/>
                <a:headEnd type="none" w="sm" len="sm"/>
                <a:tailEnd type="triangle" w="med" len="med"/>
              </a:ln>
            </p:spPr>
          </p:cxnSp>
          <p:cxnSp>
            <p:nvCxnSpPr>
              <p:cNvPr id="196" name="Google Shape;196;p13"/>
              <p:cNvCxnSpPr/>
              <p:nvPr/>
            </p:nvCxnSpPr>
            <p:spPr>
              <a:xfrm rot="10800000" flipH="1">
                <a:off x="4740275" y="3892550"/>
                <a:ext cx="1447800" cy="1219200"/>
              </a:xfrm>
              <a:prstGeom prst="straightConnector1">
                <a:avLst/>
              </a:prstGeom>
              <a:noFill/>
              <a:ln w="19050" cap="flat" cmpd="sng">
                <a:solidFill>
                  <a:schemeClr val="dk1"/>
                </a:solidFill>
                <a:prstDash val="solid"/>
                <a:round/>
                <a:headEnd type="none" w="sm" len="sm"/>
                <a:tailEnd type="triangle" w="med" len="med"/>
              </a:ln>
            </p:spPr>
          </p:cxnSp>
          <p:cxnSp>
            <p:nvCxnSpPr>
              <p:cNvPr id="197" name="Google Shape;197;p13"/>
              <p:cNvCxnSpPr/>
              <p:nvPr/>
            </p:nvCxnSpPr>
            <p:spPr>
              <a:xfrm rot="10800000" flipH="1">
                <a:off x="4740275" y="3663950"/>
                <a:ext cx="1219200" cy="304800"/>
              </a:xfrm>
              <a:prstGeom prst="straightConnector1">
                <a:avLst/>
              </a:prstGeom>
              <a:noFill/>
              <a:ln w="19050" cap="flat" cmpd="sng">
                <a:solidFill>
                  <a:schemeClr val="dk1"/>
                </a:solidFill>
                <a:prstDash val="solid"/>
                <a:round/>
                <a:headEnd type="none" w="sm" len="sm"/>
                <a:tailEnd type="triangle" w="med" len="med"/>
              </a:ln>
            </p:spPr>
          </p:cxnSp>
          <p:cxnSp>
            <p:nvCxnSpPr>
              <p:cNvPr id="198" name="Google Shape;198;p13"/>
              <p:cNvCxnSpPr/>
              <p:nvPr/>
            </p:nvCxnSpPr>
            <p:spPr>
              <a:xfrm>
                <a:off x="4816475" y="2597150"/>
                <a:ext cx="1143000" cy="762000"/>
              </a:xfrm>
              <a:prstGeom prst="straightConnector1">
                <a:avLst/>
              </a:prstGeom>
              <a:noFill/>
              <a:ln w="19050" cap="flat" cmpd="sng">
                <a:solidFill>
                  <a:schemeClr val="dk1"/>
                </a:solidFill>
                <a:prstDash val="solid"/>
                <a:round/>
                <a:headEnd type="none" w="sm" len="sm"/>
                <a:tailEnd type="triangle" w="med" len="med"/>
              </a:ln>
            </p:spPr>
          </p:cxnSp>
          <p:cxnSp>
            <p:nvCxnSpPr>
              <p:cNvPr id="199" name="Google Shape;199;p13"/>
              <p:cNvCxnSpPr/>
              <p:nvPr/>
            </p:nvCxnSpPr>
            <p:spPr>
              <a:xfrm rot="10800000" flipH="1">
                <a:off x="4664075" y="5187950"/>
                <a:ext cx="2438400" cy="76200"/>
              </a:xfrm>
              <a:prstGeom prst="straightConnector1">
                <a:avLst/>
              </a:prstGeom>
              <a:noFill/>
              <a:ln w="19050" cap="flat" cmpd="sng">
                <a:solidFill>
                  <a:schemeClr val="dk1"/>
                </a:solidFill>
                <a:prstDash val="solid"/>
                <a:round/>
                <a:headEnd type="none" w="sm" len="sm"/>
                <a:tailEnd type="triangle" w="med" len="med"/>
              </a:ln>
            </p:spPr>
          </p:cxnSp>
          <p:cxnSp>
            <p:nvCxnSpPr>
              <p:cNvPr id="200" name="Google Shape;200;p13"/>
              <p:cNvCxnSpPr/>
              <p:nvPr/>
            </p:nvCxnSpPr>
            <p:spPr>
              <a:xfrm>
                <a:off x="6721475" y="3587750"/>
                <a:ext cx="1066800" cy="0"/>
              </a:xfrm>
              <a:prstGeom prst="straightConnector1">
                <a:avLst/>
              </a:prstGeom>
              <a:noFill/>
              <a:ln w="19050" cap="flat" cmpd="sng">
                <a:solidFill>
                  <a:schemeClr val="dk1"/>
                </a:solidFill>
                <a:prstDash val="solid"/>
                <a:round/>
                <a:headEnd type="none" w="sm" len="sm"/>
                <a:tailEnd type="triangle" w="med" len="med"/>
              </a:ln>
            </p:spPr>
          </p:cxnSp>
          <p:sp>
            <p:nvSpPr>
              <p:cNvPr id="201" name="Google Shape;201;p13"/>
              <p:cNvSpPr/>
              <p:nvPr/>
            </p:nvSpPr>
            <p:spPr>
              <a:xfrm>
                <a:off x="7788275" y="3054350"/>
                <a:ext cx="762000" cy="6858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SzPts val="1600"/>
                </a:pPr>
                <a:r>
                  <a:rPr lang="es-AR" sz="1600" dirty="0">
                    <a:solidFill>
                      <a:schemeClr val="dk1"/>
                    </a:solidFill>
                    <a:latin typeface="Twentieth Century"/>
                    <a:ea typeface="Twentieth Century"/>
                    <a:cs typeface="Twentieth Century"/>
                    <a:sym typeface="Twentieth Century"/>
                  </a:rPr>
                  <a:t>Fin</a:t>
                </a:r>
                <a:endParaRPr sz="1600" dirty="0">
                  <a:solidFill>
                    <a:schemeClr val="dk1"/>
                  </a:solidFill>
                  <a:latin typeface="Twentieth Century"/>
                  <a:ea typeface="Twentieth Century"/>
                  <a:cs typeface="Twentieth Century"/>
                  <a:sym typeface="Twentieth Century"/>
                </a:endParaRPr>
              </a:p>
            </p:txBody>
          </p:sp>
          <p:cxnSp>
            <p:nvCxnSpPr>
              <p:cNvPr id="202" name="Google Shape;202;p13"/>
              <p:cNvCxnSpPr/>
              <p:nvPr/>
            </p:nvCxnSpPr>
            <p:spPr>
              <a:xfrm rot="10800000" flipH="1">
                <a:off x="7483475" y="3740150"/>
                <a:ext cx="533400" cy="990600"/>
              </a:xfrm>
              <a:prstGeom prst="straightConnector1">
                <a:avLst/>
              </a:prstGeom>
              <a:noFill/>
              <a:ln w="19050" cap="flat" cmpd="sng">
                <a:solidFill>
                  <a:schemeClr val="dk1"/>
                </a:solidFill>
                <a:prstDash val="solid"/>
                <a:round/>
                <a:headEnd type="none" w="sm" len="sm"/>
                <a:tailEnd type="triangle" w="med" len="med"/>
              </a:ln>
            </p:spPr>
          </p:cxnSp>
          <p:sp>
            <p:nvSpPr>
              <p:cNvPr id="203" name="Google Shape;203;p13"/>
              <p:cNvSpPr txBox="1"/>
              <p:nvPr/>
            </p:nvSpPr>
            <p:spPr>
              <a:xfrm>
                <a:off x="1219199" y="2428875"/>
                <a:ext cx="271500" cy="397200"/>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 </a:t>
                </a:r>
                <a:endParaRPr sz="1600" dirty="0">
                  <a:solidFill>
                    <a:schemeClr val="dk1"/>
                  </a:solidFill>
                  <a:latin typeface="Twentieth Century"/>
                  <a:ea typeface="Twentieth Century"/>
                  <a:cs typeface="Twentieth Century"/>
                  <a:sym typeface="Twentieth Century"/>
                </a:endParaRPr>
              </a:p>
            </p:txBody>
          </p:sp>
          <p:sp>
            <p:nvSpPr>
              <p:cNvPr id="204" name="Google Shape;204;p13"/>
              <p:cNvSpPr txBox="1"/>
              <p:nvPr/>
            </p:nvSpPr>
            <p:spPr>
              <a:xfrm>
                <a:off x="3216276" y="2063750"/>
                <a:ext cx="271500" cy="397200"/>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 </a:t>
                </a:r>
                <a:endParaRPr sz="1600" dirty="0">
                  <a:solidFill>
                    <a:schemeClr val="dk1"/>
                  </a:solidFill>
                  <a:latin typeface="Twentieth Century"/>
                  <a:ea typeface="Twentieth Century"/>
                  <a:cs typeface="Twentieth Century"/>
                  <a:sym typeface="Twentieth Century"/>
                </a:endParaRPr>
              </a:p>
            </p:txBody>
          </p:sp>
          <p:sp>
            <p:nvSpPr>
              <p:cNvPr id="205" name="Google Shape;205;p13"/>
              <p:cNvSpPr txBox="1"/>
              <p:nvPr/>
            </p:nvSpPr>
            <p:spPr>
              <a:xfrm>
                <a:off x="3140075" y="3740150"/>
                <a:ext cx="271500" cy="397200"/>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 </a:t>
                </a:r>
                <a:endParaRPr sz="1600" dirty="0">
                  <a:solidFill>
                    <a:schemeClr val="dk1"/>
                  </a:solidFill>
                  <a:latin typeface="Twentieth Century"/>
                  <a:ea typeface="Twentieth Century"/>
                  <a:cs typeface="Twentieth Century"/>
                  <a:sym typeface="Twentieth Century"/>
                </a:endParaRPr>
              </a:p>
            </p:txBody>
          </p:sp>
          <p:sp>
            <p:nvSpPr>
              <p:cNvPr id="206" name="Google Shape;206;p13"/>
              <p:cNvSpPr txBox="1"/>
              <p:nvPr/>
            </p:nvSpPr>
            <p:spPr>
              <a:xfrm>
                <a:off x="5273673" y="2673350"/>
                <a:ext cx="208200" cy="397200"/>
              </a:xfrm>
              <a:prstGeom prst="rect">
                <a:avLst/>
              </a:prstGeom>
              <a:noFill/>
              <a:ln>
                <a:noFill/>
              </a:ln>
            </p:spPr>
            <p:txBody>
              <a:bodyPr spcFirstLastPara="1" wrap="square" lIns="91425" tIns="45700" rIns="91425" bIns="45700" anchor="t" anchorCtr="0">
                <a:spAutoFit/>
              </a:bodyPr>
              <a:lstStyle/>
              <a:p>
                <a:pPr>
                  <a:buSzPts val="1600"/>
                </a:pPr>
                <a:endParaRPr sz="1600" dirty="0">
                  <a:solidFill>
                    <a:schemeClr val="dk1"/>
                  </a:solidFill>
                  <a:latin typeface="Twentieth Century"/>
                  <a:ea typeface="Twentieth Century"/>
                  <a:cs typeface="Twentieth Century"/>
                  <a:sym typeface="Twentieth Century"/>
                </a:endParaRPr>
              </a:p>
            </p:txBody>
          </p:sp>
          <p:sp>
            <p:nvSpPr>
              <p:cNvPr id="207" name="Google Shape;207;p13"/>
              <p:cNvSpPr txBox="1"/>
              <p:nvPr/>
            </p:nvSpPr>
            <p:spPr>
              <a:xfrm>
                <a:off x="5730876" y="4883150"/>
                <a:ext cx="271500" cy="397200"/>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 </a:t>
                </a:r>
                <a:endParaRPr sz="1600" dirty="0">
                  <a:solidFill>
                    <a:schemeClr val="dk1"/>
                  </a:solidFill>
                  <a:latin typeface="Twentieth Century"/>
                  <a:ea typeface="Twentieth Century"/>
                  <a:cs typeface="Twentieth Century"/>
                  <a:sym typeface="Twentieth Century"/>
                </a:endParaRPr>
              </a:p>
            </p:txBody>
          </p:sp>
          <p:sp>
            <p:nvSpPr>
              <p:cNvPr id="208" name="Google Shape;208;p13"/>
              <p:cNvSpPr txBox="1"/>
              <p:nvPr/>
            </p:nvSpPr>
            <p:spPr>
              <a:xfrm>
                <a:off x="7026275" y="3282950"/>
                <a:ext cx="208200" cy="397200"/>
              </a:xfrm>
              <a:prstGeom prst="rect">
                <a:avLst/>
              </a:prstGeom>
              <a:noFill/>
              <a:ln>
                <a:noFill/>
              </a:ln>
            </p:spPr>
            <p:txBody>
              <a:bodyPr spcFirstLastPara="1" wrap="square" lIns="91425" tIns="45700" rIns="91425" bIns="45700" anchor="t" anchorCtr="0">
                <a:spAutoFit/>
              </a:bodyPr>
              <a:lstStyle/>
              <a:p>
                <a:pPr>
                  <a:buSzPts val="1600"/>
                </a:pPr>
                <a:endParaRPr sz="1600" dirty="0">
                  <a:solidFill>
                    <a:schemeClr val="dk1"/>
                  </a:solidFill>
                  <a:latin typeface="Twentieth Century"/>
                  <a:ea typeface="Twentieth Century"/>
                  <a:cs typeface="Twentieth Century"/>
                  <a:sym typeface="Twentieth Century"/>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1"/>
                                          </p:stCondLst>
                                        </p:cTn>
                                        <p:tgtEl>
                                          <p:spTgt spid="171"/>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1"/>
                                          </p:stCondLst>
                                        </p:cTn>
                                        <p:tgtEl>
                                          <p:spTgt spid="17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1"/>
                                          </p:stCondLst>
                                        </p:cTn>
                                        <p:tgtEl>
                                          <p:spTgt spid="17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1"/>
                                          </p:stCondLst>
                                        </p:cTn>
                                        <p:tgtEl>
                                          <p:spTgt spid="1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r>
              <a:rPr lang="es-AR" dirty="0"/>
              <a:t>Método de planificación temporal</a:t>
            </a:r>
            <a:br>
              <a:rPr lang="es-AR" dirty="0"/>
            </a:br>
            <a:r>
              <a:rPr lang="es-AR" dirty="0"/>
              <a:t>PERT - CPM</a:t>
            </a:r>
            <a:endParaRPr dirty="0"/>
          </a:p>
        </p:txBody>
      </p:sp>
      <p:sp>
        <p:nvSpPr>
          <p:cNvPr id="215" name="Google Shape;215;p14"/>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91440" indent="-91440"/>
            <a:endParaRPr dirty="0"/>
          </a:p>
        </p:txBody>
      </p:sp>
      <p:sp>
        <p:nvSpPr>
          <p:cNvPr id="216" name="Google Shape;216;p14"/>
          <p:cNvSpPr txBox="1">
            <a:spLocks noGrp="1"/>
          </p:cNvSpPr>
          <p:nvPr>
            <p:ph type="body" idx="2"/>
          </p:nvPr>
        </p:nvSpPr>
        <p:spPr>
          <a:xfrm>
            <a:off x="790657" y="1852986"/>
            <a:ext cx="2592288" cy="4478753"/>
          </a:xfrm>
          <a:prstGeom prst="rect">
            <a:avLst/>
          </a:prstGeom>
          <a:noFill/>
          <a:ln>
            <a:noFill/>
          </a:ln>
        </p:spPr>
        <p:txBody>
          <a:bodyPr spcFirstLastPara="1" wrap="square" lIns="91425" tIns="45700" rIns="91425" bIns="45700" anchor="t" anchorCtr="0">
            <a:normAutofit/>
          </a:bodyPr>
          <a:lstStyle/>
          <a:p>
            <a:pPr marL="0" indent="0">
              <a:spcBef>
                <a:spcPts val="0"/>
              </a:spcBef>
              <a:buSzPts val="3200"/>
              <a:buNone/>
            </a:pPr>
            <a:r>
              <a:rPr lang="es-AR" sz="3200" dirty="0"/>
              <a:t>Ejemplo</a:t>
            </a:r>
            <a:endParaRPr dirty="0"/>
          </a:p>
          <a:p>
            <a:pPr marL="514350" indent="-514350">
              <a:spcBef>
                <a:spcPts val="1300"/>
              </a:spcBef>
              <a:buFont typeface="Calibri"/>
              <a:buAutoNum type="arabicPeriod"/>
            </a:pPr>
            <a:r>
              <a:rPr lang="es-AR" i="1" dirty="0"/>
              <a:t>Establecer lista de tareas</a:t>
            </a:r>
            <a:endParaRPr dirty="0"/>
          </a:p>
          <a:p>
            <a:pPr marL="514350" lvl="2" indent="-514350">
              <a:spcBef>
                <a:spcPts val="1300"/>
              </a:spcBef>
              <a:buClr>
                <a:srgbClr val="C00000"/>
              </a:buClr>
              <a:buSzPts val="2400"/>
              <a:buFont typeface="Calibri"/>
              <a:buAutoNum type="arabicPeriod" startAt="2"/>
            </a:pPr>
            <a:r>
              <a:rPr lang="es-AR" sz="2400" dirty="0"/>
              <a:t>Fijar dependencia entre tareas y duración</a:t>
            </a:r>
            <a:endParaRPr dirty="0"/>
          </a:p>
          <a:p>
            <a:pPr marL="514350" indent="-336550">
              <a:spcBef>
                <a:spcPts val="1300"/>
              </a:spcBef>
              <a:buSzPts val="2800"/>
              <a:buNone/>
            </a:pPr>
            <a:endParaRPr sz="2800" dirty="0"/>
          </a:p>
          <a:p>
            <a:pPr marL="91440" indent="0">
              <a:spcBef>
                <a:spcPts val="1300"/>
              </a:spcBef>
              <a:buSzPts val="3200"/>
              <a:buNone/>
            </a:pPr>
            <a:endParaRPr sz="3200" dirty="0"/>
          </a:p>
        </p:txBody>
      </p:sp>
      <p:graphicFrame>
        <p:nvGraphicFramePr>
          <p:cNvPr id="218" name="Google Shape;218;p14"/>
          <p:cNvGraphicFramePr/>
          <p:nvPr/>
        </p:nvGraphicFramePr>
        <p:xfrm>
          <a:off x="4511824" y="1988840"/>
          <a:ext cx="5593375" cy="3757660"/>
        </p:xfrm>
        <a:graphic>
          <a:graphicData uri="http://schemas.openxmlformats.org/drawingml/2006/table">
            <a:tbl>
              <a:tblPr>
                <a:noFill/>
                <a:tableStyleId>{3CB65AB1-12CD-4928-94E2-027FF63208B2}</a:tableStyleId>
              </a:tblPr>
              <a:tblGrid>
                <a:gridCol w="1459575">
                  <a:extLst>
                    <a:ext uri="{9D8B030D-6E8A-4147-A177-3AD203B41FA5}">
                      <a16:colId xmlns:a16="http://schemas.microsoft.com/office/drawing/2014/main" val="20000"/>
                    </a:ext>
                  </a:extLst>
                </a:gridCol>
                <a:gridCol w="2269350">
                  <a:extLst>
                    <a:ext uri="{9D8B030D-6E8A-4147-A177-3AD203B41FA5}">
                      <a16:colId xmlns:a16="http://schemas.microsoft.com/office/drawing/2014/main" val="20001"/>
                    </a:ext>
                  </a:extLst>
                </a:gridCol>
                <a:gridCol w="1864450">
                  <a:extLst>
                    <a:ext uri="{9D8B030D-6E8A-4147-A177-3AD203B41FA5}">
                      <a16:colId xmlns:a16="http://schemas.microsoft.com/office/drawing/2014/main" val="20002"/>
                    </a:ext>
                  </a:extLst>
                </a:gridCol>
              </a:tblGrid>
              <a:tr h="504050">
                <a:tc>
                  <a:txBody>
                    <a:bodyPr/>
                    <a:lstStyle/>
                    <a:p>
                      <a:pPr marL="0" marR="0" lvl="0" indent="0" algn="l" rtl="0">
                        <a:lnSpc>
                          <a:spcPct val="100000"/>
                        </a:lnSpc>
                        <a:spcBef>
                          <a:spcPts val="0"/>
                        </a:spcBef>
                        <a:spcAft>
                          <a:spcPts val="0"/>
                        </a:spcAft>
                        <a:buClr>
                          <a:schemeClr val="dk2"/>
                        </a:buClr>
                        <a:buSzPts val="1680"/>
                        <a:buFont typeface="Noto Sans Symbols"/>
                        <a:buNone/>
                      </a:pPr>
                      <a:r>
                        <a:rPr lang="es-AR" sz="2400" b="0" i="0" u="none" strike="noStrike" cap="none" dirty="0">
                          <a:solidFill>
                            <a:schemeClr val="dk1"/>
                          </a:solidFill>
                          <a:latin typeface="Verdana"/>
                          <a:ea typeface="Verdana"/>
                          <a:cs typeface="Verdana"/>
                          <a:sym typeface="Verdana"/>
                        </a:rPr>
                        <a:t>Tarea</a:t>
                      </a:r>
                      <a:endParaRPr sz="2400" b="0" i="0" u="none" strike="noStrike" cap="none" dirty="0">
                        <a:solidFill>
                          <a:schemeClr val="dk1"/>
                        </a:solidFill>
                        <a:latin typeface="Verdana"/>
                        <a:ea typeface="Verdana"/>
                        <a:cs typeface="Verdana"/>
                        <a:sym typeface="Verdana"/>
                      </a:endParaRPr>
                    </a:p>
                  </a:txBody>
                  <a:tcPr marL="68575" marR="6857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2"/>
                        </a:buClr>
                        <a:buSzPts val="1680"/>
                        <a:buFont typeface="Noto Sans Symbols"/>
                        <a:buNone/>
                      </a:pPr>
                      <a:r>
                        <a:rPr lang="es-AR" sz="2400" b="0" i="0" u="none" strike="noStrike" cap="none" dirty="0">
                          <a:solidFill>
                            <a:schemeClr val="dk1"/>
                          </a:solidFill>
                          <a:latin typeface="Verdana"/>
                          <a:ea typeface="Verdana"/>
                          <a:cs typeface="Verdana"/>
                          <a:sym typeface="Verdana"/>
                        </a:rPr>
                        <a:t>Precedida por</a:t>
                      </a:r>
                      <a:endParaRPr sz="24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680"/>
                        <a:buFont typeface="Noto Sans Symbols"/>
                        <a:buNone/>
                      </a:pPr>
                      <a:r>
                        <a:rPr lang="es-AR" sz="2400" b="0" i="0" u="none" strike="noStrike" cap="none" dirty="0">
                          <a:solidFill>
                            <a:schemeClr val="dk1"/>
                          </a:solidFill>
                          <a:latin typeface="Verdana"/>
                          <a:ea typeface="Verdana"/>
                          <a:cs typeface="Verdana"/>
                          <a:sym typeface="Verdana"/>
                        </a:rPr>
                        <a:t>Duración</a:t>
                      </a:r>
                      <a:endParaRPr sz="24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32050">
                <a:tc>
                  <a:txBody>
                    <a:bodyPr/>
                    <a:lstStyle/>
                    <a:p>
                      <a:pPr marL="0" marR="0" lvl="0" indent="0" algn="l" rtl="0">
                        <a:lnSpc>
                          <a:spcPct val="100000"/>
                        </a:lnSpc>
                        <a:spcBef>
                          <a:spcPts val="0"/>
                        </a:spcBef>
                        <a:spcAft>
                          <a:spcPts val="0"/>
                        </a:spcAft>
                        <a:buClr>
                          <a:schemeClr val="dk2"/>
                        </a:buClr>
                        <a:buSzPts val="1680"/>
                        <a:buFont typeface="Noto Sans Symbols"/>
                        <a:buNone/>
                      </a:pPr>
                      <a:r>
                        <a:rPr lang="es-AR" sz="2400" b="0" i="0" u="none" strike="noStrike" cap="none" dirty="0">
                          <a:solidFill>
                            <a:schemeClr val="dk1"/>
                          </a:solidFill>
                          <a:latin typeface="Verdana"/>
                          <a:ea typeface="Verdana"/>
                          <a:cs typeface="Verdana"/>
                          <a:sym typeface="Verdana"/>
                        </a:rPr>
                        <a:t>A</a:t>
                      </a:r>
                      <a:endParaRPr sz="2400" b="0" i="0" u="none" strike="noStrike" cap="none" dirty="0">
                        <a:solidFill>
                          <a:schemeClr val="dk1"/>
                        </a:solidFill>
                        <a:latin typeface="Verdana"/>
                        <a:ea typeface="Verdana"/>
                        <a:cs typeface="Verdana"/>
                        <a:sym typeface="Verdana"/>
                      </a:endParaRPr>
                    </a:p>
                  </a:txBody>
                  <a:tcPr marL="68575" marR="6857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680"/>
                        <a:buFont typeface="Noto Sans Symbols"/>
                        <a:buNone/>
                      </a:pPr>
                      <a:r>
                        <a:rPr lang="es-AR" sz="2400" b="0" i="0" u="none" strike="noStrike" cap="none" dirty="0">
                          <a:solidFill>
                            <a:schemeClr val="dk1"/>
                          </a:solidFill>
                          <a:latin typeface="Verdana"/>
                          <a:ea typeface="Verdana"/>
                          <a:cs typeface="Verdana"/>
                          <a:sym typeface="Verdana"/>
                        </a:rPr>
                        <a:t>-</a:t>
                      </a:r>
                      <a:endParaRPr sz="24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680"/>
                        <a:buFont typeface="Noto Sans Symbols"/>
                        <a:buNone/>
                      </a:pPr>
                      <a:r>
                        <a:rPr lang="es-AR" sz="2400" b="0" i="0" u="none" strike="noStrike" cap="none" dirty="0">
                          <a:solidFill>
                            <a:schemeClr val="dk1"/>
                          </a:solidFill>
                          <a:latin typeface="Verdana"/>
                          <a:ea typeface="Verdana"/>
                          <a:cs typeface="Verdana"/>
                          <a:sym typeface="Verdana"/>
                        </a:rPr>
                        <a:t>2</a:t>
                      </a:r>
                      <a:endParaRPr sz="24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06900">
                <a:tc>
                  <a:txBody>
                    <a:bodyPr/>
                    <a:lstStyle/>
                    <a:p>
                      <a:pPr marL="0" marR="0" lvl="0" indent="0" algn="l" rtl="0">
                        <a:lnSpc>
                          <a:spcPct val="100000"/>
                        </a:lnSpc>
                        <a:spcBef>
                          <a:spcPts val="0"/>
                        </a:spcBef>
                        <a:spcAft>
                          <a:spcPts val="0"/>
                        </a:spcAft>
                        <a:buClr>
                          <a:schemeClr val="dk2"/>
                        </a:buClr>
                        <a:buSzPts val="1680"/>
                        <a:buFont typeface="Noto Sans Symbols"/>
                        <a:buNone/>
                      </a:pPr>
                      <a:r>
                        <a:rPr lang="es-AR" sz="2400" b="0" i="0" u="none" strike="noStrike" cap="none" dirty="0">
                          <a:solidFill>
                            <a:schemeClr val="dk1"/>
                          </a:solidFill>
                          <a:latin typeface="Verdana"/>
                          <a:ea typeface="Verdana"/>
                          <a:cs typeface="Verdana"/>
                          <a:sym typeface="Verdana"/>
                        </a:rPr>
                        <a:t>B</a:t>
                      </a:r>
                      <a:endParaRPr sz="2400" b="0" i="0" u="none" strike="noStrike" cap="none" dirty="0">
                        <a:solidFill>
                          <a:schemeClr val="dk1"/>
                        </a:solidFill>
                        <a:latin typeface="Verdana"/>
                        <a:ea typeface="Verdana"/>
                        <a:cs typeface="Verdana"/>
                        <a:sym typeface="Verdana"/>
                      </a:endParaRPr>
                    </a:p>
                  </a:txBody>
                  <a:tcPr marL="68575" marR="6857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680"/>
                        <a:buFont typeface="Noto Sans Symbols"/>
                        <a:buNone/>
                      </a:pPr>
                      <a:r>
                        <a:rPr lang="es-AR" sz="2400" b="0" i="0" u="none" strike="noStrike" cap="none" dirty="0">
                          <a:solidFill>
                            <a:schemeClr val="dk1"/>
                          </a:solidFill>
                          <a:latin typeface="Verdana"/>
                          <a:ea typeface="Verdana"/>
                          <a:cs typeface="Verdana"/>
                          <a:sym typeface="Verdana"/>
                        </a:rPr>
                        <a:t>-</a:t>
                      </a:r>
                      <a:endParaRPr sz="24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680"/>
                        <a:buFont typeface="Noto Sans Symbols"/>
                        <a:buNone/>
                      </a:pPr>
                      <a:r>
                        <a:rPr lang="es-AR" sz="2400" b="0" i="0" u="none" strike="noStrike" cap="none" dirty="0">
                          <a:solidFill>
                            <a:schemeClr val="dk1"/>
                          </a:solidFill>
                          <a:latin typeface="Verdana"/>
                          <a:ea typeface="Verdana"/>
                          <a:cs typeface="Verdana"/>
                          <a:sym typeface="Verdana"/>
                        </a:rPr>
                        <a:t>5</a:t>
                      </a:r>
                      <a:endParaRPr sz="24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53750">
                <a:tc>
                  <a:txBody>
                    <a:bodyPr/>
                    <a:lstStyle/>
                    <a:p>
                      <a:pPr marL="0" marR="0" lvl="0" indent="0" algn="l" rtl="0">
                        <a:lnSpc>
                          <a:spcPct val="100000"/>
                        </a:lnSpc>
                        <a:spcBef>
                          <a:spcPts val="0"/>
                        </a:spcBef>
                        <a:spcAft>
                          <a:spcPts val="0"/>
                        </a:spcAft>
                        <a:buClr>
                          <a:schemeClr val="dk2"/>
                        </a:buClr>
                        <a:buSzPts val="1680"/>
                        <a:buFont typeface="Noto Sans Symbols"/>
                        <a:buNone/>
                      </a:pPr>
                      <a:r>
                        <a:rPr lang="es-AR" sz="2400" b="0" i="0" u="none" strike="noStrike" cap="none" dirty="0">
                          <a:solidFill>
                            <a:schemeClr val="dk1"/>
                          </a:solidFill>
                          <a:latin typeface="Verdana"/>
                          <a:ea typeface="Verdana"/>
                          <a:cs typeface="Verdana"/>
                          <a:sym typeface="Verdana"/>
                        </a:rPr>
                        <a:t>C</a:t>
                      </a:r>
                      <a:endParaRPr sz="2400" b="0" i="0" u="none" strike="noStrike" cap="none" dirty="0">
                        <a:solidFill>
                          <a:schemeClr val="dk1"/>
                        </a:solidFill>
                        <a:latin typeface="Verdana"/>
                        <a:ea typeface="Verdana"/>
                        <a:cs typeface="Verdana"/>
                        <a:sym typeface="Verdana"/>
                      </a:endParaRPr>
                    </a:p>
                  </a:txBody>
                  <a:tcPr marL="68575" marR="6857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680"/>
                        <a:buFont typeface="Noto Sans Symbols"/>
                        <a:buNone/>
                      </a:pPr>
                      <a:r>
                        <a:rPr lang="es-AR" sz="2400" b="0" i="0" u="none" strike="noStrike" cap="none" dirty="0">
                          <a:solidFill>
                            <a:schemeClr val="dk1"/>
                          </a:solidFill>
                          <a:latin typeface="Verdana"/>
                          <a:ea typeface="Verdana"/>
                          <a:cs typeface="Verdana"/>
                          <a:sym typeface="Verdana"/>
                        </a:rPr>
                        <a:t>A</a:t>
                      </a:r>
                      <a:endParaRPr sz="24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680"/>
                        <a:buFont typeface="Noto Sans Symbols"/>
                        <a:buNone/>
                      </a:pPr>
                      <a:r>
                        <a:rPr lang="es-AR" sz="2400" b="0" i="0" u="none" strike="noStrike" cap="none" dirty="0">
                          <a:solidFill>
                            <a:schemeClr val="dk1"/>
                          </a:solidFill>
                          <a:latin typeface="Verdana"/>
                          <a:ea typeface="Verdana"/>
                          <a:cs typeface="Verdana"/>
                          <a:sym typeface="Verdana"/>
                        </a:rPr>
                        <a:t>4</a:t>
                      </a:r>
                      <a:endParaRPr sz="24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28600">
                <a:tc>
                  <a:txBody>
                    <a:bodyPr/>
                    <a:lstStyle/>
                    <a:p>
                      <a:pPr marL="0" marR="0" lvl="0" indent="0" algn="l" rtl="0">
                        <a:lnSpc>
                          <a:spcPct val="100000"/>
                        </a:lnSpc>
                        <a:spcBef>
                          <a:spcPts val="0"/>
                        </a:spcBef>
                        <a:spcAft>
                          <a:spcPts val="0"/>
                        </a:spcAft>
                        <a:buClr>
                          <a:schemeClr val="dk2"/>
                        </a:buClr>
                        <a:buSzPts val="1680"/>
                        <a:buFont typeface="Noto Sans Symbols"/>
                        <a:buNone/>
                      </a:pPr>
                      <a:r>
                        <a:rPr lang="es-AR" sz="2400" b="0" i="0" u="none" strike="noStrike" cap="none" dirty="0">
                          <a:solidFill>
                            <a:schemeClr val="dk1"/>
                          </a:solidFill>
                          <a:latin typeface="Verdana"/>
                          <a:ea typeface="Verdana"/>
                          <a:cs typeface="Verdana"/>
                          <a:sym typeface="Verdana"/>
                        </a:rPr>
                        <a:t>D</a:t>
                      </a:r>
                      <a:endParaRPr sz="2400" b="0" i="0" u="none" strike="noStrike" cap="none" dirty="0">
                        <a:solidFill>
                          <a:schemeClr val="dk1"/>
                        </a:solidFill>
                        <a:latin typeface="Verdana"/>
                        <a:ea typeface="Verdana"/>
                        <a:cs typeface="Verdana"/>
                        <a:sym typeface="Verdana"/>
                      </a:endParaRPr>
                    </a:p>
                  </a:txBody>
                  <a:tcPr marL="68575" marR="6857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680"/>
                        <a:buFont typeface="Noto Sans Symbols"/>
                        <a:buNone/>
                      </a:pPr>
                      <a:r>
                        <a:rPr lang="es-AR" sz="2400" b="0" i="0" u="none" strike="noStrike" cap="none" dirty="0">
                          <a:solidFill>
                            <a:schemeClr val="dk1"/>
                          </a:solidFill>
                          <a:latin typeface="Verdana"/>
                          <a:ea typeface="Verdana"/>
                          <a:cs typeface="Verdana"/>
                          <a:sym typeface="Verdana"/>
                        </a:rPr>
                        <a:t>B</a:t>
                      </a:r>
                      <a:endParaRPr sz="24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680"/>
                        <a:buFont typeface="Noto Sans Symbols"/>
                        <a:buNone/>
                      </a:pPr>
                      <a:r>
                        <a:rPr lang="es-AR" sz="2400" b="0" i="0" u="none" strike="noStrike" cap="none" dirty="0">
                          <a:solidFill>
                            <a:schemeClr val="dk1"/>
                          </a:solidFill>
                          <a:latin typeface="Verdana"/>
                          <a:ea typeface="Verdana"/>
                          <a:cs typeface="Verdana"/>
                          <a:sym typeface="Verdana"/>
                        </a:rPr>
                        <a:t>7</a:t>
                      </a:r>
                      <a:endParaRPr sz="24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403450">
                <a:tc>
                  <a:txBody>
                    <a:bodyPr/>
                    <a:lstStyle/>
                    <a:p>
                      <a:pPr marL="0" marR="0" lvl="0" indent="0" algn="l" rtl="0">
                        <a:lnSpc>
                          <a:spcPct val="100000"/>
                        </a:lnSpc>
                        <a:spcBef>
                          <a:spcPts val="0"/>
                        </a:spcBef>
                        <a:spcAft>
                          <a:spcPts val="0"/>
                        </a:spcAft>
                        <a:buClr>
                          <a:schemeClr val="dk2"/>
                        </a:buClr>
                        <a:buSzPts val="1680"/>
                        <a:buFont typeface="Noto Sans Symbols"/>
                        <a:buNone/>
                      </a:pPr>
                      <a:r>
                        <a:rPr lang="es-AR" sz="2400" b="0" i="0" u="none" strike="noStrike" cap="none" dirty="0">
                          <a:solidFill>
                            <a:schemeClr val="dk1"/>
                          </a:solidFill>
                          <a:latin typeface="Verdana"/>
                          <a:ea typeface="Verdana"/>
                          <a:cs typeface="Verdana"/>
                          <a:sym typeface="Verdana"/>
                        </a:rPr>
                        <a:t>E</a:t>
                      </a:r>
                      <a:endParaRPr sz="2400" b="0" i="0" u="none" strike="noStrike" cap="none" dirty="0">
                        <a:solidFill>
                          <a:schemeClr val="dk1"/>
                        </a:solidFill>
                        <a:latin typeface="Verdana"/>
                        <a:ea typeface="Verdana"/>
                        <a:cs typeface="Verdana"/>
                        <a:sym typeface="Verdana"/>
                      </a:endParaRPr>
                    </a:p>
                  </a:txBody>
                  <a:tcPr marL="68575" marR="6857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680"/>
                        <a:buFont typeface="Noto Sans Symbols"/>
                        <a:buNone/>
                      </a:pPr>
                      <a:r>
                        <a:rPr lang="es-AR" sz="2400" b="0" i="0" u="none" strike="noStrike" cap="none" dirty="0">
                          <a:solidFill>
                            <a:schemeClr val="dk1"/>
                          </a:solidFill>
                          <a:latin typeface="Verdana"/>
                          <a:ea typeface="Verdana"/>
                          <a:cs typeface="Verdana"/>
                          <a:sym typeface="Verdana"/>
                        </a:rPr>
                        <a:t>B</a:t>
                      </a:r>
                      <a:endParaRPr sz="24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680"/>
                        <a:buFont typeface="Noto Sans Symbols"/>
                        <a:buNone/>
                      </a:pPr>
                      <a:r>
                        <a:rPr lang="es-AR" sz="2400" b="0" i="0" u="none" strike="noStrike" cap="none" dirty="0">
                          <a:solidFill>
                            <a:schemeClr val="dk1"/>
                          </a:solidFill>
                          <a:latin typeface="Verdana"/>
                          <a:ea typeface="Verdana"/>
                          <a:cs typeface="Verdana"/>
                          <a:sym typeface="Verdana"/>
                        </a:rPr>
                        <a:t>4</a:t>
                      </a:r>
                      <a:endParaRPr sz="24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450300">
                <a:tc>
                  <a:txBody>
                    <a:bodyPr/>
                    <a:lstStyle/>
                    <a:p>
                      <a:pPr marL="0" marR="0" lvl="0" indent="0" algn="l" rtl="0">
                        <a:lnSpc>
                          <a:spcPct val="100000"/>
                        </a:lnSpc>
                        <a:spcBef>
                          <a:spcPts val="0"/>
                        </a:spcBef>
                        <a:spcAft>
                          <a:spcPts val="0"/>
                        </a:spcAft>
                        <a:buClr>
                          <a:schemeClr val="dk2"/>
                        </a:buClr>
                        <a:buSzPts val="1680"/>
                        <a:buFont typeface="Noto Sans Symbols"/>
                        <a:buNone/>
                      </a:pPr>
                      <a:r>
                        <a:rPr lang="es-AR" sz="2400" b="0" i="0" u="none" strike="noStrike" cap="none" dirty="0">
                          <a:solidFill>
                            <a:schemeClr val="dk1"/>
                          </a:solidFill>
                          <a:latin typeface="Verdana"/>
                          <a:ea typeface="Verdana"/>
                          <a:cs typeface="Verdana"/>
                          <a:sym typeface="Verdana"/>
                        </a:rPr>
                        <a:t>F</a:t>
                      </a:r>
                      <a:endParaRPr sz="2400" b="0" i="0" u="none" strike="noStrike" cap="none" dirty="0">
                        <a:solidFill>
                          <a:schemeClr val="dk1"/>
                        </a:solidFill>
                        <a:latin typeface="Verdana"/>
                        <a:ea typeface="Verdana"/>
                        <a:cs typeface="Verdana"/>
                        <a:sym typeface="Verdana"/>
                      </a:endParaRPr>
                    </a:p>
                  </a:txBody>
                  <a:tcPr marL="68575" marR="6857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680"/>
                        <a:buFont typeface="Noto Sans Symbols"/>
                        <a:buNone/>
                      </a:pPr>
                      <a:r>
                        <a:rPr lang="es-AR" sz="2400" b="0" i="0" u="none" strike="noStrike" cap="none" dirty="0">
                          <a:solidFill>
                            <a:schemeClr val="dk1"/>
                          </a:solidFill>
                          <a:latin typeface="Verdana"/>
                          <a:ea typeface="Verdana"/>
                          <a:cs typeface="Verdana"/>
                          <a:sym typeface="Verdana"/>
                        </a:rPr>
                        <a:t>C-D-E</a:t>
                      </a:r>
                      <a:endParaRPr sz="24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680"/>
                        <a:buFont typeface="Noto Sans Symbols"/>
                        <a:buNone/>
                      </a:pPr>
                      <a:r>
                        <a:rPr lang="es-AR" sz="2400" b="0" i="0" u="none" strike="noStrike" cap="none" dirty="0">
                          <a:solidFill>
                            <a:schemeClr val="dk1"/>
                          </a:solidFill>
                          <a:latin typeface="Verdana"/>
                          <a:ea typeface="Verdana"/>
                          <a:cs typeface="Verdana"/>
                          <a:sym typeface="Verdana"/>
                        </a:rPr>
                        <a:t>5</a:t>
                      </a:r>
                      <a:endParaRPr sz="24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510350">
                <a:tc>
                  <a:txBody>
                    <a:bodyPr/>
                    <a:lstStyle/>
                    <a:p>
                      <a:pPr marL="0" marR="0" lvl="0" indent="0" algn="l" rtl="0">
                        <a:lnSpc>
                          <a:spcPct val="100000"/>
                        </a:lnSpc>
                        <a:spcBef>
                          <a:spcPts val="0"/>
                        </a:spcBef>
                        <a:spcAft>
                          <a:spcPts val="0"/>
                        </a:spcAft>
                        <a:buClr>
                          <a:schemeClr val="dk2"/>
                        </a:buClr>
                        <a:buSzPts val="1680"/>
                        <a:buFont typeface="Noto Sans Symbols"/>
                        <a:buNone/>
                      </a:pPr>
                      <a:r>
                        <a:rPr lang="es-AR" sz="2400" b="0" i="0" u="none" strike="noStrike" cap="none" dirty="0">
                          <a:solidFill>
                            <a:schemeClr val="dk1"/>
                          </a:solidFill>
                          <a:latin typeface="Verdana"/>
                          <a:ea typeface="Verdana"/>
                          <a:cs typeface="Verdana"/>
                          <a:sym typeface="Verdana"/>
                        </a:rPr>
                        <a:t>G</a:t>
                      </a:r>
                      <a:endParaRPr sz="2400" b="0" i="0" u="none" strike="noStrike" cap="none" dirty="0">
                        <a:solidFill>
                          <a:schemeClr val="dk1"/>
                        </a:solidFill>
                        <a:latin typeface="Verdana"/>
                        <a:ea typeface="Verdana"/>
                        <a:cs typeface="Verdana"/>
                        <a:sym typeface="Verdana"/>
                      </a:endParaRPr>
                    </a:p>
                  </a:txBody>
                  <a:tcPr marL="68575" marR="6857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680"/>
                        <a:buFont typeface="Noto Sans Symbols"/>
                        <a:buNone/>
                      </a:pPr>
                      <a:r>
                        <a:rPr lang="es-AR" sz="2400" b="0" i="0" u="none" strike="noStrike" cap="none" dirty="0">
                          <a:solidFill>
                            <a:schemeClr val="dk1"/>
                          </a:solidFill>
                          <a:latin typeface="Verdana"/>
                          <a:ea typeface="Verdana"/>
                          <a:cs typeface="Verdana"/>
                          <a:sym typeface="Verdana"/>
                        </a:rPr>
                        <a:t>E</a:t>
                      </a:r>
                      <a:endParaRPr sz="24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680"/>
                        <a:buFont typeface="Noto Sans Symbols"/>
                        <a:buNone/>
                      </a:pPr>
                      <a:r>
                        <a:rPr lang="es-AR" sz="2400" b="0" i="0" u="none" strike="noStrike" cap="none" dirty="0">
                          <a:solidFill>
                            <a:schemeClr val="dk1"/>
                          </a:solidFill>
                          <a:latin typeface="Verdana"/>
                          <a:ea typeface="Verdana"/>
                          <a:cs typeface="Verdana"/>
                          <a:sym typeface="Verdana"/>
                        </a:rPr>
                        <a:t>4</a:t>
                      </a:r>
                      <a:endParaRPr sz="24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219" name="Google Shape;219;p14"/>
          <p:cNvSpPr/>
          <p:nvPr/>
        </p:nvSpPr>
        <p:spPr>
          <a:xfrm>
            <a:off x="5951984" y="1988840"/>
            <a:ext cx="4176464" cy="3744416"/>
          </a:xfrm>
          <a:prstGeom prst="rect">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algn="ctr">
              <a:buSzPts val="1800"/>
            </a:pPr>
            <a:endParaRPr sz="1800" dirty="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r>
              <a:rPr lang="es-AR" dirty="0"/>
              <a:t>Método de planificación temporal</a:t>
            </a:r>
            <a:br>
              <a:rPr lang="es-AR" dirty="0"/>
            </a:br>
            <a:r>
              <a:rPr lang="es-AR" dirty="0"/>
              <a:t>PERT - CPM</a:t>
            </a:r>
            <a:endParaRPr dirty="0"/>
          </a:p>
        </p:txBody>
      </p:sp>
      <p:sp>
        <p:nvSpPr>
          <p:cNvPr id="2" name="Marcador de fecha 1"/>
          <p:cNvSpPr>
            <a:spLocks noGrp="1"/>
          </p:cNvSpPr>
          <p:nvPr>
            <p:ph type="dt" idx="10"/>
          </p:nvPr>
        </p:nvSpPr>
        <p:spPr/>
        <p:txBody>
          <a:bodyPr/>
          <a:lstStyle/>
          <a:p>
            <a:r>
              <a:rPr lang="es-AR" dirty="0"/>
              <a:t>2023</a:t>
            </a:r>
          </a:p>
        </p:txBody>
      </p:sp>
      <p:sp>
        <p:nvSpPr>
          <p:cNvPr id="226" name="Google Shape;226;p15"/>
          <p:cNvSpPr txBox="1">
            <a:spLocks noGrp="1"/>
          </p:cNvSpPr>
          <p:nvPr>
            <p:ph type="ftr" idx="11"/>
          </p:nvPr>
        </p:nvSpPr>
        <p:spPr>
          <a:xfrm>
            <a:off x="1679507" y="6330204"/>
            <a:ext cx="1616175" cy="213016"/>
          </a:xfrm>
          <a:prstGeom prst="rect">
            <a:avLst/>
          </a:prstGeom>
          <a:noFill/>
          <a:ln>
            <a:noFill/>
          </a:ln>
        </p:spPr>
        <p:txBody>
          <a:bodyPr spcFirstLastPara="1" wrap="square" lIns="91425" tIns="45700" rIns="91425" bIns="45700" anchor="t" anchorCtr="0">
            <a:noAutofit/>
          </a:bodyPr>
          <a:lstStyle/>
          <a:p>
            <a:r>
              <a:rPr lang="es-AR" dirty="0"/>
              <a:t>Ingeniería de Software II</a:t>
            </a:r>
            <a:endParaRPr dirty="0"/>
          </a:p>
        </p:txBody>
      </p:sp>
      <p:sp>
        <p:nvSpPr>
          <p:cNvPr id="227" name="Google Shape;227;p15"/>
          <p:cNvSpPr txBox="1"/>
          <p:nvPr/>
        </p:nvSpPr>
        <p:spPr>
          <a:xfrm>
            <a:off x="4210051" y="1571626"/>
            <a:ext cx="184731" cy="461665"/>
          </a:xfrm>
          <a:prstGeom prst="rect">
            <a:avLst/>
          </a:prstGeom>
          <a:noFill/>
          <a:ln>
            <a:noFill/>
          </a:ln>
        </p:spPr>
        <p:txBody>
          <a:bodyPr spcFirstLastPara="1" wrap="square" lIns="91425" tIns="45700" rIns="91425" bIns="45700" anchor="t" anchorCtr="0">
            <a:spAutoFit/>
          </a:bodyPr>
          <a:lstStyle/>
          <a:p>
            <a:pPr>
              <a:buSzPts val="2400"/>
            </a:pPr>
            <a:endParaRPr sz="2400" dirty="0">
              <a:solidFill>
                <a:schemeClr val="dk1"/>
              </a:solidFill>
              <a:latin typeface="Times New Roman"/>
              <a:ea typeface="Times New Roman"/>
              <a:cs typeface="Times New Roman"/>
              <a:sym typeface="Times New Roman"/>
            </a:endParaRPr>
          </a:p>
        </p:txBody>
      </p:sp>
      <p:grpSp>
        <p:nvGrpSpPr>
          <p:cNvPr id="228" name="Google Shape;228;p15"/>
          <p:cNvGrpSpPr/>
          <p:nvPr/>
        </p:nvGrpSpPr>
        <p:grpSpPr>
          <a:xfrm>
            <a:off x="2062832" y="2129010"/>
            <a:ext cx="7436150" cy="4304045"/>
            <a:chOff x="168275" y="1987550"/>
            <a:chExt cx="8382000" cy="3429000"/>
          </a:xfrm>
        </p:grpSpPr>
        <p:sp>
          <p:nvSpPr>
            <p:cNvPr id="229" name="Google Shape;229;p15"/>
            <p:cNvSpPr/>
            <p:nvPr/>
          </p:nvSpPr>
          <p:spPr>
            <a:xfrm>
              <a:off x="168275" y="2368550"/>
              <a:ext cx="685800" cy="533400"/>
            </a:xfrm>
            <a:prstGeom prst="ellipse">
              <a:avLst/>
            </a:prstGeom>
            <a:noFill/>
            <a:ln>
              <a:noFill/>
            </a:ln>
          </p:spPr>
          <p:txBody>
            <a:bodyPr spcFirstLastPara="1" wrap="square" lIns="91425" tIns="45700" rIns="91425" bIns="45700" anchor="ctr"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230" name="Google Shape;230;p15"/>
            <p:cNvSpPr/>
            <p:nvPr/>
          </p:nvSpPr>
          <p:spPr>
            <a:xfrm>
              <a:off x="336550" y="2825750"/>
              <a:ext cx="746126" cy="381000"/>
            </a:xfrm>
            <a:prstGeom prst="ellipse">
              <a:avLst/>
            </a:prstGeom>
            <a:noFill/>
            <a:ln>
              <a:noFill/>
            </a:ln>
          </p:spPr>
          <p:txBody>
            <a:bodyPr spcFirstLastPara="1" wrap="square" lIns="91425" tIns="45700" rIns="91425" bIns="45700" anchor="ctr" anchorCtr="0">
              <a:noAutofit/>
            </a:bodyPr>
            <a:lstStyle/>
            <a:p>
              <a:pPr algn="ctr">
                <a:buSzPts val="1600"/>
              </a:pPr>
              <a:r>
                <a:rPr lang="es-AR" sz="1600" dirty="0">
                  <a:solidFill>
                    <a:schemeClr val="dk1"/>
                  </a:solidFill>
                  <a:latin typeface="Twentieth Century"/>
                  <a:ea typeface="Twentieth Century"/>
                  <a:cs typeface="Twentieth Century"/>
                  <a:sym typeface="Twentieth Century"/>
                </a:rPr>
                <a:t>ini</a:t>
              </a:r>
              <a:endParaRPr sz="1600" dirty="0">
                <a:solidFill>
                  <a:schemeClr val="dk1"/>
                </a:solidFill>
                <a:latin typeface="Twentieth Century"/>
                <a:ea typeface="Twentieth Century"/>
                <a:cs typeface="Twentieth Century"/>
                <a:sym typeface="Twentieth Century"/>
              </a:endParaRPr>
            </a:p>
          </p:txBody>
        </p:sp>
        <p:sp>
          <p:nvSpPr>
            <p:cNvPr id="231" name="Google Shape;231;p15"/>
            <p:cNvSpPr/>
            <p:nvPr/>
          </p:nvSpPr>
          <p:spPr>
            <a:xfrm>
              <a:off x="2073275" y="3740150"/>
              <a:ext cx="762000" cy="6858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232" name="Google Shape;232;p15"/>
            <p:cNvSpPr/>
            <p:nvPr/>
          </p:nvSpPr>
          <p:spPr>
            <a:xfrm>
              <a:off x="473075" y="2749550"/>
              <a:ext cx="762000" cy="6858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233" name="Google Shape;233;p15"/>
            <p:cNvSpPr/>
            <p:nvPr/>
          </p:nvSpPr>
          <p:spPr>
            <a:xfrm>
              <a:off x="2149475" y="1987550"/>
              <a:ext cx="762000" cy="6858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234" name="Google Shape;234;p15"/>
            <p:cNvSpPr/>
            <p:nvPr/>
          </p:nvSpPr>
          <p:spPr>
            <a:xfrm>
              <a:off x="4130675" y="2216150"/>
              <a:ext cx="762000" cy="6858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235" name="Google Shape;235;p15"/>
            <p:cNvSpPr/>
            <p:nvPr/>
          </p:nvSpPr>
          <p:spPr>
            <a:xfrm>
              <a:off x="3978275" y="4730750"/>
              <a:ext cx="762000" cy="6858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236" name="Google Shape;236;p15"/>
            <p:cNvSpPr/>
            <p:nvPr/>
          </p:nvSpPr>
          <p:spPr>
            <a:xfrm>
              <a:off x="5959475" y="3206750"/>
              <a:ext cx="762000" cy="6858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SzPts val="1600"/>
              </a:pPr>
              <a:r>
                <a:rPr lang="es-AR" sz="1600" dirty="0">
                  <a:solidFill>
                    <a:schemeClr val="dk1"/>
                  </a:solidFill>
                  <a:latin typeface="Twentieth Century"/>
                  <a:ea typeface="Twentieth Century"/>
                  <a:cs typeface="Twentieth Century"/>
                  <a:sym typeface="Twentieth Century"/>
                </a:rPr>
                <a:t>F</a:t>
              </a:r>
              <a:endParaRPr sz="1600" dirty="0">
                <a:solidFill>
                  <a:schemeClr val="dk1"/>
                </a:solidFill>
                <a:latin typeface="Twentieth Century"/>
                <a:ea typeface="Twentieth Century"/>
                <a:cs typeface="Twentieth Century"/>
                <a:sym typeface="Twentieth Century"/>
              </a:endParaRPr>
            </a:p>
          </p:txBody>
        </p:sp>
        <p:sp>
          <p:nvSpPr>
            <p:cNvPr id="237" name="Google Shape;237;p15"/>
            <p:cNvSpPr/>
            <p:nvPr/>
          </p:nvSpPr>
          <p:spPr>
            <a:xfrm>
              <a:off x="3978275" y="3663950"/>
              <a:ext cx="762000" cy="6858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SzPts val="1600"/>
              </a:pPr>
              <a:r>
                <a:rPr lang="es-AR" sz="1600" dirty="0">
                  <a:solidFill>
                    <a:schemeClr val="dk1"/>
                  </a:solidFill>
                  <a:latin typeface="Twentieth Century"/>
                  <a:ea typeface="Twentieth Century"/>
                  <a:cs typeface="Twentieth Century"/>
                  <a:sym typeface="Twentieth Century"/>
                </a:rPr>
                <a:t>D</a:t>
              </a:r>
              <a:endParaRPr sz="1600" dirty="0">
                <a:solidFill>
                  <a:schemeClr val="dk1"/>
                </a:solidFill>
                <a:latin typeface="Twentieth Century"/>
                <a:ea typeface="Twentieth Century"/>
                <a:cs typeface="Twentieth Century"/>
                <a:sym typeface="Twentieth Century"/>
              </a:endParaRPr>
            </a:p>
          </p:txBody>
        </p:sp>
        <p:sp>
          <p:nvSpPr>
            <p:cNvPr id="238" name="Google Shape;238;p15"/>
            <p:cNvSpPr/>
            <p:nvPr/>
          </p:nvSpPr>
          <p:spPr>
            <a:xfrm>
              <a:off x="7026275" y="4730750"/>
              <a:ext cx="762000" cy="6858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SzPts val="1600"/>
              </a:pPr>
              <a:r>
                <a:rPr lang="es-AR" sz="1600" dirty="0">
                  <a:solidFill>
                    <a:schemeClr val="dk1"/>
                  </a:solidFill>
                  <a:latin typeface="Twentieth Century"/>
                  <a:ea typeface="Twentieth Century"/>
                  <a:cs typeface="Twentieth Century"/>
                  <a:sym typeface="Twentieth Century"/>
                </a:rPr>
                <a:t>G</a:t>
              </a:r>
              <a:endParaRPr sz="1600" dirty="0">
                <a:solidFill>
                  <a:schemeClr val="dk1"/>
                </a:solidFill>
                <a:latin typeface="Twentieth Century"/>
                <a:ea typeface="Twentieth Century"/>
                <a:cs typeface="Twentieth Century"/>
                <a:sym typeface="Twentieth Century"/>
              </a:endParaRPr>
            </a:p>
          </p:txBody>
        </p:sp>
        <p:sp>
          <p:nvSpPr>
            <p:cNvPr id="239" name="Google Shape;239;p15"/>
            <p:cNvSpPr txBox="1"/>
            <p:nvPr/>
          </p:nvSpPr>
          <p:spPr>
            <a:xfrm>
              <a:off x="2454275" y="2063750"/>
              <a:ext cx="208228" cy="367805"/>
            </a:xfrm>
            <a:prstGeom prst="rect">
              <a:avLst/>
            </a:prstGeom>
            <a:noFill/>
            <a:ln>
              <a:noFill/>
            </a:ln>
          </p:spPr>
          <p:txBody>
            <a:bodyPr spcFirstLastPara="1" wrap="square" lIns="91425" tIns="45700" rIns="91425" bIns="45700" anchor="t" anchorCtr="0">
              <a:spAutoFit/>
            </a:bodyPr>
            <a:lstStyle/>
            <a:p>
              <a:pPr>
                <a:buSzPts val="2400"/>
              </a:pPr>
              <a:endParaRPr sz="2400" dirty="0">
                <a:solidFill>
                  <a:schemeClr val="dk1"/>
                </a:solidFill>
                <a:latin typeface="Times New Roman"/>
                <a:ea typeface="Times New Roman"/>
                <a:cs typeface="Times New Roman"/>
                <a:sym typeface="Times New Roman"/>
              </a:endParaRPr>
            </a:p>
          </p:txBody>
        </p:sp>
        <p:sp>
          <p:nvSpPr>
            <p:cNvPr id="240" name="Google Shape;240;p15"/>
            <p:cNvSpPr txBox="1"/>
            <p:nvPr/>
          </p:nvSpPr>
          <p:spPr>
            <a:xfrm>
              <a:off x="2362200" y="2276475"/>
              <a:ext cx="347287"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A</a:t>
              </a:r>
              <a:endParaRPr sz="1600" dirty="0">
                <a:solidFill>
                  <a:schemeClr val="dk1"/>
                </a:solidFill>
                <a:latin typeface="Twentieth Century"/>
                <a:ea typeface="Twentieth Century"/>
                <a:cs typeface="Twentieth Century"/>
                <a:sym typeface="Twentieth Century"/>
              </a:endParaRPr>
            </a:p>
          </p:txBody>
        </p:sp>
        <p:sp>
          <p:nvSpPr>
            <p:cNvPr id="241" name="Google Shape;241;p15"/>
            <p:cNvSpPr/>
            <p:nvPr/>
          </p:nvSpPr>
          <p:spPr>
            <a:xfrm>
              <a:off x="2301875" y="3968750"/>
              <a:ext cx="32379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B</a:t>
              </a:r>
              <a:endParaRPr sz="1600" dirty="0">
                <a:solidFill>
                  <a:schemeClr val="dk1"/>
                </a:solidFill>
                <a:latin typeface="Twentieth Century"/>
                <a:ea typeface="Twentieth Century"/>
                <a:cs typeface="Twentieth Century"/>
                <a:sym typeface="Twentieth Century"/>
              </a:endParaRPr>
            </a:p>
          </p:txBody>
        </p:sp>
        <p:sp>
          <p:nvSpPr>
            <p:cNvPr id="242" name="Google Shape;242;p15"/>
            <p:cNvSpPr/>
            <p:nvPr/>
          </p:nvSpPr>
          <p:spPr>
            <a:xfrm>
              <a:off x="4283075" y="2368550"/>
              <a:ext cx="347287"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C</a:t>
              </a:r>
              <a:endParaRPr sz="1600" dirty="0">
                <a:solidFill>
                  <a:schemeClr val="dk1"/>
                </a:solidFill>
                <a:latin typeface="Twentieth Century"/>
                <a:ea typeface="Twentieth Century"/>
                <a:cs typeface="Twentieth Century"/>
                <a:sym typeface="Twentieth Century"/>
              </a:endParaRPr>
            </a:p>
          </p:txBody>
        </p:sp>
        <p:sp>
          <p:nvSpPr>
            <p:cNvPr id="243" name="Google Shape;243;p15"/>
            <p:cNvSpPr/>
            <p:nvPr/>
          </p:nvSpPr>
          <p:spPr>
            <a:xfrm>
              <a:off x="4206875" y="4883150"/>
              <a:ext cx="309341"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E</a:t>
              </a:r>
              <a:endParaRPr sz="1600" dirty="0">
                <a:solidFill>
                  <a:schemeClr val="dk1"/>
                </a:solidFill>
                <a:latin typeface="Twentieth Century"/>
                <a:ea typeface="Twentieth Century"/>
                <a:cs typeface="Twentieth Century"/>
                <a:sym typeface="Twentieth Century"/>
              </a:endParaRPr>
            </a:p>
          </p:txBody>
        </p:sp>
        <p:cxnSp>
          <p:nvCxnSpPr>
            <p:cNvPr id="244" name="Google Shape;244;p15"/>
            <p:cNvCxnSpPr/>
            <p:nvPr/>
          </p:nvCxnSpPr>
          <p:spPr>
            <a:xfrm rot="10800000" flipH="1">
              <a:off x="1235075" y="2520950"/>
              <a:ext cx="990600" cy="457200"/>
            </a:xfrm>
            <a:prstGeom prst="straightConnector1">
              <a:avLst/>
            </a:prstGeom>
            <a:noFill/>
            <a:ln w="19050" cap="flat" cmpd="sng">
              <a:solidFill>
                <a:schemeClr val="dk1"/>
              </a:solidFill>
              <a:prstDash val="solid"/>
              <a:round/>
              <a:headEnd type="none" w="sm" len="sm"/>
              <a:tailEnd type="triangle" w="med" len="med"/>
            </a:ln>
          </p:spPr>
        </p:cxnSp>
        <p:cxnSp>
          <p:nvCxnSpPr>
            <p:cNvPr id="245" name="Google Shape;245;p15"/>
            <p:cNvCxnSpPr/>
            <p:nvPr/>
          </p:nvCxnSpPr>
          <p:spPr>
            <a:xfrm rot="10800000" flipH="1">
              <a:off x="2835275" y="4044950"/>
              <a:ext cx="1143000" cy="76200"/>
            </a:xfrm>
            <a:prstGeom prst="straightConnector1">
              <a:avLst/>
            </a:prstGeom>
            <a:noFill/>
            <a:ln w="19050" cap="flat" cmpd="sng">
              <a:solidFill>
                <a:schemeClr val="dk1"/>
              </a:solidFill>
              <a:prstDash val="solid"/>
              <a:round/>
              <a:headEnd type="none" w="sm" len="sm"/>
              <a:tailEnd type="triangle" w="med" len="med"/>
            </a:ln>
          </p:spPr>
        </p:cxnSp>
        <p:cxnSp>
          <p:nvCxnSpPr>
            <p:cNvPr id="246" name="Google Shape;246;p15"/>
            <p:cNvCxnSpPr/>
            <p:nvPr/>
          </p:nvCxnSpPr>
          <p:spPr>
            <a:xfrm>
              <a:off x="1082675" y="3359150"/>
              <a:ext cx="1066800" cy="533400"/>
            </a:xfrm>
            <a:prstGeom prst="straightConnector1">
              <a:avLst/>
            </a:prstGeom>
            <a:noFill/>
            <a:ln w="19050" cap="flat" cmpd="sng">
              <a:solidFill>
                <a:schemeClr val="dk1"/>
              </a:solidFill>
              <a:prstDash val="solid"/>
              <a:round/>
              <a:headEnd type="none" w="sm" len="sm"/>
              <a:tailEnd type="triangle" w="med" len="med"/>
            </a:ln>
          </p:spPr>
        </p:cxnSp>
        <p:cxnSp>
          <p:nvCxnSpPr>
            <p:cNvPr id="247" name="Google Shape;247;p15"/>
            <p:cNvCxnSpPr/>
            <p:nvPr/>
          </p:nvCxnSpPr>
          <p:spPr>
            <a:xfrm>
              <a:off x="2911475" y="2368550"/>
              <a:ext cx="1219200" cy="76200"/>
            </a:xfrm>
            <a:prstGeom prst="straightConnector1">
              <a:avLst/>
            </a:prstGeom>
            <a:noFill/>
            <a:ln w="19050" cap="flat" cmpd="sng">
              <a:solidFill>
                <a:schemeClr val="dk1"/>
              </a:solidFill>
              <a:prstDash val="solid"/>
              <a:round/>
              <a:headEnd type="none" w="sm" len="sm"/>
              <a:tailEnd type="triangle" w="med" len="med"/>
            </a:ln>
          </p:spPr>
        </p:cxnSp>
        <p:cxnSp>
          <p:nvCxnSpPr>
            <p:cNvPr id="248" name="Google Shape;248;p15"/>
            <p:cNvCxnSpPr/>
            <p:nvPr/>
          </p:nvCxnSpPr>
          <p:spPr>
            <a:xfrm>
              <a:off x="2682875" y="4349750"/>
              <a:ext cx="1295400" cy="609600"/>
            </a:xfrm>
            <a:prstGeom prst="straightConnector1">
              <a:avLst/>
            </a:prstGeom>
            <a:noFill/>
            <a:ln w="19050" cap="flat" cmpd="sng">
              <a:solidFill>
                <a:schemeClr val="dk1"/>
              </a:solidFill>
              <a:prstDash val="solid"/>
              <a:round/>
              <a:headEnd type="none" w="sm" len="sm"/>
              <a:tailEnd type="triangle" w="med" len="med"/>
            </a:ln>
          </p:spPr>
        </p:cxnSp>
        <p:cxnSp>
          <p:nvCxnSpPr>
            <p:cNvPr id="249" name="Google Shape;249;p15"/>
            <p:cNvCxnSpPr/>
            <p:nvPr/>
          </p:nvCxnSpPr>
          <p:spPr>
            <a:xfrm rot="10800000" flipH="1">
              <a:off x="4740275" y="3892550"/>
              <a:ext cx="1447800" cy="1219200"/>
            </a:xfrm>
            <a:prstGeom prst="straightConnector1">
              <a:avLst/>
            </a:prstGeom>
            <a:noFill/>
            <a:ln w="19050" cap="flat" cmpd="sng">
              <a:solidFill>
                <a:schemeClr val="dk1"/>
              </a:solidFill>
              <a:prstDash val="solid"/>
              <a:round/>
              <a:headEnd type="none" w="sm" len="sm"/>
              <a:tailEnd type="triangle" w="med" len="med"/>
            </a:ln>
          </p:spPr>
        </p:cxnSp>
        <p:cxnSp>
          <p:nvCxnSpPr>
            <p:cNvPr id="250" name="Google Shape;250;p15"/>
            <p:cNvCxnSpPr/>
            <p:nvPr/>
          </p:nvCxnSpPr>
          <p:spPr>
            <a:xfrm rot="10800000" flipH="1">
              <a:off x="4740275" y="3663950"/>
              <a:ext cx="1219200" cy="304800"/>
            </a:xfrm>
            <a:prstGeom prst="straightConnector1">
              <a:avLst/>
            </a:prstGeom>
            <a:noFill/>
            <a:ln w="19050" cap="flat" cmpd="sng">
              <a:solidFill>
                <a:schemeClr val="dk1"/>
              </a:solidFill>
              <a:prstDash val="solid"/>
              <a:round/>
              <a:headEnd type="none" w="sm" len="sm"/>
              <a:tailEnd type="triangle" w="med" len="med"/>
            </a:ln>
          </p:spPr>
        </p:cxnSp>
        <p:cxnSp>
          <p:nvCxnSpPr>
            <p:cNvPr id="251" name="Google Shape;251;p15"/>
            <p:cNvCxnSpPr/>
            <p:nvPr/>
          </p:nvCxnSpPr>
          <p:spPr>
            <a:xfrm>
              <a:off x="4816475" y="2597150"/>
              <a:ext cx="1143000" cy="762000"/>
            </a:xfrm>
            <a:prstGeom prst="straightConnector1">
              <a:avLst/>
            </a:prstGeom>
            <a:noFill/>
            <a:ln w="19050" cap="flat" cmpd="sng">
              <a:solidFill>
                <a:schemeClr val="dk1"/>
              </a:solidFill>
              <a:prstDash val="solid"/>
              <a:round/>
              <a:headEnd type="none" w="sm" len="sm"/>
              <a:tailEnd type="triangle" w="med" len="med"/>
            </a:ln>
          </p:spPr>
        </p:cxnSp>
        <p:cxnSp>
          <p:nvCxnSpPr>
            <p:cNvPr id="252" name="Google Shape;252;p15"/>
            <p:cNvCxnSpPr/>
            <p:nvPr/>
          </p:nvCxnSpPr>
          <p:spPr>
            <a:xfrm rot="10800000" flipH="1">
              <a:off x="4664075" y="5187950"/>
              <a:ext cx="2438400" cy="76200"/>
            </a:xfrm>
            <a:prstGeom prst="straightConnector1">
              <a:avLst/>
            </a:prstGeom>
            <a:noFill/>
            <a:ln w="19050" cap="flat" cmpd="sng">
              <a:solidFill>
                <a:schemeClr val="dk1"/>
              </a:solidFill>
              <a:prstDash val="solid"/>
              <a:round/>
              <a:headEnd type="none" w="sm" len="sm"/>
              <a:tailEnd type="triangle" w="med" len="med"/>
            </a:ln>
          </p:spPr>
        </p:cxnSp>
        <p:cxnSp>
          <p:nvCxnSpPr>
            <p:cNvPr id="253" name="Google Shape;253;p15"/>
            <p:cNvCxnSpPr/>
            <p:nvPr/>
          </p:nvCxnSpPr>
          <p:spPr>
            <a:xfrm>
              <a:off x="6721475" y="3587750"/>
              <a:ext cx="1066800" cy="0"/>
            </a:xfrm>
            <a:prstGeom prst="straightConnector1">
              <a:avLst/>
            </a:prstGeom>
            <a:noFill/>
            <a:ln w="19050" cap="flat" cmpd="sng">
              <a:solidFill>
                <a:schemeClr val="dk1"/>
              </a:solidFill>
              <a:prstDash val="solid"/>
              <a:round/>
              <a:headEnd type="none" w="sm" len="sm"/>
              <a:tailEnd type="triangle" w="med" len="med"/>
            </a:ln>
          </p:spPr>
        </p:cxnSp>
        <p:sp>
          <p:nvSpPr>
            <p:cNvPr id="254" name="Google Shape;254;p15"/>
            <p:cNvSpPr/>
            <p:nvPr/>
          </p:nvSpPr>
          <p:spPr>
            <a:xfrm>
              <a:off x="7788275" y="3054350"/>
              <a:ext cx="762000" cy="6858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SzPts val="1600"/>
              </a:pPr>
              <a:r>
                <a:rPr lang="es-AR" sz="1600" dirty="0">
                  <a:solidFill>
                    <a:schemeClr val="dk1"/>
                  </a:solidFill>
                  <a:latin typeface="Twentieth Century"/>
                  <a:ea typeface="Twentieth Century"/>
                  <a:cs typeface="Twentieth Century"/>
                  <a:sym typeface="Twentieth Century"/>
                </a:rPr>
                <a:t>Fin</a:t>
              </a:r>
              <a:endParaRPr sz="1600" dirty="0">
                <a:solidFill>
                  <a:schemeClr val="dk1"/>
                </a:solidFill>
                <a:latin typeface="Twentieth Century"/>
                <a:ea typeface="Twentieth Century"/>
                <a:cs typeface="Twentieth Century"/>
                <a:sym typeface="Twentieth Century"/>
              </a:endParaRPr>
            </a:p>
          </p:txBody>
        </p:sp>
        <p:cxnSp>
          <p:nvCxnSpPr>
            <p:cNvPr id="255" name="Google Shape;255;p15"/>
            <p:cNvCxnSpPr/>
            <p:nvPr/>
          </p:nvCxnSpPr>
          <p:spPr>
            <a:xfrm rot="10800000" flipH="1">
              <a:off x="7483475" y="3740150"/>
              <a:ext cx="533400" cy="990600"/>
            </a:xfrm>
            <a:prstGeom prst="straightConnector1">
              <a:avLst/>
            </a:prstGeom>
            <a:noFill/>
            <a:ln w="19050" cap="flat" cmpd="sng">
              <a:solidFill>
                <a:schemeClr val="dk1"/>
              </a:solidFill>
              <a:prstDash val="solid"/>
              <a:round/>
              <a:headEnd type="none" w="sm" len="sm"/>
              <a:tailEnd type="triangle" w="med" len="med"/>
            </a:ln>
          </p:spPr>
        </p:cxnSp>
        <p:sp>
          <p:nvSpPr>
            <p:cNvPr id="256" name="Google Shape;256;p15"/>
            <p:cNvSpPr txBox="1"/>
            <p:nvPr/>
          </p:nvSpPr>
          <p:spPr>
            <a:xfrm>
              <a:off x="1219199" y="2428875"/>
              <a:ext cx="39968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0 </a:t>
              </a:r>
              <a:endParaRPr sz="1600" dirty="0">
                <a:solidFill>
                  <a:schemeClr val="dk1"/>
                </a:solidFill>
                <a:latin typeface="Twentieth Century"/>
                <a:ea typeface="Twentieth Century"/>
                <a:cs typeface="Twentieth Century"/>
                <a:sym typeface="Twentieth Century"/>
              </a:endParaRPr>
            </a:p>
          </p:txBody>
        </p:sp>
        <p:sp>
          <p:nvSpPr>
            <p:cNvPr id="257" name="Google Shape;257;p15"/>
            <p:cNvSpPr txBox="1"/>
            <p:nvPr/>
          </p:nvSpPr>
          <p:spPr>
            <a:xfrm>
              <a:off x="1500188" y="3429000"/>
              <a:ext cx="39968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0 </a:t>
              </a:r>
              <a:endParaRPr sz="1600" dirty="0">
                <a:solidFill>
                  <a:schemeClr val="dk1"/>
                </a:solidFill>
                <a:latin typeface="Twentieth Century"/>
                <a:ea typeface="Twentieth Century"/>
                <a:cs typeface="Twentieth Century"/>
                <a:sym typeface="Twentieth Century"/>
              </a:endParaRPr>
            </a:p>
          </p:txBody>
        </p:sp>
        <p:sp>
          <p:nvSpPr>
            <p:cNvPr id="258" name="Google Shape;258;p15"/>
            <p:cNvSpPr txBox="1"/>
            <p:nvPr/>
          </p:nvSpPr>
          <p:spPr>
            <a:xfrm>
              <a:off x="3216275" y="2063750"/>
              <a:ext cx="39968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2 </a:t>
              </a:r>
              <a:endParaRPr sz="1600" dirty="0">
                <a:solidFill>
                  <a:schemeClr val="dk1"/>
                </a:solidFill>
                <a:latin typeface="Twentieth Century"/>
                <a:ea typeface="Twentieth Century"/>
                <a:cs typeface="Twentieth Century"/>
                <a:sym typeface="Twentieth Century"/>
              </a:endParaRPr>
            </a:p>
          </p:txBody>
        </p:sp>
        <p:sp>
          <p:nvSpPr>
            <p:cNvPr id="259" name="Google Shape;259;p15"/>
            <p:cNvSpPr txBox="1"/>
            <p:nvPr/>
          </p:nvSpPr>
          <p:spPr>
            <a:xfrm>
              <a:off x="3140075" y="3740150"/>
              <a:ext cx="39968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5 </a:t>
              </a:r>
              <a:endParaRPr sz="1600" dirty="0">
                <a:solidFill>
                  <a:schemeClr val="dk1"/>
                </a:solidFill>
                <a:latin typeface="Twentieth Century"/>
                <a:ea typeface="Twentieth Century"/>
                <a:cs typeface="Twentieth Century"/>
                <a:sym typeface="Twentieth Century"/>
              </a:endParaRPr>
            </a:p>
          </p:txBody>
        </p:sp>
        <p:sp>
          <p:nvSpPr>
            <p:cNvPr id="260" name="Google Shape;260;p15"/>
            <p:cNvSpPr txBox="1"/>
            <p:nvPr/>
          </p:nvSpPr>
          <p:spPr>
            <a:xfrm>
              <a:off x="5273674" y="2673350"/>
              <a:ext cx="39968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4 </a:t>
              </a:r>
              <a:endParaRPr sz="1600" dirty="0">
                <a:solidFill>
                  <a:schemeClr val="dk1"/>
                </a:solidFill>
                <a:latin typeface="Twentieth Century"/>
                <a:ea typeface="Twentieth Century"/>
                <a:cs typeface="Twentieth Century"/>
                <a:sym typeface="Twentieth Century"/>
              </a:endParaRPr>
            </a:p>
          </p:txBody>
        </p:sp>
        <p:sp>
          <p:nvSpPr>
            <p:cNvPr id="261" name="Google Shape;261;p15"/>
            <p:cNvSpPr txBox="1"/>
            <p:nvPr/>
          </p:nvSpPr>
          <p:spPr>
            <a:xfrm>
              <a:off x="5273674" y="3435350"/>
              <a:ext cx="39968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7 </a:t>
              </a:r>
              <a:endParaRPr sz="1600" dirty="0">
                <a:solidFill>
                  <a:schemeClr val="dk1"/>
                </a:solidFill>
                <a:latin typeface="Twentieth Century"/>
                <a:ea typeface="Twentieth Century"/>
                <a:cs typeface="Twentieth Century"/>
                <a:sym typeface="Twentieth Century"/>
              </a:endParaRPr>
            </a:p>
          </p:txBody>
        </p:sp>
        <p:sp>
          <p:nvSpPr>
            <p:cNvPr id="262" name="Google Shape;262;p15"/>
            <p:cNvSpPr txBox="1"/>
            <p:nvPr/>
          </p:nvSpPr>
          <p:spPr>
            <a:xfrm>
              <a:off x="5121275" y="4273550"/>
              <a:ext cx="39968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4 </a:t>
              </a:r>
              <a:endParaRPr sz="1600" dirty="0">
                <a:solidFill>
                  <a:schemeClr val="dk1"/>
                </a:solidFill>
                <a:latin typeface="Twentieth Century"/>
                <a:ea typeface="Twentieth Century"/>
                <a:cs typeface="Twentieth Century"/>
                <a:sym typeface="Twentieth Century"/>
              </a:endParaRPr>
            </a:p>
          </p:txBody>
        </p:sp>
        <p:sp>
          <p:nvSpPr>
            <p:cNvPr id="263" name="Google Shape;263;p15"/>
            <p:cNvSpPr txBox="1"/>
            <p:nvPr/>
          </p:nvSpPr>
          <p:spPr>
            <a:xfrm>
              <a:off x="3292475" y="4502150"/>
              <a:ext cx="39968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5 </a:t>
              </a:r>
              <a:endParaRPr sz="1600" dirty="0">
                <a:solidFill>
                  <a:schemeClr val="dk1"/>
                </a:solidFill>
                <a:latin typeface="Twentieth Century"/>
                <a:ea typeface="Twentieth Century"/>
                <a:cs typeface="Twentieth Century"/>
                <a:sym typeface="Twentieth Century"/>
              </a:endParaRPr>
            </a:p>
          </p:txBody>
        </p:sp>
        <p:sp>
          <p:nvSpPr>
            <p:cNvPr id="264" name="Google Shape;264;p15"/>
            <p:cNvSpPr txBox="1"/>
            <p:nvPr/>
          </p:nvSpPr>
          <p:spPr>
            <a:xfrm>
              <a:off x="5730875" y="4883150"/>
              <a:ext cx="39968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4 </a:t>
              </a:r>
              <a:endParaRPr sz="1600" dirty="0">
                <a:solidFill>
                  <a:schemeClr val="dk1"/>
                </a:solidFill>
                <a:latin typeface="Twentieth Century"/>
                <a:ea typeface="Twentieth Century"/>
                <a:cs typeface="Twentieth Century"/>
                <a:sym typeface="Twentieth Century"/>
              </a:endParaRPr>
            </a:p>
          </p:txBody>
        </p:sp>
        <p:sp>
          <p:nvSpPr>
            <p:cNvPr id="265" name="Google Shape;265;p15"/>
            <p:cNvSpPr txBox="1"/>
            <p:nvPr/>
          </p:nvSpPr>
          <p:spPr>
            <a:xfrm>
              <a:off x="7407275" y="4044950"/>
              <a:ext cx="39968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4 </a:t>
              </a:r>
              <a:endParaRPr sz="1600" dirty="0">
                <a:solidFill>
                  <a:schemeClr val="dk1"/>
                </a:solidFill>
                <a:latin typeface="Twentieth Century"/>
                <a:ea typeface="Twentieth Century"/>
                <a:cs typeface="Twentieth Century"/>
                <a:sym typeface="Twentieth Century"/>
              </a:endParaRPr>
            </a:p>
          </p:txBody>
        </p:sp>
        <p:sp>
          <p:nvSpPr>
            <p:cNvPr id="266" name="Google Shape;266;p15"/>
            <p:cNvSpPr txBox="1"/>
            <p:nvPr/>
          </p:nvSpPr>
          <p:spPr>
            <a:xfrm>
              <a:off x="7026275" y="3282950"/>
              <a:ext cx="33644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5</a:t>
              </a:r>
              <a:endParaRPr sz="1600" dirty="0">
                <a:solidFill>
                  <a:schemeClr val="dk1"/>
                </a:solidFill>
                <a:latin typeface="Twentieth Century"/>
                <a:ea typeface="Twentieth Century"/>
                <a:cs typeface="Twentieth Century"/>
                <a:sym typeface="Twentieth Century"/>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0"/>
        <p:cNvGrpSpPr/>
        <p:nvPr/>
      </p:nvGrpSpPr>
      <p:grpSpPr>
        <a:xfrm>
          <a:off x="0" y="0"/>
          <a:ext cx="0" cy="0"/>
          <a:chOff x="0" y="0"/>
          <a:chExt cx="0" cy="0"/>
        </a:xfrm>
      </p:grpSpPr>
      <p:sp>
        <p:nvSpPr>
          <p:cNvPr id="1401" name="Google Shape;1401;p2"/>
          <p:cNvSpPr txBox="1"/>
          <p:nvPr/>
        </p:nvSpPr>
        <p:spPr>
          <a:xfrm>
            <a:off x="2100000" y="4586220"/>
            <a:ext cx="9747943" cy="613080"/>
          </a:xfrm>
          <a:prstGeom prst="rect">
            <a:avLst/>
          </a:prstGeom>
          <a:noFill/>
          <a:ln>
            <a:noFill/>
          </a:ln>
        </p:spPr>
        <p:txBody>
          <a:bodyPr spcFirstLastPara="1" wrap="square" lIns="91425" tIns="45700" rIns="91425" bIns="45700" anchor="b" anchorCtr="0">
            <a:noAutofit/>
          </a:bodyPr>
          <a:lstStyle/>
          <a:p>
            <a:pPr marL="0" indent="0">
              <a:spcBef>
                <a:spcPts val="0"/>
              </a:spcBef>
            </a:pPr>
            <a:r>
              <a:rPr lang="es-AR" sz="5400" b="1" dirty="0">
                <a:solidFill>
                  <a:schemeClr val="accent5"/>
                </a:solidFill>
              </a:rPr>
              <a:t>Planificación Temporal</a:t>
            </a:r>
          </a:p>
        </p:txBody>
      </p:sp>
      <p:sp>
        <p:nvSpPr>
          <p:cNvPr id="1402" name="Google Shape;1402;p2"/>
          <p:cNvSpPr txBox="1"/>
          <p:nvPr/>
        </p:nvSpPr>
        <p:spPr>
          <a:xfrm>
            <a:off x="1937640" y="4359600"/>
            <a:ext cx="6921720" cy="53316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dirty="0">
              <a:ln>
                <a:noFill/>
              </a:ln>
              <a:solidFill>
                <a:srgbClr val="262626"/>
              </a:solidFill>
              <a:effectLst/>
              <a:uLnTx/>
              <a:uFillTx/>
              <a:latin typeface="Calibri"/>
              <a:ea typeface="Calibri"/>
              <a:cs typeface="Calibri"/>
              <a:sym typeface="Calibri"/>
            </a:endParaRPr>
          </a:p>
        </p:txBody>
      </p:sp>
      <p:sp>
        <p:nvSpPr>
          <p:cNvPr id="1403" name="Google Shape;1403;p2"/>
          <p:cNvSpPr txBox="1"/>
          <p:nvPr/>
        </p:nvSpPr>
        <p:spPr>
          <a:xfrm>
            <a:off x="2100000" y="5661360"/>
            <a:ext cx="3312000" cy="647640"/>
          </a:xfrm>
          <a:prstGeom prst="rect">
            <a:avLst/>
          </a:prstGeom>
          <a:noFill/>
          <a:ln>
            <a:noFill/>
          </a:ln>
        </p:spPr>
        <p:txBody>
          <a:bodyPr spcFirstLastPara="1" wrap="square" lIns="90000" tIns="45000" rIns="90000" bIns="450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63891F">
                    <a:lumMod val="75000"/>
                  </a:srgbClr>
                </a:solidFill>
                <a:effectLst/>
                <a:uLnTx/>
                <a:uFillTx/>
                <a:latin typeface="Calibri"/>
                <a:ea typeface="Calibri"/>
                <a:cs typeface="Calibri"/>
                <a:sym typeface="Calibri"/>
              </a:rPr>
              <a:t>Ingeniería de Software II – 2025</a:t>
            </a:r>
            <a:endParaRPr kumimoji="0" sz="1400" b="0" i="0" u="none" strike="noStrike" kern="0" cap="none" spc="0" normalizeH="0" baseline="0" noProof="0" dirty="0">
              <a:ln>
                <a:noFill/>
              </a:ln>
              <a:solidFill>
                <a:srgbClr val="63891F">
                  <a:lumMod val="75000"/>
                </a:srgbClr>
              </a:solidFill>
              <a:effectLst/>
              <a:uLnTx/>
              <a:uFillTx/>
              <a:latin typeface="Times New Roman"/>
              <a:ea typeface="Times New Roman"/>
              <a:cs typeface="Times New Roman"/>
              <a:sym typeface="Times New Roman"/>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63891F">
                  <a:lumMod val="75000"/>
                </a:srgbClr>
              </a:solidFill>
              <a:effectLst/>
              <a:uLnTx/>
              <a:uFillTx/>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r>
              <a:rPr lang="es-AR" dirty="0"/>
              <a:t>Método de planificación temporal</a:t>
            </a:r>
            <a:br>
              <a:rPr lang="es-AR" dirty="0"/>
            </a:br>
            <a:r>
              <a:rPr lang="es-AR" dirty="0"/>
              <a:t>PERT - CPM</a:t>
            </a:r>
            <a:endParaRPr dirty="0"/>
          </a:p>
        </p:txBody>
      </p:sp>
      <p:sp>
        <p:nvSpPr>
          <p:cNvPr id="274" name="Google Shape;274;p16"/>
          <p:cNvSpPr txBox="1"/>
          <p:nvPr/>
        </p:nvSpPr>
        <p:spPr>
          <a:xfrm>
            <a:off x="4210051" y="1571626"/>
            <a:ext cx="184731" cy="461665"/>
          </a:xfrm>
          <a:prstGeom prst="rect">
            <a:avLst/>
          </a:prstGeom>
          <a:noFill/>
          <a:ln>
            <a:noFill/>
          </a:ln>
        </p:spPr>
        <p:txBody>
          <a:bodyPr spcFirstLastPara="1" wrap="square" lIns="91425" tIns="45700" rIns="91425" bIns="45700" anchor="t" anchorCtr="0">
            <a:spAutoFit/>
          </a:bodyPr>
          <a:lstStyle/>
          <a:p>
            <a:pPr>
              <a:buSzPts val="2400"/>
            </a:pPr>
            <a:endParaRPr sz="2400" dirty="0">
              <a:solidFill>
                <a:schemeClr val="dk1"/>
              </a:solidFill>
              <a:latin typeface="Times New Roman"/>
              <a:ea typeface="Times New Roman"/>
              <a:cs typeface="Times New Roman"/>
              <a:sym typeface="Times New Roman"/>
            </a:endParaRPr>
          </a:p>
        </p:txBody>
      </p:sp>
      <p:grpSp>
        <p:nvGrpSpPr>
          <p:cNvPr id="275" name="Google Shape;275;p16"/>
          <p:cNvGrpSpPr/>
          <p:nvPr/>
        </p:nvGrpSpPr>
        <p:grpSpPr>
          <a:xfrm>
            <a:off x="2062833" y="1800227"/>
            <a:ext cx="7813685" cy="4971379"/>
            <a:chOff x="168275" y="2641872"/>
            <a:chExt cx="8807555" cy="3960661"/>
          </a:xfrm>
        </p:grpSpPr>
        <p:sp>
          <p:nvSpPr>
            <p:cNvPr id="276" name="Google Shape;276;p16"/>
            <p:cNvSpPr txBox="1"/>
            <p:nvPr/>
          </p:nvSpPr>
          <p:spPr>
            <a:xfrm>
              <a:off x="1790700" y="2641872"/>
              <a:ext cx="809419"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Te=0|</a:t>
              </a:r>
              <a:endParaRPr sz="1600" dirty="0">
                <a:solidFill>
                  <a:schemeClr val="dk1"/>
                </a:solidFill>
                <a:latin typeface="Twentieth Century"/>
                <a:ea typeface="Twentieth Century"/>
                <a:cs typeface="Twentieth Century"/>
                <a:sym typeface="Twentieth Century"/>
              </a:endParaRPr>
            </a:p>
          </p:txBody>
        </p:sp>
        <p:sp>
          <p:nvSpPr>
            <p:cNvPr id="277" name="Google Shape;277;p16"/>
            <p:cNvSpPr txBox="1"/>
            <p:nvPr/>
          </p:nvSpPr>
          <p:spPr>
            <a:xfrm>
              <a:off x="2690124" y="2659335"/>
              <a:ext cx="1097314" cy="269723"/>
            </a:xfrm>
            <a:prstGeom prst="rect">
              <a:avLst/>
            </a:prstGeom>
            <a:noFill/>
            <a:ln>
              <a:noFill/>
            </a:ln>
          </p:spPr>
          <p:txBody>
            <a:bodyPr spcFirstLastPara="1" wrap="square" lIns="91425" tIns="45700" rIns="91425" bIns="45700" anchor="t" anchorCtr="0">
              <a:spAutoFit/>
            </a:bodyPr>
            <a:lstStyle/>
            <a:p>
              <a:pPr>
                <a:buSzPts val="1600"/>
              </a:pPr>
              <a:r>
                <a:rPr lang="es-AR" sz="1600" b="1" dirty="0">
                  <a:solidFill>
                    <a:srgbClr val="4A6617"/>
                  </a:solidFill>
                  <a:latin typeface="Calibri"/>
                  <a:ea typeface="Calibri"/>
                  <a:cs typeface="Calibri"/>
                  <a:sym typeface="Calibri"/>
                </a:rPr>
                <a:t>Ta=6</a:t>
              </a:r>
              <a:endParaRPr sz="1600" b="1" dirty="0">
                <a:solidFill>
                  <a:srgbClr val="4A6617"/>
                </a:solidFill>
                <a:latin typeface="Calibri"/>
                <a:ea typeface="Calibri"/>
                <a:cs typeface="Calibri"/>
                <a:sym typeface="Calibri"/>
              </a:endParaRPr>
            </a:p>
          </p:txBody>
        </p:sp>
        <p:grpSp>
          <p:nvGrpSpPr>
            <p:cNvPr id="278" name="Google Shape;278;p16"/>
            <p:cNvGrpSpPr/>
            <p:nvPr/>
          </p:nvGrpSpPr>
          <p:grpSpPr>
            <a:xfrm>
              <a:off x="168275" y="2827610"/>
              <a:ext cx="8807555" cy="3774923"/>
              <a:chOff x="168275" y="1911350"/>
              <a:chExt cx="8807555" cy="3774923"/>
            </a:xfrm>
          </p:grpSpPr>
          <p:sp>
            <p:nvSpPr>
              <p:cNvPr id="279" name="Google Shape;279;p16"/>
              <p:cNvSpPr/>
              <p:nvPr/>
            </p:nvSpPr>
            <p:spPr>
              <a:xfrm>
                <a:off x="168275" y="2368550"/>
                <a:ext cx="685800" cy="533400"/>
              </a:xfrm>
              <a:prstGeom prst="ellipse">
                <a:avLst/>
              </a:prstGeom>
              <a:noFill/>
              <a:ln>
                <a:noFill/>
              </a:ln>
            </p:spPr>
            <p:txBody>
              <a:bodyPr spcFirstLastPara="1" wrap="square" lIns="91425" tIns="45700" rIns="91425" bIns="45700" anchor="ctr"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280" name="Google Shape;280;p16"/>
              <p:cNvSpPr/>
              <p:nvPr/>
            </p:nvSpPr>
            <p:spPr>
              <a:xfrm>
                <a:off x="549275" y="2825750"/>
                <a:ext cx="533400" cy="381000"/>
              </a:xfrm>
              <a:prstGeom prst="ellipse">
                <a:avLst/>
              </a:prstGeom>
              <a:noFill/>
              <a:ln>
                <a:noFill/>
              </a:ln>
            </p:spPr>
            <p:txBody>
              <a:bodyPr spcFirstLastPara="1" wrap="square" lIns="91425" tIns="45700" rIns="91425" bIns="45700" anchor="ctr" anchorCtr="0">
                <a:noAutofit/>
              </a:bodyPr>
              <a:lstStyle/>
              <a:p>
                <a:pPr algn="ctr">
                  <a:buSzPts val="1600"/>
                </a:pPr>
                <a:r>
                  <a:rPr lang="es-AR" sz="1600" dirty="0">
                    <a:solidFill>
                      <a:schemeClr val="dk1"/>
                    </a:solidFill>
                    <a:latin typeface="Twentieth Century"/>
                    <a:ea typeface="Twentieth Century"/>
                    <a:cs typeface="Twentieth Century"/>
                    <a:sym typeface="Twentieth Century"/>
                  </a:rPr>
                  <a:t>ini</a:t>
                </a:r>
                <a:endParaRPr sz="1600" dirty="0">
                  <a:solidFill>
                    <a:schemeClr val="dk1"/>
                  </a:solidFill>
                  <a:latin typeface="Twentieth Century"/>
                  <a:ea typeface="Twentieth Century"/>
                  <a:cs typeface="Twentieth Century"/>
                  <a:sym typeface="Twentieth Century"/>
                </a:endParaRPr>
              </a:p>
            </p:txBody>
          </p:sp>
          <p:sp>
            <p:nvSpPr>
              <p:cNvPr id="281" name="Google Shape;281;p16"/>
              <p:cNvSpPr/>
              <p:nvPr/>
            </p:nvSpPr>
            <p:spPr>
              <a:xfrm>
                <a:off x="2073275" y="3740150"/>
                <a:ext cx="762000" cy="6858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282" name="Google Shape;282;p16"/>
              <p:cNvSpPr/>
              <p:nvPr/>
            </p:nvSpPr>
            <p:spPr>
              <a:xfrm>
                <a:off x="473075" y="2749550"/>
                <a:ext cx="762000" cy="6858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283" name="Google Shape;283;p16"/>
              <p:cNvSpPr/>
              <p:nvPr/>
            </p:nvSpPr>
            <p:spPr>
              <a:xfrm>
                <a:off x="2149475" y="1987550"/>
                <a:ext cx="762000" cy="6858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284" name="Google Shape;284;p16"/>
              <p:cNvSpPr/>
              <p:nvPr/>
            </p:nvSpPr>
            <p:spPr>
              <a:xfrm>
                <a:off x="4130675" y="2216150"/>
                <a:ext cx="762000" cy="6858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285" name="Google Shape;285;p16"/>
              <p:cNvSpPr/>
              <p:nvPr/>
            </p:nvSpPr>
            <p:spPr>
              <a:xfrm>
                <a:off x="3978275" y="4730750"/>
                <a:ext cx="762000" cy="6858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286" name="Google Shape;286;p16"/>
              <p:cNvSpPr/>
              <p:nvPr/>
            </p:nvSpPr>
            <p:spPr>
              <a:xfrm>
                <a:off x="5959475" y="3206750"/>
                <a:ext cx="762000" cy="6858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SzPts val="1600"/>
                </a:pPr>
                <a:r>
                  <a:rPr lang="es-AR" sz="1600" dirty="0">
                    <a:solidFill>
                      <a:schemeClr val="dk1"/>
                    </a:solidFill>
                    <a:latin typeface="Twentieth Century"/>
                    <a:ea typeface="Twentieth Century"/>
                    <a:cs typeface="Twentieth Century"/>
                    <a:sym typeface="Twentieth Century"/>
                  </a:rPr>
                  <a:t>F</a:t>
                </a:r>
                <a:endParaRPr sz="1600" dirty="0">
                  <a:solidFill>
                    <a:schemeClr val="dk1"/>
                  </a:solidFill>
                  <a:latin typeface="Twentieth Century"/>
                  <a:ea typeface="Twentieth Century"/>
                  <a:cs typeface="Twentieth Century"/>
                  <a:sym typeface="Twentieth Century"/>
                </a:endParaRPr>
              </a:p>
            </p:txBody>
          </p:sp>
          <p:sp>
            <p:nvSpPr>
              <p:cNvPr id="287" name="Google Shape;287;p16"/>
              <p:cNvSpPr/>
              <p:nvPr/>
            </p:nvSpPr>
            <p:spPr>
              <a:xfrm>
                <a:off x="3978275" y="3663950"/>
                <a:ext cx="762000" cy="6858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SzPts val="1600"/>
                </a:pPr>
                <a:r>
                  <a:rPr lang="es-AR" sz="1600" dirty="0">
                    <a:solidFill>
                      <a:schemeClr val="dk1"/>
                    </a:solidFill>
                    <a:latin typeface="Twentieth Century"/>
                    <a:ea typeface="Twentieth Century"/>
                    <a:cs typeface="Twentieth Century"/>
                    <a:sym typeface="Twentieth Century"/>
                  </a:rPr>
                  <a:t>D</a:t>
                </a:r>
                <a:endParaRPr sz="1600" dirty="0">
                  <a:solidFill>
                    <a:schemeClr val="dk1"/>
                  </a:solidFill>
                  <a:latin typeface="Twentieth Century"/>
                  <a:ea typeface="Twentieth Century"/>
                  <a:cs typeface="Twentieth Century"/>
                  <a:sym typeface="Twentieth Century"/>
                </a:endParaRPr>
              </a:p>
            </p:txBody>
          </p:sp>
          <p:sp>
            <p:nvSpPr>
              <p:cNvPr id="288" name="Google Shape;288;p16"/>
              <p:cNvSpPr/>
              <p:nvPr/>
            </p:nvSpPr>
            <p:spPr>
              <a:xfrm>
                <a:off x="7026275" y="4730750"/>
                <a:ext cx="762000" cy="6858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SzPts val="1600"/>
                </a:pPr>
                <a:r>
                  <a:rPr lang="es-AR" sz="1600" dirty="0">
                    <a:solidFill>
                      <a:schemeClr val="dk1"/>
                    </a:solidFill>
                    <a:latin typeface="Twentieth Century"/>
                    <a:ea typeface="Twentieth Century"/>
                    <a:cs typeface="Twentieth Century"/>
                    <a:sym typeface="Twentieth Century"/>
                  </a:rPr>
                  <a:t>G</a:t>
                </a:r>
                <a:endParaRPr sz="1600" dirty="0">
                  <a:solidFill>
                    <a:schemeClr val="dk1"/>
                  </a:solidFill>
                  <a:latin typeface="Twentieth Century"/>
                  <a:ea typeface="Twentieth Century"/>
                  <a:cs typeface="Twentieth Century"/>
                  <a:sym typeface="Twentieth Century"/>
                </a:endParaRPr>
              </a:p>
            </p:txBody>
          </p:sp>
          <p:sp>
            <p:nvSpPr>
              <p:cNvPr id="289" name="Google Shape;289;p16"/>
              <p:cNvSpPr txBox="1"/>
              <p:nvPr/>
            </p:nvSpPr>
            <p:spPr>
              <a:xfrm>
                <a:off x="2454275" y="2063750"/>
                <a:ext cx="208228" cy="367805"/>
              </a:xfrm>
              <a:prstGeom prst="rect">
                <a:avLst/>
              </a:prstGeom>
              <a:noFill/>
              <a:ln>
                <a:noFill/>
              </a:ln>
            </p:spPr>
            <p:txBody>
              <a:bodyPr spcFirstLastPara="1" wrap="square" lIns="91425" tIns="45700" rIns="91425" bIns="45700" anchor="t" anchorCtr="0">
                <a:spAutoFit/>
              </a:bodyPr>
              <a:lstStyle/>
              <a:p>
                <a:pPr>
                  <a:buSzPts val="2400"/>
                </a:pPr>
                <a:endParaRPr sz="2400" dirty="0">
                  <a:solidFill>
                    <a:schemeClr val="dk1"/>
                  </a:solidFill>
                  <a:latin typeface="Times New Roman"/>
                  <a:ea typeface="Times New Roman"/>
                  <a:cs typeface="Times New Roman"/>
                  <a:sym typeface="Times New Roman"/>
                </a:endParaRPr>
              </a:p>
            </p:txBody>
          </p:sp>
          <p:sp>
            <p:nvSpPr>
              <p:cNvPr id="290" name="Google Shape;290;p16"/>
              <p:cNvSpPr txBox="1"/>
              <p:nvPr/>
            </p:nvSpPr>
            <p:spPr>
              <a:xfrm>
                <a:off x="2362200" y="2276475"/>
                <a:ext cx="347287"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A</a:t>
                </a:r>
                <a:endParaRPr sz="1600" dirty="0">
                  <a:solidFill>
                    <a:schemeClr val="dk1"/>
                  </a:solidFill>
                  <a:latin typeface="Twentieth Century"/>
                  <a:ea typeface="Twentieth Century"/>
                  <a:cs typeface="Twentieth Century"/>
                  <a:sym typeface="Twentieth Century"/>
                </a:endParaRPr>
              </a:p>
            </p:txBody>
          </p:sp>
          <p:sp>
            <p:nvSpPr>
              <p:cNvPr id="291" name="Google Shape;291;p16"/>
              <p:cNvSpPr/>
              <p:nvPr/>
            </p:nvSpPr>
            <p:spPr>
              <a:xfrm>
                <a:off x="2301875" y="3968750"/>
                <a:ext cx="32379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B</a:t>
                </a:r>
                <a:endParaRPr sz="1600" dirty="0">
                  <a:solidFill>
                    <a:schemeClr val="dk1"/>
                  </a:solidFill>
                  <a:latin typeface="Twentieth Century"/>
                  <a:ea typeface="Twentieth Century"/>
                  <a:cs typeface="Twentieth Century"/>
                  <a:sym typeface="Twentieth Century"/>
                </a:endParaRPr>
              </a:p>
            </p:txBody>
          </p:sp>
          <p:sp>
            <p:nvSpPr>
              <p:cNvPr id="292" name="Google Shape;292;p16"/>
              <p:cNvSpPr/>
              <p:nvPr/>
            </p:nvSpPr>
            <p:spPr>
              <a:xfrm>
                <a:off x="4283075" y="2368550"/>
                <a:ext cx="347287"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C</a:t>
                </a:r>
                <a:endParaRPr sz="1600" dirty="0">
                  <a:solidFill>
                    <a:schemeClr val="dk1"/>
                  </a:solidFill>
                  <a:latin typeface="Twentieth Century"/>
                  <a:ea typeface="Twentieth Century"/>
                  <a:cs typeface="Twentieth Century"/>
                  <a:sym typeface="Twentieth Century"/>
                </a:endParaRPr>
              </a:p>
            </p:txBody>
          </p:sp>
          <p:sp>
            <p:nvSpPr>
              <p:cNvPr id="293" name="Google Shape;293;p16"/>
              <p:cNvSpPr/>
              <p:nvPr/>
            </p:nvSpPr>
            <p:spPr>
              <a:xfrm>
                <a:off x="4206875" y="4883150"/>
                <a:ext cx="309341"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E</a:t>
                </a:r>
                <a:endParaRPr sz="1600" dirty="0">
                  <a:solidFill>
                    <a:schemeClr val="dk1"/>
                  </a:solidFill>
                  <a:latin typeface="Twentieth Century"/>
                  <a:ea typeface="Twentieth Century"/>
                  <a:cs typeface="Twentieth Century"/>
                  <a:sym typeface="Twentieth Century"/>
                </a:endParaRPr>
              </a:p>
            </p:txBody>
          </p:sp>
          <p:cxnSp>
            <p:nvCxnSpPr>
              <p:cNvPr id="294" name="Google Shape;294;p16"/>
              <p:cNvCxnSpPr/>
              <p:nvPr/>
            </p:nvCxnSpPr>
            <p:spPr>
              <a:xfrm rot="10800000" flipH="1">
                <a:off x="1235075" y="2520950"/>
                <a:ext cx="990600" cy="457200"/>
              </a:xfrm>
              <a:prstGeom prst="straightConnector1">
                <a:avLst/>
              </a:prstGeom>
              <a:noFill/>
              <a:ln w="19050" cap="flat" cmpd="sng">
                <a:solidFill>
                  <a:schemeClr val="dk1"/>
                </a:solidFill>
                <a:prstDash val="solid"/>
                <a:round/>
                <a:headEnd type="none" w="sm" len="sm"/>
                <a:tailEnd type="triangle" w="med" len="med"/>
              </a:ln>
            </p:spPr>
          </p:cxnSp>
          <p:cxnSp>
            <p:nvCxnSpPr>
              <p:cNvPr id="295" name="Google Shape;295;p16"/>
              <p:cNvCxnSpPr/>
              <p:nvPr/>
            </p:nvCxnSpPr>
            <p:spPr>
              <a:xfrm rot="10800000" flipH="1">
                <a:off x="2835275" y="4044950"/>
                <a:ext cx="1143000" cy="76200"/>
              </a:xfrm>
              <a:prstGeom prst="straightConnector1">
                <a:avLst/>
              </a:prstGeom>
              <a:noFill/>
              <a:ln w="19050" cap="flat" cmpd="sng">
                <a:solidFill>
                  <a:schemeClr val="dk1"/>
                </a:solidFill>
                <a:prstDash val="solid"/>
                <a:round/>
                <a:headEnd type="none" w="sm" len="sm"/>
                <a:tailEnd type="triangle" w="med" len="med"/>
              </a:ln>
            </p:spPr>
          </p:cxnSp>
          <p:cxnSp>
            <p:nvCxnSpPr>
              <p:cNvPr id="296" name="Google Shape;296;p16"/>
              <p:cNvCxnSpPr/>
              <p:nvPr/>
            </p:nvCxnSpPr>
            <p:spPr>
              <a:xfrm>
                <a:off x="1082675" y="3359150"/>
                <a:ext cx="1066800" cy="533400"/>
              </a:xfrm>
              <a:prstGeom prst="straightConnector1">
                <a:avLst/>
              </a:prstGeom>
              <a:noFill/>
              <a:ln w="19050" cap="flat" cmpd="sng">
                <a:solidFill>
                  <a:schemeClr val="dk1"/>
                </a:solidFill>
                <a:prstDash val="solid"/>
                <a:round/>
                <a:headEnd type="none" w="sm" len="sm"/>
                <a:tailEnd type="triangle" w="med" len="med"/>
              </a:ln>
            </p:spPr>
          </p:cxnSp>
          <p:cxnSp>
            <p:nvCxnSpPr>
              <p:cNvPr id="297" name="Google Shape;297;p16"/>
              <p:cNvCxnSpPr/>
              <p:nvPr/>
            </p:nvCxnSpPr>
            <p:spPr>
              <a:xfrm>
                <a:off x="2911475" y="2368550"/>
                <a:ext cx="1219200" cy="76200"/>
              </a:xfrm>
              <a:prstGeom prst="straightConnector1">
                <a:avLst/>
              </a:prstGeom>
              <a:noFill/>
              <a:ln w="19050" cap="flat" cmpd="sng">
                <a:solidFill>
                  <a:schemeClr val="dk1"/>
                </a:solidFill>
                <a:prstDash val="solid"/>
                <a:round/>
                <a:headEnd type="none" w="sm" len="sm"/>
                <a:tailEnd type="triangle" w="med" len="med"/>
              </a:ln>
            </p:spPr>
          </p:cxnSp>
          <p:cxnSp>
            <p:nvCxnSpPr>
              <p:cNvPr id="298" name="Google Shape;298;p16"/>
              <p:cNvCxnSpPr/>
              <p:nvPr/>
            </p:nvCxnSpPr>
            <p:spPr>
              <a:xfrm>
                <a:off x="2682875" y="4349750"/>
                <a:ext cx="1295400" cy="609600"/>
              </a:xfrm>
              <a:prstGeom prst="straightConnector1">
                <a:avLst/>
              </a:prstGeom>
              <a:noFill/>
              <a:ln w="19050" cap="flat" cmpd="sng">
                <a:solidFill>
                  <a:schemeClr val="dk1"/>
                </a:solidFill>
                <a:prstDash val="solid"/>
                <a:round/>
                <a:headEnd type="none" w="sm" len="sm"/>
                <a:tailEnd type="triangle" w="med" len="med"/>
              </a:ln>
            </p:spPr>
          </p:cxnSp>
          <p:cxnSp>
            <p:nvCxnSpPr>
              <p:cNvPr id="299" name="Google Shape;299;p16"/>
              <p:cNvCxnSpPr/>
              <p:nvPr/>
            </p:nvCxnSpPr>
            <p:spPr>
              <a:xfrm rot="10800000" flipH="1">
                <a:off x="4740275" y="3892550"/>
                <a:ext cx="1447800" cy="1219200"/>
              </a:xfrm>
              <a:prstGeom prst="straightConnector1">
                <a:avLst/>
              </a:prstGeom>
              <a:noFill/>
              <a:ln w="19050" cap="flat" cmpd="sng">
                <a:solidFill>
                  <a:schemeClr val="dk1"/>
                </a:solidFill>
                <a:prstDash val="solid"/>
                <a:round/>
                <a:headEnd type="none" w="sm" len="sm"/>
                <a:tailEnd type="triangle" w="med" len="med"/>
              </a:ln>
            </p:spPr>
          </p:cxnSp>
          <p:cxnSp>
            <p:nvCxnSpPr>
              <p:cNvPr id="300" name="Google Shape;300;p16"/>
              <p:cNvCxnSpPr/>
              <p:nvPr/>
            </p:nvCxnSpPr>
            <p:spPr>
              <a:xfrm rot="10800000" flipH="1">
                <a:off x="4740275" y="3663950"/>
                <a:ext cx="1219200" cy="304800"/>
              </a:xfrm>
              <a:prstGeom prst="straightConnector1">
                <a:avLst/>
              </a:prstGeom>
              <a:noFill/>
              <a:ln w="19050" cap="flat" cmpd="sng">
                <a:solidFill>
                  <a:schemeClr val="dk1"/>
                </a:solidFill>
                <a:prstDash val="solid"/>
                <a:round/>
                <a:headEnd type="none" w="sm" len="sm"/>
                <a:tailEnd type="triangle" w="med" len="med"/>
              </a:ln>
            </p:spPr>
          </p:cxnSp>
          <p:cxnSp>
            <p:nvCxnSpPr>
              <p:cNvPr id="301" name="Google Shape;301;p16"/>
              <p:cNvCxnSpPr/>
              <p:nvPr/>
            </p:nvCxnSpPr>
            <p:spPr>
              <a:xfrm>
                <a:off x="4816475" y="2597150"/>
                <a:ext cx="1143000" cy="762000"/>
              </a:xfrm>
              <a:prstGeom prst="straightConnector1">
                <a:avLst/>
              </a:prstGeom>
              <a:noFill/>
              <a:ln w="19050" cap="flat" cmpd="sng">
                <a:solidFill>
                  <a:schemeClr val="dk1"/>
                </a:solidFill>
                <a:prstDash val="solid"/>
                <a:round/>
                <a:headEnd type="none" w="sm" len="sm"/>
                <a:tailEnd type="triangle" w="med" len="med"/>
              </a:ln>
            </p:spPr>
          </p:cxnSp>
          <p:cxnSp>
            <p:nvCxnSpPr>
              <p:cNvPr id="302" name="Google Shape;302;p16"/>
              <p:cNvCxnSpPr/>
              <p:nvPr/>
            </p:nvCxnSpPr>
            <p:spPr>
              <a:xfrm rot="10800000" flipH="1">
                <a:off x="4664075" y="5187950"/>
                <a:ext cx="2438400" cy="76200"/>
              </a:xfrm>
              <a:prstGeom prst="straightConnector1">
                <a:avLst/>
              </a:prstGeom>
              <a:noFill/>
              <a:ln w="19050" cap="flat" cmpd="sng">
                <a:solidFill>
                  <a:schemeClr val="dk1"/>
                </a:solidFill>
                <a:prstDash val="solid"/>
                <a:round/>
                <a:headEnd type="none" w="sm" len="sm"/>
                <a:tailEnd type="triangle" w="med" len="med"/>
              </a:ln>
            </p:spPr>
          </p:cxnSp>
          <p:cxnSp>
            <p:nvCxnSpPr>
              <p:cNvPr id="303" name="Google Shape;303;p16"/>
              <p:cNvCxnSpPr/>
              <p:nvPr/>
            </p:nvCxnSpPr>
            <p:spPr>
              <a:xfrm>
                <a:off x="6721475" y="3587750"/>
                <a:ext cx="1066800" cy="0"/>
              </a:xfrm>
              <a:prstGeom prst="straightConnector1">
                <a:avLst/>
              </a:prstGeom>
              <a:noFill/>
              <a:ln w="19050" cap="flat" cmpd="sng">
                <a:solidFill>
                  <a:schemeClr val="dk1"/>
                </a:solidFill>
                <a:prstDash val="solid"/>
                <a:round/>
                <a:headEnd type="none" w="sm" len="sm"/>
                <a:tailEnd type="triangle" w="med" len="med"/>
              </a:ln>
            </p:spPr>
          </p:cxnSp>
          <p:sp>
            <p:nvSpPr>
              <p:cNvPr id="304" name="Google Shape;304;p16"/>
              <p:cNvSpPr/>
              <p:nvPr/>
            </p:nvSpPr>
            <p:spPr>
              <a:xfrm>
                <a:off x="7788275" y="3054350"/>
                <a:ext cx="762000" cy="6858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SzPts val="1600"/>
                </a:pPr>
                <a:r>
                  <a:rPr lang="es-AR" sz="1600" dirty="0">
                    <a:solidFill>
                      <a:schemeClr val="dk1"/>
                    </a:solidFill>
                    <a:latin typeface="Twentieth Century"/>
                    <a:ea typeface="Twentieth Century"/>
                    <a:cs typeface="Twentieth Century"/>
                    <a:sym typeface="Twentieth Century"/>
                  </a:rPr>
                  <a:t>Fin</a:t>
                </a:r>
                <a:endParaRPr sz="1600" dirty="0">
                  <a:solidFill>
                    <a:schemeClr val="dk1"/>
                  </a:solidFill>
                  <a:latin typeface="Twentieth Century"/>
                  <a:ea typeface="Twentieth Century"/>
                  <a:cs typeface="Twentieth Century"/>
                  <a:sym typeface="Twentieth Century"/>
                </a:endParaRPr>
              </a:p>
            </p:txBody>
          </p:sp>
          <p:cxnSp>
            <p:nvCxnSpPr>
              <p:cNvPr id="305" name="Google Shape;305;p16"/>
              <p:cNvCxnSpPr/>
              <p:nvPr/>
            </p:nvCxnSpPr>
            <p:spPr>
              <a:xfrm rot="10800000" flipH="1">
                <a:off x="7483475" y="3740150"/>
                <a:ext cx="533400" cy="990600"/>
              </a:xfrm>
              <a:prstGeom prst="straightConnector1">
                <a:avLst/>
              </a:prstGeom>
              <a:noFill/>
              <a:ln w="19050" cap="flat" cmpd="sng">
                <a:solidFill>
                  <a:schemeClr val="dk1"/>
                </a:solidFill>
                <a:prstDash val="solid"/>
                <a:round/>
                <a:headEnd type="none" w="sm" len="sm"/>
                <a:tailEnd type="triangle" w="med" len="med"/>
              </a:ln>
            </p:spPr>
          </p:cxnSp>
          <p:sp>
            <p:nvSpPr>
              <p:cNvPr id="306" name="Google Shape;306;p16"/>
              <p:cNvSpPr txBox="1"/>
              <p:nvPr/>
            </p:nvSpPr>
            <p:spPr>
              <a:xfrm>
                <a:off x="1219199" y="2428875"/>
                <a:ext cx="39968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0 </a:t>
                </a:r>
                <a:endParaRPr sz="1600" dirty="0">
                  <a:solidFill>
                    <a:schemeClr val="dk1"/>
                  </a:solidFill>
                  <a:latin typeface="Twentieth Century"/>
                  <a:ea typeface="Twentieth Century"/>
                  <a:cs typeface="Twentieth Century"/>
                  <a:sym typeface="Twentieth Century"/>
                </a:endParaRPr>
              </a:p>
            </p:txBody>
          </p:sp>
          <p:sp>
            <p:nvSpPr>
              <p:cNvPr id="307" name="Google Shape;307;p16"/>
              <p:cNvSpPr txBox="1"/>
              <p:nvPr/>
            </p:nvSpPr>
            <p:spPr>
              <a:xfrm>
                <a:off x="1500188" y="3429000"/>
                <a:ext cx="39968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0 </a:t>
                </a:r>
                <a:endParaRPr sz="1600" dirty="0">
                  <a:solidFill>
                    <a:schemeClr val="dk1"/>
                  </a:solidFill>
                  <a:latin typeface="Twentieth Century"/>
                  <a:ea typeface="Twentieth Century"/>
                  <a:cs typeface="Twentieth Century"/>
                  <a:sym typeface="Twentieth Century"/>
                </a:endParaRPr>
              </a:p>
            </p:txBody>
          </p:sp>
          <p:sp>
            <p:nvSpPr>
              <p:cNvPr id="308" name="Google Shape;308;p16"/>
              <p:cNvSpPr txBox="1"/>
              <p:nvPr/>
            </p:nvSpPr>
            <p:spPr>
              <a:xfrm>
                <a:off x="3216275" y="2063750"/>
                <a:ext cx="39968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2 </a:t>
                </a:r>
                <a:endParaRPr sz="1600" dirty="0">
                  <a:solidFill>
                    <a:schemeClr val="dk1"/>
                  </a:solidFill>
                  <a:latin typeface="Twentieth Century"/>
                  <a:ea typeface="Twentieth Century"/>
                  <a:cs typeface="Twentieth Century"/>
                  <a:sym typeface="Twentieth Century"/>
                </a:endParaRPr>
              </a:p>
            </p:txBody>
          </p:sp>
          <p:sp>
            <p:nvSpPr>
              <p:cNvPr id="309" name="Google Shape;309;p16"/>
              <p:cNvSpPr txBox="1"/>
              <p:nvPr/>
            </p:nvSpPr>
            <p:spPr>
              <a:xfrm>
                <a:off x="3140075" y="3740150"/>
                <a:ext cx="39968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5 </a:t>
                </a:r>
                <a:endParaRPr sz="1600" dirty="0">
                  <a:solidFill>
                    <a:schemeClr val="dk1"/>
                  </a:solidFill>
                  <a:latin typeface="Twentieth Century"/>
                  <a:ea typeface="Twentieth Century"/>
                  <a:cs typeface="Twentieth Century"/>
                  <a:sym typeface="Twentieth Century"/>
                </a:endParaRPr>
              </a:p>
            </p:txBody>
          </p:sp>
          <p:sp>
            <p:nvSpPr>
              <p:cNvPr id="310" name="Google Shape;310;p16"/>
              <p:cNvSpPr txBox="1"/>
              <p:nvPr/>
            </p:nvSpPr>
            <p:spPr>
              <a:xfrm>
                <a:off x="5273674" y="2673350"/>
                <a:ext cx="39968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4 </a:t>
                </a:r>
                <a:endParaRPr sz="1600" dirty="0">
                  <a:solidFill>
                    <a:schemeClr val="dk1"/>
                  </a:solidFill>
                  <a:latin typeface="Twentieth Century"/>
                  <a:ea typeface="Twentieth Century"/>
                  <a:cs typeface="Twentieth Century"/>
                  <a:sym typeface="Twentieth Century"/>
                </a:endParaRPr>
              </a:p>
            </p:txBody>
          </p:sp>
          <p:sp>
            <p:nvSpPr>
              <p:cNvPr id="311" name="Google Shape;311;p16"/>
              <p:cNvSpPr txBox="1"/>
              <p:nvPr/>
            </p:nvSpPr>
            <p:spPr>
              <a:xfrm>
                <a:off x="5273674" y="3435350"/>
                <a:ext cx="39968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7 </a:t>
                </a:r>
                <a:endParaRPr sz="1600" dirty="0">
                  <a:solidFill>
                    <a:schemeClr val="dk1"/>
                  </a:solidFill>
                  <a:latin typeface="Twentieth Century"/>
                  <a:ea typeface="Twentieth Century"/>
                  <a:cs typeface="Twentieth Century"/>
                  <a:sym typeface="Twentieth Century"/>
                </a:endParaRPr>
              </a:p>
            </p:txBody>
          </p:sp>
          <p:sp>
            <p:nvSpPr>
              <p:cNvPr id="312" name="Google Shape;312;p16"/>
              <p:cNvSpPr txBox="1"/>
              <p:nvPr/>
            </p:nvSpPr>
            <p:spPr>
              <a:xfrm>
                <a:off x="5121275" y="4273550"/>
                <a:ext cx="39968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4 </a:t>
                </a:r>
                <a:endParaRPr sz="1600" dirty="0">
                  <a:solidFill>
                    <a:schemeClr val="dk1"/>
                  </a:solidFill>
                  <a:latin typeface="Twentieth Century"/>
                  <a:ea typeface="Twentieth Century"/>
                  <a:cs typeface="Twentieth Century"/>
                  <a:sym typeface="Twentieth Century"/>
                </a:endParaRPr>
              </a:p>
            </p:txBody>
          </p:sp>
          <p:sp>
            <p:nvSpPr>
              <p:cNvPr id="313" name="Google Shape;313;p16"/>
              <p:cNvSpPr txBox="1"/>
              <p:nvPr/>
            </p:nvSpPr>
            <p:spPr>
              <a:xfrm>
                <a:off x="3292475" y="4502150"/>
                <a:ext cx="39968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5 </a:t>
                </a:r>
                <a:endParaRPr sz="1600" dirty="0">
                  <a:solidFill>
                    <a:schemeClr val="dk1"/>
                  </a:solidFill>
                  <a:latin typeface="Twentieth Century"/>
                  <a:ea typeface="Twentieth Century"/>
                  <a:cs typeface="Twentieth Century"/>
                  <a:sym typeface="Twentieth Century"/>
                </a:endParaRPr>
              </a:p>
            </p:txBody>
          </p:sp>
          <p:sp>
            <p:nvSpPr>
              <p:cNvPr id="314" name="Google Shape;314;p16"/>
              <p:cNvSpPr txBox="1"/>
              <p:nvPr/>
            </p:nvSpPr>
            <p:spPr>
              <a:xfrm>
                <a:off x="5730875" y="4883150"/>
                <a:ext cx="39968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4 </a:t>
                </a:r>
                <a:endParaRPr sz="1600" dirty="0">
                  <a:solidFill>
                    <a:schemeClr val="dk1"/>
                  </a:solidFill>
                  <a:latin typeface="Twentieth Century"/>
                  <a:ea typeface="Twentieth Century"/>
                  <a:cs typeface="Twentieth Century"/>
                  <a:sym typeface="Twentieth Century"/>
                </a:endParaRPr>
              </a:p>
            </p:txBody>
          </p:sp>
          <p:sp>
            <p:nvSpPr>
              <p:cNvPr id="315" name="Google Shape;315;p16"/>
              <p:cNvSpPr txBox="1"/>
              <p:nvPr/>
            </p:nvSpPr>
            <p:spPr>
              <a:xfrm>
                <a:off x="7407275" y="4044950"/>
                <a:ext cx="39968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4 </a:t>
                </a:r>
                <a:endParaRPr sz="1600" dirty="0">
                  <a:solidFill>
                    <a:schemeClr val="dk1"/>
                  </a:solidFill>
                  <a:latin typeface="Twentieth Century"/>
                  <a:ea typeface="Twentieth Century"/>
                  <a:cs typeface="Twentieth Century"/>
                  <a:sym typeface="Twentieth Century"/>
                </a:endParaRPr>
              </a:p>
            </p:txBody>
          </p:sp>
          <p:sp>
            <p:nvSpPr>
              <p:cNvPr id="316" name="Google Shape;316;p16"/>
              <p:cNvSpPr txBox="1"/>
              <p:nvPr/>
            </p:nvSpPr>
            <p:spPr>
              <a:xfrm>
                <a:off x="1768474" y="3511550"/>
                <a:ext cx="840758"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Te=0</a:t>
                </a:r>
                <a:endParaRPr sz="1600" dirty="0">
                  <a:solidFill>
                    <a:schemeClr val="dk1"/>
                  </a:solidFill>
                  <a:latin typeface="Twentieth Century"/>
                  <a:ea typeface="Twentieth Century"/>
                  <a:cs typeface="Twentieth Century"/>
                  <a:sym typeface="Twentieth Century"/>
                </a:endParaRPr>
              </a:p>
            </p:txBody>
          </p:sp>
          <p:sp>
            <p:nvSpPr>
              <p:cNvPr id="317" name="Google Shape;317;p16"/>
              <p:cNvSpPr txBox="1"/>
              <p:nvPr/>
            </p:nvSpPr>
            <p:spPr>
              <a:xfrm>
                <a:off x="3902075" y="1911350"/>
                <a:ext cx="990600"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Te=2</a:t>
                </a:r>
                <a:endParaRPr sz="1600" dirty="0">
                  <a:solidFill>
                    <a:schemeClr val="dk1"/>
                  </a:solidFill>
                  <a:latin typeface="Twentieth Century"/>
                  <a:ea typeface="Twentieth Century"/>
                  <a:cs typeface="Twentieth Century"/>
                  <a:sym typeface="Twentieth Century"/>
                </a:endParaRPr>
              </a:p>
            </p:txBody>
          </p:sp>
          <p:sp>
            <p:nvSpPr>
              <p:cNvPr id="318" name="Google Shape;318;p16"/>
              <p:cNvSpPr txBox="1"/>
              <p:nvPr/>
            </p:nvSpPr>
            <p:spPr>
              <a:xfrm>
                <a:off x="3436529" y="3511550"/>
                <a:ext cx="925302"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Te=5</a:t>
                </a:r>
                <a:endParaRPr sz="1600" dirty="0">
                  <a:solidFill>
                    <a:schemeClr val="dk1"/>
                  </a:solidFill>
                  <a:latin typeface="Twentieth Century"/>
                  <a:ea typeface="Twentieth Century"/>
                  <a:cs typeface="Twentieth Century"/>
                  <a:sym typeface="Twentieth Century"/>
                </a:endParaRPr>
              </a:p>
            </p:txBody>
          </p:sp>
          <p:sp>
            <p:nvSpPr>
              <p:cNvPr id="319" name="Google Shape;319;p16"/>
              <p:cNvSpPr txBox="1"/>
              <p:nvPr/>
            </p:nvSpPr>
            <p:spPr>
              <a:xfrm>
                <a:off x="3140075" y="5187950"/>
                <a:ext cx="106935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Te=5</a:t>
                </a:r>
                <a:endParaRPr sz="1600" dirty="0">
                  <a:solidFill>
                    <a:schemeClr val="dk1"/>
                  </a:solidFill>
                  <a:latin typeface="Twentieth Century"/>
                  <a:ea typeface="Twentieth Century"/>
                  <a:cs typeface="Twentieth Century"/>
                  <a:sym typeface="Twentieth Century"/>
                </a:endParaRPr>
              </a:p>
            </p:txBody>
          </p:sp>
          <p:sp>
            <p:nvSpPr>
              <p:cNvPr id="320" name="Google Shape;320;p16"/>
              <p:cNvSpPr txBox="1"/>
              <p:nvPr/>
            </p:nvSpPr>
            <p:spPr>
              <a:xfrm>
                <a:off x="5730875" y="2901950"/>
                <a:ext cx="816647"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Te=12</a:t>
                </a:r>
                <a:endParaRPr sz="1600" dirty="0">
                  <a:solidFill>
                    <a:schemeClr val="dk1"/>
                  </a:solidFill>
                  <a:latin typeface="Twentieth Century"/>
                  <a:ea typeface="Twentieth Century"/>
                  <a:cs typeface="Twentieth Century"/>
                  <a:sym typeface="Twentieth Century"/>
                </a:endParaRPr>
              </a:p>
            </p:txBody>
          </p:sp>
          <p:sp>
            <p:nvSpPr>
              <p:cNvPr id="321" name="Google Shape;321;p16"/>
              <p:cNvSpPr txBox="1"/>
              <p:nvPr/>
            </p:nvSpPr>
            <p:spPr>
              <a:xfrm>
                <a:off x="6495431" y="5416550"/>
                <a:ext cx="1066800"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Te=9</a:t>
                </a:r>
                <a:endParaRPr sz="1600" dirty="0">
                  <a:solidFill>
                    <a:schemeClr val="dk1"/>
                  </a:solidFill>
                  <a:latin typeface="Twentieth Century"/>
                  <a:ea typeface="Twentieth Century"/>
                  <a:cs typeface="Twentieth Century"/>
                  <a:sym typeface="Twentieth Century"/>
                </a:endParaRPr>
              </a:p>
            </p:txBody>
          </p:sp>
          <p:sp>
            <p:nvSpPr>
              <p:cNvPr id="322" name="Google Shape;322;p16"/>
              <p:cNvSpPr txBox="1"/>
              <p:nvPr/>
            </p:nvSpPr>
            <p:spPr>
              <a:xfrm>
                <a:off x="7026275" y="3282950"/>
                <a:ext cx="33644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5</a:t>
                </a:r>
                <a:endParaRPr sz="1600" dirty="0">
                  <a:solidFill>
                    <a:schemeClr val="dk1"/>
                  </a:solidFill>
                  <a:latin typeface="Twentieth Century"/>
                  <a:ea typeface="Twentieth Century"/>
                  <a:cs typeface="Twentieth Century"/>
                  <a:sym typeface="Twentieth Century"/>
                </a:endParaRPr>
              </a:p>
            </p:txBody>
          </p:sp>
          <p:sp>
            <p:nvSpPr>
              <p:cNvPr id="323" name="Google Shape;323;p16"/>
              <p:cNvSpPr txBox="1"/>
              <p:nvPr/>
            </p:nvSpPr>
            <p:spPr>
              <a:xfrm>
                <a:off x="8016875" y="3740150"/>
                <a:ext cx="958955"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Te=17</a:t>
                </a:r>
                <a:endParaRPr sz="1600" dirty="0">
                  <a:solidFill>
                    <a:schemeClr val="dk1"/>
                  </a:solidFill>
                  <a:latin typeface="Twentieth Century"/>
                  <a:ea typeface="Twentieth Century"/>
                  <a:cs typeface="Twentieth Century"/>
                  <a:sym typeface="Twentieth Century"/>
                </a:endParaRPr>
              </a:p>
            </p:txBody>
          </p:sp>
          <p:sp>
            <p:nvSpPr>
              <p:cNvPr id="324" name="Google Shape;324;p16"/>
              <p:cNvSpPr txBox="1"/>
              <p:nvPr/>
            </p:nvSpPr>
            <p:spPr>
              <a:xfrm>
                <a:off x="7559676" y="2673350"/>
                <a:ext cx="1209230" cy="269723"/>
              </a:xfrm>
              <a:prstGeom prst="rect">
                <a:avLst/>
              </a:prstGeom>
              <a:noFill/>
              <a:ln>
                <a:noFill/>
              </a:ln>
            </p:spPr>
            <p:txBody>
              <a:bodyPr spcFirstLastPara="1" wrap="square" lIns="91425" tIns="45700" rIns="91425" bIns="45700" anchor="t" anchorCtr="0">
                <a:spAutoFit/>
              </a:bodyPr>
              <a:lstStyle/>
              <a:p>
                <a:pPr>
                  <a:buSzPts val="1600"/>
                </a:pPr>
                <a:r>
                  <a:rPr lang="es-AR" sz="1600" b="1" dirty="0">
                    <a:solidFill>
                      <a:srgbClr val="4A6617"/>
                    </a:solidFill>
                    <a:latin typeface="Calibri"/>
                    <a:ea typeface="Calibri"/>
                    <a:cs typeface="Calibri"/>
                    <a:sym typeface="Calibri"/>
                  </a:rPr>
                  <a:t>Ta=17</a:t>
                </a:r>
                <a:endParaRPr sz="1600" b="1" dirty="0">
                  <a:solidFill>
                    <a:srgbClr val="4A6617"/>
                  </a:solidFill>
                  <a:latin typeface="Calibri"/>
                  <a:ea typeface="Calibri"/>
                  <a:cs typeface="Calibri"/>
                  <a:sym typeface="Calibri"/>
                </a:endParaRPr>
              </a:p>
            </p:txBody>
          </p:sp>
          <p:sp>
            <p:nvSpPr>
              <p:cNvPr id="325" name="Google Shape;325;p16"/>
              <p:cNvSpPr txBox="1"/>
              <p:nvPr/>
            </p:nvSpPr>
            <p:spPr>
              <a:xfrm>
                <a:off x="6416675" y="2901950"/>
                <a:ext cx="829294"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Ta=12</a:t>
                </a:r>
                <a:endParaRPr sz="1600" dirty="0">
                  <a:solidFill>
                    <a:schemeClr val="dk1"/>
                  </a:solidFill>
                  <a:latin typeface="Twentieth Century"/>
                  <a:ea typeface="Twentieth Century"/>
                  <a:cs typeface="Twentieth Century"/>
                  <a:sym typeface="Twentieth Century"/>
                </a:endParaRPr>
              </a:p>
            </p:txBody>
          </p:sp>
          <p:sp>
            <p:nvSpPr>
              <p:cNvPr id="326" name="Google Shape;326;p16"/>
              <p:cNvSpPr txBox="1"/>
              <p:nvPr/>
            </p:nvSpPr>
            <p:spPr>
              <a:xfrm>
                <a:off x="7712073" y="5035550"/>
                <a:ext cx="1234522" cy="269723"/>
              </a:xfrm>
              <a:prstGeom prst="rect">
                <a:avLst/>
              </a:prstGeom>
              <a:noFill/>
              <a:ln>
                <a:noFill/>
              </a:ln>
            </p:spPr>
            <p:txBody>
              <a:bodyPr spcFirstLastPara="1" wrap="square" lIns="91425" tIns="45700" rIns="91425" bIns="45700" anchor="t" anchorCtr="0">
                <a:spAutoFit/>
              </a:bodyPr>
              <a:lstStyle/>
              <a:p>
                <a:pPr>
                  <a:buSzPts val="1600"/>
                </a:pPr>
                <a:r>
                  <a:rPr lang="es-AR" sz="1600" b="1" dirty="0">
                    <a:solidFill>
                      <a:srgbClr val="4A6617"/>
                    </a:solidFill>
                    <a:latin typeface="Calibri"/>
                    <a:ea typeface="Calibri"/>
                    <a:cs typeface="Calibri"/>
                    <a:sym typeface="Calibri"/>
                  </a:rPr>
                  <a:t>Ta=13</a:t>
                </a:r>
                <a:endParaRPr sz="1600" b="1" dirty="0">
                  <a:solidFill>
                    <a:srgbClr val="4A6617"/>
                  </a:solidFill>
                  <a:latin typeface="Calibri"/>
                  <a:ea typeface="Calibri"/>
                  <a:cs typeface="Calibri"/>
                  <a:sym typeface="Calibri"/>
                </a:endParaRPr>
              </a:p>
            </p:txBody>
          </p:sp>
          <p:sp>
            <p:nvSpPr>
              <p:cNvPr id="327" name="Google Shape;327;p16"/>
              <p:cNvSpPr txBox="1"/>
              <p:nvPr/>
            </p:nvSpPr>
            <p:spPr>
              <a:xfrm>
                <a:off x="4587875" y="5340350"/>
                <a:ext cx="1085485" cy="269723"/>
              </a:xfrm>
              <a:prstGeom prst="rect">
                <a:avLst/>
              </a:prstGeom>
              <a:noFill/>
              <a:ln>
                <a:noFill/>
              </a:ln>
            </p:spPr>
            <p:txBody>
              <a:bodyPr spcFirstLastPara="1" wrap="square" lIns="91425" tIns="45700" rIns="91425" bIns="45700" anchor="t" anchorCtr="0">
                <a:spAutoFit/>
              </a:bodyPr>
              <a:lstStyle/>
              <a:p>
                <a:pPr>
                  <a:buSzPts val="1600"/>
                </a:pPr>
                <a:r>
                  <a:rPr lang="es-AR" sz="1600" b="1" dirty="0">
                    <a:solidFill>
                      <a:srgbClr val="4A6617"/>
                    </a:solidFill>
                    <a:latin typeface="Calibri"/>
                    <a:ea typeface="Calibri"/>
                    <a:cs typeface="Calibri"/>
                    <a:sym typeface="Calibri"/>
                  </a:rPr>
                  <a:t>Ta=8</a:t>
                </a:r>
                <a:endParaRPr sz="1600" b="1" dirty="0">
                  <a:solidFill>
                    <a:srgbClr val="4A6617"/>
                  </a:solidFill>
                  <a:latin typeface="Calibri"/>
                  <a:ea typeface="Calibri"/>
                  <a:cs typeface="Calibri"/>
                  <a:sym typeface="Calibri"/>
                </a:endParaRPr>
              </a:p>
            </p:txBody>
          </p:sp>
          <p:sp>
            <p:nvSpPr>
              <p:cNvPr id="328" name="Google Shape;328;p16"/>
              <p:cNvSpPr txBox="1"/>
              <p:nvPr/>
            </p:nvSpPr>
            <p:spPr>
              <a:xfrm>
                <a:off x="4314719" y="3511550"/>
                <a:ext cx="897962"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Ta=5</a:t>
                </a:r>
                <a:endParaRPr sz="1600" dirty="0">
                  <a:solidFill>
                    <a:schemeClr val="dk1"/>
                  </a:solidFill>
                  <a:latin typeface="Twentieth Century"/>
                  <a:ea typeface="Twentieth Century"/>
                  <a:cs typeface="Twentieth Century"/>
                  <a:sym typeface="Twentieth Century"/>
                </a:endParaRPr>
              </a:p>
            </p:txBody>
          </p:sp>
          <p:sp>
            <p:nvSpPr>
              <p:cNvPr id="329" name="Google Shape;329;p16"/>
              <p:cNvSpPr txBox="1"/>
              <p:nvPr/>
            </p:nvSpPr>
            <p:spPr>
              <a:xfrm>
                <a:off x="4664075" y="2063750"/>
                <a:ext cx="765175" cy="269723"/>
              </a:xfrm>
              <a:prstGeom prst="rect">
                <a:avLst/>
              </a:prstGeom>
              <a:noFill/>
              <a:ln>
                <a:noFill/>
              </a:ln>
            </p:spPr>
            <p:txBody>
              <a:bodyPr spcFirstLastPara="1" wrap="square" lIns="91425" tIns="45700" rIns="91425" bIns="45700" anchor="t" anchorCtr="0">
                <a:spAutoFit/>
              </a:bodyPr>
              <a:lstStyle/>
              <a:p>
                <a:pPr>
                  <a:buSzPts val="1600"/>
                </a:pPr>
                <a:r>
                  <a:rPr lang="es-AR" sz="1600" b="1" dirty="0">
                    <a:solidFill>
                      <a:srgbClr val="4A6617"/>
                    </a:solidFill>
                    <a:latin typeface="Calibri"/>
                    <a:ea typeface="Calibri"/>
                    <a:cs typeface="Calibri"/>
                    <a:sym typeface="Calibri"/>
                  </a:rPr>
                  <a:t>Ta=8</a:t>
                </a:r>
                <a:endParaRPr sz="1600" b="1" dirty="0">
                  <a:solidFill>
                    <a:srgbClr val="4A6617"/>
                  </a:solidFill>
                  <a:latin typeface="Calibri"/>
                  <a:ea typeface="Calibri"/>
                  <a:cs typeface="Calibri"/>
                  <a:sym typeface="Calibri"/>
                </a:endParaRPr>
              </a:p>
            </p:txBody>
          </p:sp>
          <p:sp>
            <p:nvSpPr>
              <p:cNvPr id="330" name="Google Shape;330;p16"/>
              <p:cNvSpPr txBox="1"/>
              <p:nvPr/>
            </p:nvSpPr>
            <p:spPr>
              <a:xfrm>
                <a:off x="2454274" y="3587750"/>
                <a:ext cx="864991" cy="269723"/>
              </a:xfrm>
              <a:prstGeom prst="rect">
                <a:avLst/>
              </a:prstGeom>
              <a:noFill/>
              <a:ln>
                <a:noFill/>
              </a:ln>
            </p:spPr>
            <p:txBody>
              <a:bodyPr spcFirstLastPara="1" wrap="square" lIns="91425" tIns="45700" rIns="91425" bIns="45700" anchor="t" anchorCtr="0">
                <a:spAutoFit/>
              </a:bodyPr>
              <a:lstStyle/>
              <a:p>
                <a:pPr>
                  <a:buSzPts val="1600"/>
                </a:pPr>
                <a:r>
                  <a:rPr lang="es-AR" sz="1600" b="1" dirty="0">
                    <a:solidFill>
                      <a:srgbClr val="4A6617"/>
                    </a:solidFill>
                    <a:latin typeface="Calibri"/>
                    <a:ea typeface="Calibri"/>
                    <a:cs typeface="Calibri"/>
                    <a:sym typeface="Calibri"/>
                  </a:rPr>
                  <a:t>Ta=0</a:t>
                </a:r>
                <a:endParaRPr sz="1600" b="1" dirty="0">
                  <a:solidFill>
                    <a:srgbClr val="4A6617"/>
                  </a:solidFill>
                  <a:latin typeface="Calibri"/>
                  <a:ea typeface="Calibri"/>
                  <a:cs typeface="Calibri"/>
                  <a:sym typeface="Calibri"/>
                </a:endParaRPr>
              </a:p>
            </p:txBody>
          </p:sp>
          <p:cxnSp>
            <p:nvCxnSpPr>
              <p:cNvPr id="331" name="Google Shape;331;p16"/>
              <p:cNvCxnSpPr/>
              <p:nvPr/>
            </p:nvCxnSpPr>
            <p:spPr>
              <a:xfrm>
                <a:off x="930275" y="3435350"/>
                <a:ext cx="1143000" cy="762000"/>
              </a:xfrm>
              <a:prstGeom prst="straightConnector1">
                <a:avLst/>
              </a:prstGeom>
              <a:noFill/>
              <a:ln w="28575" cap="flat" cmpd="sng">
                <a:solidFill>
                  <a:srgbClr val="FF6600"/>
                </a:solidFill>
                <a:prstDash val="solid"/>
                <a:round/>
                <a:headEnd type="none" w="sm" len="sm"/>
                <a:tailEnd type="triangle" w="med" len="med"/>
              </a:ln>
            </p:spPr>
          </p:cxnSp>
          <p:cxnSp>
            <p:nvCxnSpPr>
              <p:cNvPr id="332" name="Google Shape;332;p16"/>
              <p:cNvCxnSpPr/>
              <p:nvPr/>
            </p:nvCxnSpPr>
            <p:spPr>
              <a:xfrm>
                <a:off x="2835275" y="4197350"/>
                <a:ext cx="1143000" cy="0"/>
              </a:xfrm>
              <a:prstGeom prst="straightConnector1">
                <a:avLst/>
              </a:prstGeom>
              <a:noFill/>
              <a:ln w="28575" cap="flat" cmpd="sng">
                <a:solidFill>
                  <a:srgbClr val="FF6600"/>
                </a:solidFill>
                <a:prstDash val="solid"/>
                <a:round/>
                <a:headEnd type="none" w="sm" len="sm"/>
                <a:tailEnd type="triangle" w="med" len="med"/>
              </a:ln>
            </p:spPr>
          </p:cxnSp>
          <p:cxnSp>
            <p:nvCxnSpPr>
              <p:cNvPr id="333" name="Google Shape;333;p16"/>
              <p:cNvCxnSpPr/>
              <p:nvPr/>
            </p:nvCxnSpPr>
            <p:spPr>
              <a:xfrm rot="10800000" flipH="1">
                <a:off x="4664075" y="3740150"/>
                <a:ext cx="1371600" cy="381000"/>
              </a:xfrm>
              <a:prstGeom prst="straightConnector1">
                <a:avLst/>
              </a:prstGeom>
              <a:noFill/>
              <a:ln w="28575" cap="flat" cmpd="sng">
                <a:solidFill>
                  <a:srgbClr val="FF6600"/>
                </a:solidFill>
                <a:prstDash val="solid"/>
                <a:round/>
                <a:headEnd type="none" w="sm" len="sm"/>
                <a:tailEnd type="triangle" w="med" len="med"/>
              </a:ln>
            </p:spPr>
          </p:cxnSp>
          <p:cxnSp>
            <p:nvCxnSpPr>
              <p:cNvPr id="334" name="Google Shape;334;p16"/>
              <p:cNvCxnSpPr/>
              <p:nvPr/>
            </p:nvCxnSpPr>
            <p:spPr>
              <a:xfrm>
                <a:off x="6721475" y="3663950"/>
                <a:ext cx="1295400" cy="0"/>
              </a:xfrm>
              <a:prstGeom prst="straightConnector1">
                <a:avLst/>
              </a:prstGeom>
              <a:noFill/>
              <a:ln w="28575" cap="flat" cmpd="sng">
                <a:solidFill>
                  <a:srgbClr val="FF6600"/>
                </a:solidFill>
                <a:prstDash val="solid"/>
                <a:round/>
                <a:headEnd type="none" w="sm" len="sm"/>
                <a:tailEnd type="triangle" w="med" len="med"/>
              </a:ln>
            </p:spPr>
          </p:cxn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1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r>
              <a:rPr lang="es-AR" dirty="0"/>
              <a:t>Método de planificación temporal</a:t>
            </a:r>
            <a:br>
              <a:rPr lang="es-AR" dirty="0"/>
            </a:br>
            <a:r>
              <a:rPr lang="es-AR" dirty="0"/>
              <a:t>PERT - CPM</a:t>
            </a:r>
            <a:endParaRPr dirty="0"/>
          </a:p>
        </p:txBody>
      </p:sp>
      <p:sp>
        <p:nvSpPr>
          <p:cNvPr id="341" name="Google Shape;341;p17"/>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91440" indent="-91440">
              <a:buSzPct val="100000"/>
            </a:pPr>
            <a:r>
              <a:rPr lang="es-AR" dirty="0"/>
              <a:t>Munier,  Manual de PERT –CPM </a:t>
            </a:r>
            <a:endParaRPr dirty="0"/>
          </a:p>
        </p:txBody>
      </p:sp>
      <p:sp>
        <p:nvSpPr>
          <p:cNvPr id="342" name="Google Shape;342;p17"/>
          <p:cNvSpPr txBox="1">
            <a:spLocks noGrp="1"/>
          </p:cNvSpPr>
          <p:nvPr>
            <p:ph type="body" idx="2"/>
          </p:nvPr>
        </p:nvSpPr>
        <p:spPr>
          <a:xfrm>
            <a:off x="702658" y="1678123"/>
            <a:ext cx="7651838" cy="4478753"/>
          </a:xfrm>
          <a:prstGeom prst="rect">
            <a:avLst/>
          </a:prstGeom>
          <a:noFill/>
          <a:ln>
            <a:noFill/>
          </a:ln>
        </p:spPr>
        <p:txBody>
          <a:bodyPr spcFirstLastPara="1" wrap="square" lIns="91425" tIns="45700" rIns="91425" bIns="45700" anchor="t" anchorCtr="0">
            <a:normAutofit fontScale="92500"/>
          </a:bodyPr>
          <a:lstStyle/>
          <a:p>
            <a:pPr marL="457201" indent="-457200">
              <a:spcBef>
                <a:spcPts val="0"/>
              </a:spcBef>
              <a:buSzPct val="108108"/>
              <a:buFont typeface="Wingdings" panose="05000000000000000000" pitchFamily="2" charset="2"/>
              <a:buChar char="v"/>
            </a:pPr>
            <a:r>
              <a:rPr lang="es-AR" sz="3200" b="1" dirty="0"/>
              <a:t>Fechas Tempranas</a:t>
            </a:r>
            <a:endParaRPr dirty="0"/>
          </a:p>
          <a:p>
            <a:pPr marL="347472" lvl="1" indent="-342900">
              <a:spcBef>
                <a:spcPts val="600"/>
              </a:spcBef>
              <a:buSzPct val="108108"/>
            </a:pPr>
            <a:r>
              <a:rPr lang="es-AR" sz="3200" dirty="0"/>
              <a:t>TeJ = TeI + tlJ</a:t>
            </a:r>
            <a:endParaRPr sz="3200" dirty="0"/>
          </a:p>
          <a:p>
            <a:pPr marL="347472" lvl="1" indent="-342900">
              <a:spcBef>
                <a:spcPts val="600"/>
              </a:spcBef>
              <a:buSzPct val="108108"/>
            </a:pPr>
            <a:r>
              <a:rPr lang="es-AR" sz="3200" dirty="0"/>
              <a:t>Donde  </a:t>
            </a:r>
            <a:endParaRPr dirty="0"/>
          </a:p>
          <a:p>
            <a:pPr marL="548640" lvl="2" indent="-548640">
              <a:spcBef>
                <a:spcPts val="600"/>
              </a:spcBef>
              <a:buSzPct val="108108"/>
            </a:pPr>
            <a:r>
              <a:rPr lang="es-AR" sz="3200" dirty="0"/>
              <a:t>TeJ =  fecha más temprana del nodo destino </a:t>
            </a:r>
            <a:endParaRPr dirty="0"/>
          </a:p>
          <a:p>
            <a:pPr marL="548640" lvl="2" indent="-548640">
              <a:spcBef>
                <a:spcPts val="600"/>
              </a:spcBef>
              <a:buSzPct val="108108"/>
            </a:pPr>
            <a:r>
              <a:rPr lang="es-AR" sz="3200" dirty="0"/>
              <a:t>TeI = fecha más temprana del nodo origen </a:t>
            </a:r>
            <a:endParaRPr dirty="0"/>
          </a:p>
          <a:p>
            <a:pPr marL="548640" lvl="2" indent="-548640">
              <a:spcBef>
                <a:spcPts val="600"/>
              </a:spcBef>
              <a:buSzPct val="108108"/>
            </a:pPr>
            <a:r>
              <a:rPr lang="es-AR" sz="3200" dirty="0"/>
              <a:t>tIJ  = duración de la tarea desde el nodo I hasta el nodo J</a:t>
            </a:r>
            <a:endParaRPr dirty="0"/>
          </a:p>
          <a:p>
            <a:pPr marL="548640" lvl="2" indent="-548640">
              <a:spcBef>
                <a:spcPts val="600"/>
              </a:spcBef>
              <a:buSzPct val="108108"/>
            </a:pPr>
            <a:r>
              <a:rPr lang="es-AR" sz="3200" dirty="0"/>
              <a:t>Si hay más de un camino ... Max (TeJ1, TeJ2..)</a:t>
            </a:r>
            <a:endParaRPr dirty="0"/>
          </a:p>
          <a:p>
            <a:pPr marL="91440" indent="0">
              <a:spcBef>
                <a:spcPts val="1300"/>
              </a:spcBef>
              <a:buSzPct val="108108"/>
              <a:buNone/>
            </a:pPr>
            <a:endParaRPr sz="3200" dirty="0"/>
          </a:p>
        </p:txBody>
      </p:sp>
      <p:sp>
        <p:nvSpPr>
          <p:cNvPr id="344" name="Google Shape;344;p17"/>
          <p:cNvSpPr/>
          <p:nvPr/>
        </p:nvSpPr>
        <p:spPr>
          <a:xfrm>
            <a:off x="7032104" y="116633"/>
            <a:ext cx="4248472" cy="2735978"/>
          </a:xfrm>
          <a:prstGeom prst="wedgeRoundRectCallout">
            <a:avLst>
              <a:gd name="adj1" fmla="val -50474"/>
              <a:gd name="adj2" fmla="val 20771"/>
              <a:gd name="adj3" fmla="val 16667"/>
            </a:avLst>
          </a:prstGeom>
          <a:solidFill>
            <a:schemeClr val="lt1"/>
          </a:solidFill>
          <a:ln w="12700" cap="flat" cmpd="sng">
            <a:solidFill>
              <a:srgbClr val="8C0000"/>
            </a:solidFill>
            <a:prstDash val="solid"/>
            <a:round/>
            <a:headEnd type="none" w="sm" len="sm"/>
            <a:tailEnd type="none" w="sm" len="sm"/>
          </a:ln>
        </p:spPr>
        <p:txBody>
          <a:bodyPr spcFirstLastPara="1" wrap="square" lIns="91425" tIns="45700" rIns="91425" bIns="45700" anchor="ctr" anchorCtr="0">
            <a:noAutofit/>
          </a:bodyPr>
          <a:lstStyle/>
          <a:p>
            <a:pPr algn="ctr">
              <a:buSzPts val="1800"/>
            </a:pPr>
            <a:endParaRPr sz="1800" dirty="0">
              <a:solidFill>
                <a:schemeClr val="lt1"/>
              </a:solidFill>
              <a:latin typeface="Calibri"/>
              <a:ea typeface="Calibri"/>
              <a:cs typeface="Calibri"/>
              <a:sym typeface="Calibri"/>
            </a:endParaRPr>
          </a:p>
        </p:txBody>
      </p:sp>
      <p:graphicFrame>
        <p:nvGraphicFramePr>
          <p:cNvPr id="345" name="Google Shape;345;p17"/>
          <p:cNvGraphicFramePr/>
          <p:nvPr/>
        </p:nvGraphicFramePr>
        <p:xfrm>
          <a:off x="7176120" y="626029"/>
          <a:ext cx="3384375" cy="1920290"/>
        </p:xfrm>
        <a:graphic>
          <a:graphicData uri="http://schemas.openxmlformats.org/drawingml/2006/table">
            <a:tbl>
              <a:tblPr>
                <a:noFill/>
                <a:tableStyleId>{3CB65AB1-12CD-4928-94E2-027FF63208B2}</a:tableStyleId>
              </a:tblPr>
              <a:tblGrid>
                <a:gridCol w="755450">
                  <a:extLst>
                    <a:ext uri="{9D8B030D-6E8A-4147-A177-3AD203B41FA5}">
                      <a16:colId xmlns:a16="http://schemas.microsoft.com/office/drawing/2014/main" val="20000"/>
                    </a:ext>
                  </a:extLst>
                </a:gridCol>
                <a:gridCol w="1174550">
                  <a:extLst>
                    <a:ext uri="{9D8B030D-6E8A-4147-A177-3AD203B41FA5}">
                      <a16:colId xmlns:a16="http://schemas.microsoft.com/office/drawing/2014/main" val="20001"/>
                    </a:ext>
                  </a:extLst>
                </a:gridCol>
                <a:gridCol w="1454375">
                  <a:extLst>
                    <a:ext uri="{9D8B030D-6E8A-4147-A177-3AD203B41FA5}">
                      <a16:colId xmlns:a16="http://schemas.microsoft.com/office/drawing/2014/main" val="20002"/>
                    </a:ext>
                  </a:extLst>
                </a:gridCol>
              </a:tblGrid>
              <a:tr h="504025">
                <a:tc>
                  <a:txBody>
                    <a:bodyPr/>
                    <a:lstStyle/>
                    <a:p>
                      <a:pPr marL="0" marR="0" lvl="0" indent="0" algn="l" rtl="0">
                        <a:lnSpc>
                          <a:spcPct val="100000"/>
                        </a:lnSpc>
                        <a:spcBef>
                          <a:spcPts val="0"/>
                        </a:spcBef>
                        <a:spcAft>
                          <a:spcPts val="0"/>
                        </a:spcAft>
                        <a:buClr>
                          <a:schemeClr val="dk2"/>
                        </a:buClr>
                        <a:buSzPts val="1120"/>
                        <a:buFont typeface="Noto Sans Symbols"/>
                        <a:buNone/>
                      </a:pPr>
                      <a:r>
                        <a:rPr lang="es-AR" sz="1600" b="0" i="0" u="none" strike="noStrike" cap="none" dirty="0">
                          <a:solidFill>
                            <a:schemeClr val="dk1"/>
                          </a:solidFill>
                          <a:latin typeface="Verdana"/>
                          <a:ea typeface="Verdana"/>
                          <a:cs typeface="Verdana"/>
                          <a:sym typeface="Verdana"/>
                        </a:rPr>
                        <a:t>Tarea</a:t>
                      </a:r>
                      <a:endParaRPr sz="1600" b="0" i="0" u="none" strike="noStrike" cap="none" dirty="0">
                        <a:solidFill>
                          <a:schemeClr val="dk1"/>
                        </a:solidFill>
                        <a:latin typeface="Verdana"/>
                        <a:ea typeface="Verdana"/>
                        <a:cs typeface="Verdana"/>
                        <a:sym typeface="Verdana"/>
                      </a:endParaRPr>
                    </a:p>
                  </a:txBody>
                  <a:tcPr marL="68575" marR="6857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2"/>
                        </a:buClr>
                        <a:buSzPts val="1120"/>
                        <a:buFont typeface="Noto Sans Symbols"/>
                        <a:buNone/>
                      </a:pPr>
                      <a:r>
                        <a:rPr lang="es-AR" sz="1600" b="0" i="0" u="none" strike="noStrike" cap="none" dirty="0">
                          <a:solidFill>
                            <a:schemeClr val="dk1"/>
                          </a:solidFill>
                          <a:latin typeface="Verdana"/>
                          <a:ea typeface="Verdana"/>
                          <a:cs typeface="Verdana"/>
                          <a:sym typeface="Verdana"/>
                        </a:rPr>
                        <a:t>Precedida por</a:t>
                      </a:r>
                      <a:endParaRPr sz="16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120"/>
                        <a:buFont typeface="Noto Sans Symbols"/>
                        <a:buNone/>
                      </a:pPr>
                      <a:r>
                        <a:rPr lang="es-AR" sz="1600" b="0" i="0" u="none" strike="noStrike" cap="none" dirty="0">
                          <a:solidFill>
                            <a:schemeClr val="dk1"/>
                          </a:solidFill>
                          <a:latin typeface="Verdana"/>
                          <a:ea typeface="Verdana"/>
                          <a:cs typeface="Verdana"/>
                          <a:sym typeface="Verdana"/>
                        </a:rPr>
                        <a:t>Duración</a:t>
                      </a:r>
                      <a:endParaRPr sz="16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76400">
                <a:tc>
                  <a:txBody>
                    <a:bodyPr/>
                    <a:lstStyle/>
                    <a:p>
                      <a:pPr marL="0" marR="0" lvl="0" indent="0" algn="l" rtl="0">
                        <a:lnSpc>
                          <a:spcPct val="100000"/>
                        </a:lnSpc>
                        <a:spcBef>
                          <a:spcPts val="0"/>
                        </a:spcBef>
                        <a:spcAft>
                          <a:spcPts val="0"/>
                        </a:spcAft>
                        <a:buClr>
                          <a:schemeClr val="dk2"/>
                        </a:buClr>
                        <a:buSzPts val="1120"/>
                        <a:buFont typeface="Noto Sans Symbols"/>
                        <a:buNone/>
                      </a:pPr>
                      <a:r>
                        <a:rPr lang="es-AR" sz="1600" b="0" i="0" u="none" strike="noStrike" cap="none" dirty="0">
                          <a:solidFill>
                            <a:schemeClr val="dk1"/>
                          </a:solidFill>
                          <a:latin typeface="Verdana"/>
                          <a:ea typeface="Verdana"/>
                          <a:cs typeface="Verdana"/>
                          <a:sym typeface="Verdana"/>
                        </a:rPr>
                        <a:t>A</a:t>
                      </a:r>
                      <a:endParaRPr sz="1600" b="0" i="0" u="none" strike="noStrike" cap="none" dirty="0">
                        <a:solidFill>
                          <a:schemeClr val="dk1"/>
                        </a:solidFill>
                        <a:latin typeface="Verdana"/>
                        <a:ea typeface="Verdana"/>
                        <a:cs typeface="Verdana"/>
                        <a:sym typeface="Verdana"/>
                      </a:endParaRPr>
                    </a:p>
                  </a:txBody>
                  <a:tcPr marL="68575" marR="6857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120"/>
                        <a:buFont typeface="Noto Sans Symbols"/>
                        <a:buNone/>
                      </a:pPr>
                      <a:r>
                        <a:rPr lang="es-AR" sz="1600" b="0" i="0" u="none" strike="noStrike" cap="none" dirty="0">
                          <a:solidFill>
                            <a:schemeClr val="dk1"/>
                          </a:solidFill>
                          <a:latin typeface="Verdana"/>
                          <a:ea typeface="Verdana"/>
                          <a:cs typeface="Verdana"/>
                          <a:sym typeface="Verdana"/>
                        </a:rPr>
                        <a:t>-</a:t>
                      </a:r>
                      <a:endParaRPr sz="16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120"/>
                        <a:buFont typeface="Noto Sans Symbols"/>
                        <a:buNone/>
                      </a:pPr>
                      <a:r>
                        <a:rPr lang="es-AR" sz="1600" b="0" i="0" u="none" strike="noStrike" cap="none" dirty="0">
                          <a:solidFill>
                            <a:schemeClr val="dk1"/>
                          </a:solidFill>
                          <a:latin typeface="Verdana"/>
                          <a:ea typeface="Verdana"/>
                          <a:cs typeface="Verdana"/>
                          <a:sym typeface="Verdana"/>
                        </a:rPr>
                        <a:t>2</a:t>
                      </a:r>
                      <a:endParaRPr sz="16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76400">
                <a:tc>
                  <a:txBody>
                    <a:bodyPr/>
                    <a:lstStyle/>
                    <a:p>
                      <a:pPr marL="0" marR="0" lvl="0" indent="0" algn="l" rtl="0">
                        <a:lnSpc>
                          <a:spcPct val="100000"/>
                        </a:lnSpc>
                        <a:spcBef>
                          <a:spcPts val="0"/>
                        </a:spcBef>
                        <a:spcAft>
                          <a:spcPts val="0"/>
                        </a:spcAft>
                        <a:buClr>
                          <a:schemeClr val="dk2"/>
                        </a:buClr>
                        <a:buSzPts val="1120"/>
                        <a:buFont typeface="Noto Sans Symbols"/>
                        <a:buNone/>
                      </a:pPr>
                      <a:r>
                        <a:rPr lang="es-AR" sz="1600" b="0" i="0" u="none" strike="noStrike" cap="none" dirty="0">
                          <a:solidFill>
                            <a:schemeClr val="dk1"/>
                          </a:solidFill>
                          <a:latin typeface="Verdana"/>
                          <a:ea typeface="Verdana"/>
                          <a:cs typeface="Verdana"/>
                          <a:sym typeface="Verdana"/>
                        </a:rPr>
                        <a:t>B</a:t>
                      </a:r>
                      <a:endParaRPr sz="1600" b="0" i="0" u="none" strike="noStrike" cap="none" dirty="0">
                        <a:solidFill>
                          <a:schemeClr val="dk1"/>
                        </a:solidFill>
                        <a:latin typeface="Verdana"/>
                        <a:ea typeface="Verdana"/>
                        <a:cs typeface="Verdana"/>
                        <a:sym typeface="Verdana"/>
                      </a:endParaRPr>
                    </a:p>
                  </a:txBody>
                  <a:tcPr marL="68575" marR="6857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120"/>
                        <a:buFont typeface="Noto Sans Symbols"/>
                        <a:buNone/>
                      </a:pPr>
                      <a:r>
                        <a:rPr lang="es-AR" sz="1600" b="0" i="0" u="none" strike="noStrike" cap="none" dirty="0">
                          <a:solidFill>
                            <a:schemeClr val="dk1"/>
                          </a:solidFill>
                          <a:latin typeface="Verdana"/>
                          <a:ea typeface="Verdana"/>
                          <a:cs typeface="Verdana"/>
                          <a:sym typeface="Verdana"/>
                        </a:rPr>
                        <a:t>-</a:t>
                      </a:r>
                      <a:endParaRPr sz="16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120"/>
                        <a:buFont typeface="Noto Sans Symbols"/>
                        <a:buNone/>
                      </a:pPr>
                      <a:r>
                        <a:rPr lang="es-AR" sz="1600" b="0" i="0" u="none" strike="noStrike" cap="none" dirty="0">
                          <a:solidFill>
                            <a:schemeClr val="dk1"/>
                          </a:solidFill>
                          <a:latin typeface="Verdana"/>
                          <a:ea typeface="Verdana"/>
                          <a:cs typeface="Verdana"/>
                          <a:sym typeface="Verdana"/>
                        </a:rPr>
                        <a:t>5</a:t>
                      </a:r>
                      <a:endParaRPr sz="16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97025">
                <a:tc>
                  <a:txBody>
                    <a:bodyPr/>
                    <a:lstStyle/>
                    <a:p>
                      <a:pPr marL="0" marR="0" lvl="0" indent="0" algn="l" rtl="0">
                        <a:lnSpc>
                          <a:spcPct val="100000"/>
                        </a:lnSpc>
                        <a:spcBef>
                          <a:spcPts val="0"/>
                        </a:spcBef>
                        <a:spcAft>
                          <a:spcPts val="0"/>
                        </a:spcAft>
                        <a:buClr>
                          <a:schemeClr val="dk2"/>
                        </a:buClr>
                        <a:buSzPts val="1120"/>
                        <a:buFont typeface="Noto Sans Symbols"/>
                        <a:buNone/>
                      </a:pPr>
                      <a:r>
                        <a:rPr lang="es-AR" sz="1600" b="0" i="0" u="none" strike="noStrike" cap="none" dirty="0">
                          <a:solidFill>
                            <a:schemeClr val="dk1"/>
                          </a:solidFill>
                          <a:latin typeface="Verdana"/>
                          <a:ea typeface="Verdana"/>
                          <a:cs typeface="Verdana"/>
                          <a:sym typeface="Verdana"/>
                        </a:rPr>
                        <a:t>C</a:t>
                      </a:r>
                      <a:endParaRPr sz="1600" b="0" i="0" u="none" strike="noStrike" cap="none" dirty="0">
                        <a:solidFill>
                          <a:schemeClr val="dk1"/>
                        </a:solidFill>
                        <a:latin typeface="Verdana"/>
                        <a:ea typeface="Verdana"/>
                        <a:cs typeface="Verdana"/>
                        <a:sym typeface="Verdana"/>
                      </a:endParaRPr>
                    </a:p>
                  </a:txBody>
                  <a:tcPr marL="68575" marR="6857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120"/>
                        <a:buFont typeface="Noto Sans Symbols"/>
                        <a:buNone/>
                      </a:pPr>
                      <a:r>
                        <a:rPr lang="es-AR" sz="1600" b="0" i="0" u="none" strike="noStrike" cap="none" dirty="0">
                          <a:solidFill>
                            <a:schemeClr val="dk1"/>
                          </a:solidFill>
                          <a:latin typeface="Verdana"/>
                          <a:ea typeface="Verdana"/>
                          <a:cs typeface="Verdana"/>
                          <a:sym typeface="Verdana"/>
                        </a:rPr>
                        <a:t>A</a:t>
                      </a:r>
                      <a:endParaRPr sz="16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120"/>
                        <a:buFont typeface="Noto Sans Symbols"/>
                        <a:buNone/>
                      </a:pPr>
                      <a:r>
                        <a:rPr lang="es-AR" sz="1600" b="0" i="0" u="none" strike="noStrike" cap="none" dirty="0">
                          <a:solidFill>
                            <a:schemeClr val="dk1"/>
                          </a:solidFill>
                          <a:latin typeface="Verdana"/>
                          <a:ea typeface="Verdana"/>
                          <a:cs typeface="Verdana"/>
                          <a:sym typeface="Verdana"/>
                        </a:rPr>
                        <a:t>4</a:t>
                      </a:r>
                      <a:endParaRPr sz="16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97025">
                <a:tc>
                  <a:txBody>
                    <a:bodyPr/>
                    <a:lstStyle/>
                    <a:p>
                      <a:pPr marL="0" marR="0" lvl="0" indent="0" algn="l" rtl="0">
                        <a:lnSpc>
                          <a:spcPct val="100000"/>
                        </a:lnSpc>
                        <a:spcBef>
                          <a:spcPts val="0"/>
                        </a:spcBef>
                        <a:spcAft>
                          <a:spcPts val="0"/>
                        </a:spcAft>
                        <a:buClr>
                          <a:schemeClr val="dk2"/>
                        </a:buClr>
                        <a:buSzPts val="1120"/>
                        <a:buFont typeface="Noto Sans Symbols"/>
                        <a:buNone/>
                      </a:pPr>
                      <a:r>
                        <a:rPr lang="es-AR" sz="1600" b="0" i="0" u="none" strike="noStrike" cap="none" dirty="0">
                          <a:solidFill>
                            <a:schemeClr val="dk1"/>
                          </a:solidFill>
                          <a:latin typeface="Verdana"/>
                          <a:ea typeface="Verdana"/>
                          <a:cs typeface="Verdana"/>
                          <a:sym typeface="Verdana"/>
                        </a:rPr>
                        <a:t>D</a:t>
                      </a:r>
                      <a:endParaRPr sz="1600" b="0" i="0" u="none" strike="noStrike" cap="none" dirty="0">
                        <a:solidFill>
                          <a:schemeClr val="dk1"/>
                        </a:solidFill>
                        <a:latin typeface="Verdana"/>
                        <a:ea typeface="Verdana"/>
                        <a:cs typeface="Verdana"/>
                        <a:sym typeface="Verdana"/>
                      </a:endParaRPr>
                    </a:p>
                  </a:txBody>
                  <a:tcPr marL="68575" marR="6857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120"/>
                        <a:buFont typeface="Noto Sans Symbols"/>
                        <a:buNone/>
                      </a:pPr>
                      <a:r>
                        <a:rPr lang="es-AR" sz="1600" b="0" i="0" u="none" strike="noStrike" cap="none" dirty="0">
                          <a:solidFill>
                            <a:schemeClr val="dk1"/>
                          </a:solidFill>
                          <a:latin typeface="Verdana"/>
                          <a:ea typeface="Verdana"/>
                          <a:cs typeface="Verdana"/>
                          <a:sym typeface="Verdana"/>
                        </a:rPr>
                        <a:t>B</a:t>
                      </a:r>
                      <a:endParaRPr sz="16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120"/>
                        <a:buFont typeface="Noto Sans Symbols"/>
                        <a:buNone/>
                      </a:pPr>
                      <a:r>
                        <a:rPr lang="es-AR" sz="1600" b="0" i="0" u="none" strike="noStrike" cap="none" dirty="0">
                          <a:solidFill>
                            <a:schemeClr val="dk1"/>
                          </a:solidFill>
                          <a:latin typeface="Verdana"/>
                          <a:ea typeface="Verdana"/>
                          <a:cs typeface="Verdana"/>
                          <a:sym typeface="Verdana"/>
                        </a:rPr>
                        <a:t>7</a:t>
                      </a:r>
                      <a:endParaRPr sz="16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1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r>
              <a:rPr lang="es-AR" dirty="0"/>
              <a:t>Método de planificación temporal</a:t>
            </a:r>
            <a:br>
              <a:rPr lang="es-AR" dirty="0"/>
            </a:br>
            <a:r>
              <a:rPr lang="es-AR" dirty="0"/>
              <a:t>PERT - CPM</a:t>
            </a:r>
            <a:endParaRPr dirty="0"/>
          </a:p>
        </p:txBody>
      </p:sp>
      <p:sp>
        <p:nvSpPr>
          <p:cNvPr id="352" name="Google Shape;352;p18"/>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91440" indent="-91440">
              <a:buSzPct val="100000"/>
            </a:pPr>
            <a:r>
              <a:rPr lang="es-AR" dirty="0"/>
              <a:t>Munier,  Manual de PERT –CPM </a:t>
            </a:r>
            <a:endParaRPr dirty="0"/>
          </a:p>
          <a:p>
            <a:pPr marL="91440" indent="-91440">
              <a:buSzPct val="100000"/>
            </a:pPr>
            <a:endParaRPr dirty="0"/>
          </a:p>
        </p:txBody>
      </p:sp>
      <p:sp>
        <p:nvSpPr>
          <p:cNvPr id="353" name="Google Shape;353;p18"/>
          <p:cNvSpPr txBox="1">
            <a:spLocks noGrp="1"/>
          </p:cNvSpPr>
          <p:nvPr>
            <p:ph type="body" idx="2"/>
          </p:nvPr>
        </p:nvSpPr>
        <p:spPr>
          <a:xfrm>
            <a:off x="739519" y="1655874"/>
            <a:ext cx="7651838" cy="4478753"/>
          </a:xfrm>
          <a:prstGeom prst="rect">
            <a:avLst/>
          </a:prstGeom>
          <a:noFill/>
          <a:ln>
            <a:noFill/>
          </a:ln>
        </p:spPr>
        <p:txBody>
          <a:bodyPr spcFirstLastPara="1" wrap="square" lIns="91425" tIns="45700" rIns="91425" bIns="45700" anchor="t" anchorCtr="0">
            <a:normAutofit/>
          </a:bodyPr>
          <a:lstStyle/>
          <a:p>
            <a:pPr marL="457200" indent="-457200">
              <a:spcBef>
                <a:spcPts val="0"/>
              </a:spcBef>
              <a:buSzPts val="3200"/>
              <a:buFont typeface="Wingdings" panose="05000000000000000000" pitchFamily="2" charset="2"/>
              <a:buChar char="v"/>
            </a:pPr>
            <a:r>
              <a:rPr lang="es-AR" sz="3200" b="1" dirty="0"/>
              <a:t>Fechas Tardías</a:t>
            </a:r>
            <a:endParaRPr dirty="0"/>
          </a:p>
          <a:p>
            <a:pPr marL="347472" lvl="1" indent="-342900">
              <a:spcBef>
                <a:spcPts val="600"/>
              </a:spcBef>
              <a:buSzPts val="3200"/>
            </a:pPr>
            <a:r>
              <a:rPr lang="es-AR" sz="3200" dirty="0"/>
              <a:t>TaI = TaJ – tIJ</a:t>
            </a:r>
            <a:endParaRPr sz="3200" dirty="0"/>
          </a:p>
          <a:p>
            <a:pPr marL="347472" lvl="1" indent="-342900">
              <a:spcBef>
                <a:spcPts val="600"/>
              </a:spcBef>
              <a:buSzPts val="3200"/>
            </a:pPr>
            <a:r>
              <a:rPr lang="es-AR" sz="3200" dirty="0"/>
              <a:t>Donde  </a:t>
            </a:r>
            <a:endParaRPr dirty="0"/>
          </a:p>
          <a:p>
            <a:pPr marL="548640" lvl="2" indent="-548640">
              <a:spcBef>
                <a:spcPts val="600"/>
              </a:spcBef>
              <a:buSzPts val="3200"/>
            </a:pPr>
            <a:r>
              <a:rPr lang="es-AR" sz="3200" dirty="0"/>
              <a:t>TaI =  fecha más tardía del nodo origen</a:t>
            </a:r>
            <a:endParaRPr dirty="0"/>
          </a:p>
          <a:p>
            <a:pPr marL="548640" lvl="2" indent="-548640">
              <a:spcBef>
                <a:spcPts val="600"/>
              </a:spcBef>
              <a:buSzPts val="3200"/>
            </a:pPr>
            <a:r>
              <a:rPr lang="es-AR" sz="3200" dirty="0"/>
              <a:t>TaJ = fecha más tardía del nodo destino </a:t>
            </a:r>
            <a:endParaRPr dirty="0"/>
          </a:p>
          <a:p>
            <a:pPr marL="548640" lvl="2" indent="-548640">
              <a:spcBef>
                <a:spcPts val="600"/>
              </a:spcBef>
              <a:buSzPts val="3200"/>
            </a:pPr>
            <a:r>
              <a:rPr lang="es-AR" sz="3200" dirty="0"/>
              <a:t> tIJ  = duración de la tarea desde el nodo I hasta el nodo J</a:t>
            </a:r>
            <a:endParaRPr dirty="0"/>
          </a:p>
          <a:p>
            <a:pPr marL="548640" lvl="2" indent="-548640">
              <a:spcBef>
                <a:spcPts val="600"/>
              </a:spcBef>
              <a:buSzPts val="3200"/>
            </a:pPr>
            <a:r>
              <a:rPr lang="es-AR" sz="3200" dirty="0"/>
              <a:t>Si hay más de un camino ... Min (TaJ1, TaJ2..)</a:t>
            </a:r>
            <a:endParaRPr dirty="0"/>
          </a:p>
          <a:p>
            <a:pPr marL="91440" indent="0">
              <a:spcBef>
                <a:spcPts val="1300"/>
              </a:spcBef>
              <a:buSzPts val="3200"/>
              <a:buNone/>
            </a:pPr>
            <a:endParaRPr sz="3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9"/>
          <p:cNvSpPr txBox="1">
            <a:spLocks noGrp="1"/>
          </p:cNvSpPr>
          <p:nvPr>
            <p:ph type="title"/>
          </p:nvPr>
        </p:nvSpPr>
        <p:spPr>
          <a:xfrm>
            <a:off x="623393" y="220121"/>
            <a:ext cx="10284095" cy="1129444"/>
          </a:xfrm>
          <a:prstGeom prst="rect">
            <a:avLst/>
          </a:prstGeom>
          <a:noFill/>
          <a:ln>
            <a:noFill/>
          </a:ln>
        </p:spPr>
        <p:txBody>
          <a:bodyPr spcFirstLastPara="1" wrap="square" lIns="91425" tIns="45700" rIns="91425" bIns="45700" anchor="ctr" anchorCtr="0">
            <a:normAutofit/>
          </a:bodyPr>
          <a:lstStyle/>
          <a:p>
            <a:r>
              <a:rPr lang="es-AR" dirty="0"/>
              <a:t>Método de planificación temporal</a:t>
            </a:r>
            <a:br>
              <a:rPr lang="es-AR" dirty="0"/>
            </a:br>
            <a:r>
              <a:rPr lang="es-AR" dirty="0"/>
              <a:t>PERT - CPM</a:t>
            </a:r>
            <a:endParaRPr dirty="0"/>
          </a:p>
        </p:txBody>
      </p:sp>
      <p:sp>
        <p:nvSpPr>
          <p:cNvPr id="361" name="Google Shape;361;p19"/>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91440" indent="-91440">
              <a:buSzPct val="100000"/>
            </a:pPr>
            <a:r>
              <a:rPr lang="es-AR" dirty="0"/>
              <a:t>Munier,  Manual de PERT –CPM </a:t>
            </a:r>
            <a:endParaRPr dirty="0"/>
          </a:p>
          <a:p>
            <a:pPr marL="91440" indent="-91440">
              <a:buSzPct val="100000"/>
            </a:pPr>
            <a:endParaRPr dirty="0"/>
          </a:p>
        </p:txBody>
      </p:sp>
      <p:sp>
        <p:nvSpPr>
          <p:cNvPr id="362" name="Google Shape;362;p19"/>
          <p:cNvSpPr txBox="1">
            <a:spLocks noGrp="1"/>
          </p:cNvSpPr>
          <p:nvPr>
            <p:ph type="body" idx="2"/>
          </p:nvPr>
        </p:nvSpPr>
        <p:spPr>
          <a:xfrm>
            <a:off x="623393" y="1413362"/>
            <a:ext cx="9121855" cy="4032449"/>
          </a:xfrm>
          <a:prstGeom prst="rect">
            <a:avLst/>
          </a:prstGeom>
          <a:noFill/>
          <a:ln>
            <a:noFill/>
          </a:ln>
        </p:spPr>
        <p:txBody>
          <a:bodyPr spcFirstLastPara="1" wrap="square" lIns="91425" tIns="45700" rIns="91425" bIns="45700" anchor="t" anchorCtr="0">
            <a:noAutofit/>
          </a:bodyPr>
          <a:lstStyle/>
          <a:p>
            <a:pPr marL="457200" indent="-457200">
              <a:spcBef>
                <a:spcPts val="0"/>
              </a:spcBef>
              <a:buSzPts val="3200"/>
              <a:buFont typeface="Wingdings" panose="05000000000000000000" pitchFamily="2" charset="2"/>
              <a:buChar char="v"/>
            </a:pPr>
            <a:r>
              <a:rPr lang="es-AR" sz="3200" b="1" dirty="0"/>
              <a:t>Margen Total</a:t>
            </a:r>
            <a:endParaRPr dirty="0"/>
          </a:p>
          <a:p>
            <a:pPr marL="347472" lvl="1" indent="-342900">
              <a:spcBef>
                <a:spcPts val="600"/>
              </a:spcBef>
              <a:buSzPts val="3200"/>
            </a:pPr>
            <a:r>
              <a:rPr lang="es-AR" sz="3200" dirty="0"/>
              <a:t>Mt = TaJ – TeI - tIJ </a:t>
            </a:r>
            <a:endParaRPr dirty="0"/>
          </a:p>
          <a:p>
            <a:pPr marL="347472" lvl="1" indent="-342900">
              <a:spcBef>
                <a:spcPts val="600"/>
              </a:spcBef>
              <a:buSzPts val="3200"/>
            </a:pPr>
            <a:r>
              <a:rPr lang="es-AR" sz="3200" dirty="0"/>
              <a:t>Donde  </a:t>
            </a:r>
            <a:endParaRPr dirty="0"/>
          </a:p>
          <a:p>
            <a:pPr marL="548640" lvl="2" indent="-548640">
              <a:spcBef>
                <a:spcPts val="600"/>
              </a:spcBef>
              <a:buSzPts val="3200"/>
            </a:pPr>
            <a:r>
              <a:rPr lang="es-AR" sz="3200" dirty="0"/>
              <a:t>TaJ = fecha tardía del nodo destino</a:t>
            </a:r>
            <a:endParaRPr dirty="0"/>
          </a:p>
          <a:p>
            <a:pPr marL="548640" lvl="2" indent="-548640">
              <a:spcBef>
                <a:spcPts val="600"/>
              </a:spcBef>
              <a:buSzPts val="3200"/>
            </a:pPr>
            <a:r>
              <a:rPr lang="es-AR" sz="3200" dirty="0"/>
              <a:t>TeI = fecha temprana del nodo origen</a:t>
            </a:r>
            <a:endParaRPr dirty="0"/>
          </a:p>
          <a:p>
            <a:pPr marL="548640" lvl="2" indent="-548640">
              <a:spcBef>
                <a:spcPts val="600"/>
              </a:spcBef>
              <a:buSzPts val="3200"/>
            </a:pPr>
            <a:r>
              <a:rPr lang="es-AR" sz="3200" dirty="0"/>
              <a:t> tIJ = duración de la tarea desde el nodo I hasta el nodo J</a:t>
            </a:r>
            <a:endParaRPr dirty="0"/>
          </a:p>
          <a:p>
            <a:pPr marL="548640" lvl="2" indent="-548640">
              <a:spcBef>
                <a:spcPts val="600"/>
              </a:spcBef>
              <a:buClr>
                <a:srgbClr val="FF3F40"/>
              </a:buClr>
              <a:buSzPts val="2400"/>
            </a:pPr>
            <a:r>
              <a:rPr lang="es-AR" sz="2400" dirty="0">
                <a:solidFill>
                  <a:srgbClr val="FF3F40"/>
                </a:solidFill>
              </a:rPr>
              <a:t>OBSERVAR que el Margen  total también puede calcularse como MtJ= TaJ-TeJ</a:t>
            </a:r>
            <a:endParaRPr sz="2400" dirty="0">
              <a:solidFill>
                <a:srgbClr val="FF3F40"/>
              </a:solidFill>
            </a:endParaRPr>
          </a:p>
          <a:p>
            <a:pPr marL="548640" lvl="2" indent="-548640">
              <a:spcBef>
                <a:spcPts val="600"/>
              </a:spcBef>
              <a:buClr>
                <a:srgbClr val="FF3F40"/>
              </a:buClr>
              <a:buSzPts val="2400"/>
            </a:pPr>
            <a:r>
              <a:rPr lang="es-AR" sz="2400" dirty="0">
                <a:solidFill>
                  <a:srgbClr val="FF3F40"/>
                </a:solidFill>
              </a:rPr>
              <a:t>Es decir como la diferencia entre la fecha más tardía y más temprana del mismo nodo</a:t>
            </a:r>
            <a:endParaRPr dirty="0"/>
          </a:p>
          <a:p>
            <a:pPr marL="548640" lvl="2" indent="-345440">
              <a:spcBef>
                <a:spcPts val="600"/>
              </a:spcBef>
              <a:buSzPts val="3200"/>
              <a:buNone/>
            </a:pPr>
            <a:endParaRPr sz="3200" dirty="0"/>
          </a:p>
          <a:p>
            <a:pPr marL="91440" indent="0">
              <a:spcBef>
                <a:spcPts val="1300"/>
              </a:spcBef>
              <a:buSzPts val="3200"/>
              <a:buNone/>
            </a:pPr>
            <a:endParaRPr sz="3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2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r>
              <a:rPr lang="es-AR" dirty="0"/>
              <a:t>Método de planificación temporal</a:t>
            </a:r>
            <a:br>
              <a:rPr lang="es-AR" dirty="0"/>
            </a:br>
            <a:r>
              <a:rPr lang="es-AR" dirty="0"/>
              <a:t>PERT - CPM</a:t>
            </a:r>
            <a:endParaRPr dirty="0"/>
          </a:p>
        </p:txBody>
      </p:sp>
      <p:sp>
        <p:nvSpPr>
          <p:cNvPr id="370" name="Google Shape;370;p20"/>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91440" indent="-91440">
              <a:buSzPct val="100000"/>
            </a:pPr>
            <a:r>
              <a:rPr lang="es-AR" dirty="0"/>
              <a:t>Munier,  Manual de PERT –CPM </a:t>
            </a:r>
            <a:endParaRPr dirty="0"/>
          </a:p>
          <a:p>
            <a:pPr marL="91440" indent="-91440">
              <a:buSzPct val="100000"/>
            </a:pPr>
            <a:endParaRPr dirty="0"/>
          </a:p>
        </p:txBody>
      </p:sp>
      <p:sp>
        <p:nvSpPr>
          <p:cNvPr id="371" name="Google Shape;371;p20"/>
          <p:cNvSpPr txBox="1">
            <a:spLocks noGrp="1"/>
          </p:cNvSpPr>
          <p:nvPr>
            <p:ph type="body" idx="2"/>
          </p:nvPr>
        </p:nvSpPr>
        <p:spPr>
          <a:xfrm>
            <a:off x="1049310" y="1902577"/>
            <a:ext cx="9367169" cy="4478753"/>
          </a:xfrm>
          <a:prstGeom prst="rect">
            <a:avLst/>
          </a:prstGeom>
          <a:noFill/>
          <a:ln>
            <a:noFill/>
          </a:ln>
        </p:spPr>
        <p:txBody>
          <a:bodyPr spcFirstLastPara="1" wrap="square" lIns="91425" tIns="45700" rIns="91425" bIns="45700" anchor="t" anchorCtr="0">
            <a:normAutofit/>
          </a:bodyPr>
          <a:lstStyle/>
          <a:p>
            <a:pPr marL="347472" lvl="1" indent="-342900" algn="just">
              <a:spcBef>
                <a:spcPts val="0"/>
              </a:spcBef>
              <a:buClr>
                <a:srgbClr val="FF0000"/>
              </a:buClr>
              <a:buSzPts val="3200"/>
            </a:pPr>
            <a:r>
              <a:rPr lang="es-AR" sz="3200" b="1" dirty="0">
                <a:solidFill>
                  <a:srgbClr val="FF0000"/>
                </a:solidFill>
              </a:rPr>
              <a:t>¿Qué ocurre cuando tengo un margen total de por ej. 6 días?</a:t>
            </a:r>
            <a:endParaRPr dirty="0"/>
          </a:p>
          <a:p>
            <a:pPr marL="548640" lvl="2" indent="-345440" algn="just">
              <a:spcBef>
                <a:spcPts val="600"/>
              </a:spcBef>
              <a:buSzPts val="3200"/>
              <a:buNone/>
            </a:pPr>
            <a:endParaRPr sz="3200" dirty="0"/>
          </a:p>
          <a:p>
            <a:pPr marL="548640" lvl="2" indent="-548640" algn="just">
              <a:spcBef>
                <a:spcPts val="600"/>
              </a:spcBef>
              <a:buSzPts val="3200"/>
            </a:pPr>
            <a:r>
              <a:rPr lang="es-AR" sz="3200" dirty="0"/>
              <a:t> Significa que la tarea puede iniciarse con 6 días de retraso sin que ello afecte a la duración total del proyecto.</a:t>
            </a:r>
            <a:endParaRPr dirty="0"/>
          </a:p>
          <a:p>
            <a:pPr marL="347472" lvl="1" indent="-139700" algn="just">
              <a:spcBef>
                <a:spcPts val="600"/>
              </a:spcBef>
              <a:buSzPts val="3200"/>
              <a:buNone/>
            </a:pPr>
            <a:endParaRPr sz="3200" dirty="0"/>
          </a:p>
          <a:p>
            <a:pPr marL="91440" indent="0" algn="just">
              <a:spcBef>
                <a:spcPts val="1300"/>
              </a:spcBef>
              <a:buSzPts val="3200"/>
              <a:buNone/>
            </a:pPr>
            <a:endParaRPr sz="3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r>
              <a:rPr lang="es-AR" dirty="0"/>
              <a:t>Método de planificación temporal</a:t>
            </a:r>
            <a:br>
              <a:rPr lang="es-AR" dirty="0"/>
            </a:br>
            <a:r>
              <a:rPr lang="es-AR" dirty="0"/>
              <a:t>PERT - CPM</a:t>
            </a:r>
            <a:endParaRPr dirty="0"/>
          </a:p>
        </p:txBody>
      </p:sp>
      <p:sp>
        <p:nvSpPr>
          <p:cNvPr id="379" name="Google Shape;379;p21"/>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91440" indent="-91440">
              <a:buSzPct val="100000"/>
            </a:pPr>
            <a:r>
              <a:rPr lang="es-AR" dirty="0"/>
              <a:t>Munier,  Manual de PERT –CPM </a:t>
            </a:r>
            <a:endParaRPr dirty="0"/>
          </a:p>
          <a:p>
            <a:pPr marL="91440" indent="-91440">
              <a:buSzPct val="100000"/>
            </a:pPr>
            <a:endParaRPr dirty="0"/>
          </a:p>
        </p:txBody>
      </p:sp>
      <p:sp>
        <p:nvSpPr>
          <p:cNvPr id="380" name="Google Shape;380;p21"/>
          <p:cNvSpPr txBox="1">
            <a:spLocks noGrp="1"/>
          </p:cNvSpPr>
          <p:nvPr>
            <p:ph type="body" idx="2"/>
          </p:nvPr>
        </p:nvSpPr>
        <p:spPr>
          <a:xfrm>
            <a:off x="869770" y="1661808"/>
            <a:ext cx="10284095" cy="4478753"/>
          </a:xfrm>
          <a:prstGeom prst="rect">
            <a:avLst/>
          </a:prstGeom>
          <a:noFill/>
          <a:ln>
            <a:noFill/>
          </a:ln>
        </p:spPr>
        <p:txBody>
          <a:bodyPr spcFirstLastPara="1" wrap="square" lIns="91425" tIns="45700" rIns="91425" bIns="45700" anchor="t" anchorCtr="0">
            <a:normAutofit/>
          </a:bodyPr>
          <a:lstStyle/>
          <a:p>
            <a:pPr marL="360680" indent="-457200">
              <a:spcBef>
                <a:spcPts val="0"/>
              </a:spcBef>
              <a:buSzPct val="100000"/>
              <a:buFont typeface="Wingdings" panose="05000000000000000000" pitchFamily="2" charset="2"/>
              <a:buChar char="v"/>
            </a:pPr>
            <a:r>
              <a:rPr lang="es-AR" sz="3200" b="1" dirty="0">
                <a:solidFill>
                  <a:srgbClr val="FF0000"/>
                </a:solidFill>
              </a:rPr>
              <a:t>¿Qué ocurre cuando el margen total es 0?</a:t>
            </a:r>
            <a:endParaRPr dirty="0"/>
          </a:p>
          <a:p>
            <a:pPr marL="548640" lvl="2" indent="-548640">
              <a:spcBef>
                <a:spcPts val="600"/>
              </a:spcBef>
              <a:buSzPct val="100000"/>
            </a:pPr>
            <a:r>
              <a:rPr lang="es-AR" sz="3200" dirty="0"/>
              <a:t>Significa que no hay margen y que esa tarea hay que iniciarla y finalizarla en las fechas más tempranas.</a:t>
            </a:r>
            <a:endParaRPr dirty="0"/>
          </a:p>
          <a:p>
            <a:pPr marL="548640" lvl="2" indent="-548640">
              <a:spcBef>
                <a:spcPts val="600"/>
              </a:spcBef>
              <a:buSzPct val="100000"/>
            </a:pPr>
            <a:r>
              <a:rPr lang="es-AR" sz="3200" dirty="0"/>
              <a:t>Puntualmente estas tareas con margen cero serían críticas.</a:t>
            </a:r>
            <a:endParaRPr dirty="0"/>
          </a:p>
          <a:p>
            <a:pPr marL="360680" indent="-457200">
              <a:spcBef>
                <a:spcPts val="1300"/>
              </a:spcBef>
              <a:buSzPct val="100000"/>
              <a:buFont typeface="Wingdings" panose="05000000000000000000" pitchFamily="2" charset="2"/>
              <a:buChar char="v"/>
            </a:pPr>
            <a:r>
              <a:rPr lang="es-AR" sz="3200" dirty="0"/>
              <a:t>El camino formado por una sucesión de tareas críticas recibe el nombre de camino crítico.</a:t>
            </a:r>
            <a:endParaRPr dirty="0"/>
          </a:p>
          <a:p>
            <a:pPr marL="360680" indent="-457200">
              <a:spcBef>
                <a:spcPts val="1300"/>
              </a:spcBef>
              <a:buSzPct val="100000"/>
              <a:buFont typeface="Wingdings" panose="05000000000000000000" pitchFamily="2" charset="2"/>
              <a:buChar char="v"/>
            </a:pPr>
            <a:r>
              <a:rPr lang="es-AR" sz="3200" dirty="0"/>
              <a:t>El camino crítico puede obtenerse utilizando el cálculo del margen total.</a:t>
            </a:r>
            <a:endParaRPr dirty="0"/>
          </a:p>
          <a:p>
            <a:pPr marL="91440" indent="0">
              <a:spcBef>
                <a:spcPts val="1300"/>
              </a:spcBef>
              <a:buSzPct val="100000"/>
              <a:buNone/>
            </a:pPr>
            <a:endParaRPr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0">
                                            <p:txEl>
                                              <p:pRg st="0" end="0"/>
                                            </p:txEl>
                                          </p:spTgt>
                                        </p:tgtEl>
                                        <p:attrNameLst>
                                          <p:attrName>style.visibility</p:attrName>
                                        </p:attrNameLst>
                                      </p:cBhvr>
                                      <p:to>
                                        <p:strVal val="visible"/>
                                      </p:to>
                                    </p:set>
                                    <p:animEffect transition="in" filter="fade">
                                      <p:cBhvr>
                                        <p:cTn id="7" dur="500"/>
                                        <p:tgtEl>
                                          <p:spTgt spid="3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0">
                                            <p:txEl>
                                              <p:pRg st="1" end="1"/>
                                            </p:txEl>
                                          </p:spTgt>
                                        </p:tgtEl>
                                        <p:attrNameLst>
                                          <p:attrName>style.visibility</p:attrName>
                                        </p:attrNameLst>
                                      </p:cBhvr>
                                      <p:to>
                                        <p:strVal val="visible"/>
                                      </p:to>
                                    </p:set>
                                    <p:animEffect transition="in" filter="fade">
                                      <p:cBhvr>
                                        <p:cTn id="12" dur="500"/>
                                        <p:tgtEl>
                                          <p:spTgt spid="38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0">
                                            <p:txEl>
                                              <p:pRg st="2" end="2"/>
                                            </p:txEl>
                                          </p:spTgt>
                                        </p:tgtEl>
                                        <p:attrNameLst>
                                          <p:attrName>style.visibility</p:attrName>
                                        </p:attrNameLst>
                                      </p:cBhvr>
                                      <p:to>
                                        <p:strVal val="visible"/>
                                      </p:to>
                                    </p:set>
                                    <p:animEffect transition="in" filter="fade">
                                      <p:cBhvr>
                                        <p:cTn id="17" dur="500"/>
                                        <p:tgtEl>
                                          <p:spTgt spid="38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0">
                                            <p:txEl>
                                              <p:pRg st="3" end="3"/>
                                            </p:txEl>
                                          </p:spTgt>
                                        </p:tgtEl>
                                        <p:attrNameLst>
                                          <p:attrName>style.visibility</p:attrName>
                                        </p:attrNameLst>
                                      </p:cBhvr>
                                      <p:to>
                                        <p:strVal val="visible"/>
                                      </p:to>
                                    </p:set>
                                    <p:animEffect transition="in" filter="fade">
                                      <p:cBhvr>
                                        <p:cTn id="22" dur="500"/>
                                        <p:tgtEl>
                                          <p:spTgt spid="38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80">
                                            <p:txEl>
                                              <p:pRg st="4" end="4"/>
                                            </p:txEl>
                                          </p:spTgt>
                                        </p:tgtEl>
                                        <p:attrNameLst>
                                          <p:attrName>style.visibility</p:attrName>
                                        </p:attrNameLst>
                                      </p:cBhvr>
                                      <p:to>
                                        <p:strVal val="visible"/>
                                      </p:to>
                                    </p:set>
                                    <p:animEffect transition="in" filter="fade">
                                      <p:cBhvr>
                                        <p:cTn id="27" dur="500"/>
                                        <p:tgtEl>
                                          <p:spTgt spid="38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r>
              <a:rPr lang="es-AR" dirty="0"/>
              <a:t>Método de planificación temporal</a:t>
            </a:r>
            <a:br>
              <a:rPr lang="es-AR" dirty="0"/>
            </a:br>
            <a:r>
              <a:rPr lang="es-AR" dirty="0"/>
              <a:t>PERT - CPM</a:t>
            </a:r>
            <a:endParaRPr dirty="0"/>
          </a:p>
        </p:txBody>
      </p:sp>
      <p:sp>
        <p:nvSpPr>
          <p:cNvPr id="388" name="Google Shape;388;p22"/>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91440" indent="-91440"/>
            <a:endParaRPr dirty="0"/>
          </a:p>
        </p:txBody>
      </p:sp>
      <p:sp>
        <p:nvSpPr>
          <p:cNvPr id="389" name="Google Shape;389;p22"/>
          <p:cNvSpPr txBox="1">
            <a:spLocks noGrp="1"/>
          </p:cNvSpPr>
          <p:nvPr>
            <p:ph type="body" idx="2"/>
          </p:nvPr>
        </p:nvSpPr>
        <p:spPr>
          <a:prstGeom prst="rect">
            <a:avLst/>
          </a:prstGeom>
          <a:noFill/>
          <a:ln>
            <a:noFill/>
          </a:ln>
        </p:spPr>
        <p:txBody>
          <a:bodyPr spcFirstLastPara="1" wrap="square" lIns="91425" tIns="45700" rIns="91425" bIns="45700" anchor="t" anchorCtr="0">
            <a:normAutofit/>
          </a:bodyPr>
          <a:lstStyle/>
          <a:p>
            <a:pPr marL="0" indent="0">
              <a:spcBef>
                <a:spcPts val="0"/>
              </a:spcBef>
              <a:buSzPts val="3200"/>
              <a:buNone/>
            </a:pPr>
            <a:r>
              <a:rPr lang="es-AR" sz="3200" dirty="0"/>
              <a:t>Ejemplo</a:t>
            </a:r>
            <a:endParaRPr dirty="0"/>
          </a:p>
          <a:p>
            <a:pPr marL="91440" indent="0">
              <a:spcBef>
                <a:spcPts val="1300"/>
              </a:spcBef>
              <a:buSzPts val="3200"/>
              <a:buNone/>
            </a:pPr>
            <a:endParaRPr sz="3200" dirty="0"/>
          </a:p>
        </p:txBody>
      </p:sp>
      <p:graphicFrame>
        <p:nvGraphicFramePr>
          <p:cNvPr id="391" name="Google Shape;391;p22"/>
          <p:cNvGraphicFramePr/>
          <p:nvPr/>
        </p:nvGraphicFramePr>
        <p:xfrm>
          <a:off x="3773742" y="1998481"/>
          <a:ext cx="5593375" cy="4726700"/>
        </p:xfrm>
        <a:graphic>
          <a:graphicData uri="http://schemas.openxmlformats.org/drawingml/2006/table">
            <a:tbl>
              <a:tblPr>
                <a:noFill/>
                <a:tableStyleId>{3CB65AB1-12CD-4928-94E2-027FF63208B2}</a:tableStyleId>
              </a:tblPr>
              <a:tblGrid>
                <a:gridCol w="1459575">
                  <a:extLst>
                    <a:ext uri="{9D8B030D-6E8A-4147-A177-3AD203B41FA5}">
                      <a16:colId xmlns:a16="http://schemas.microsoft.com/office/drawing/2014/main" val="20000"/>
                    </a:ext>
                  </a:extLst>
                </a:gridCol>
                <a:gridCol w="2269350">
                  <a:extLst>
                    <a:ext uri="{9D8B030D-6E8A-4147-A177-3AD203B41FA5}">
                      <a16:colId xmlns:a16="http://schemas.microsoft.com/office/drawing/2014/main" val="20001"/>
                    </a:ext>
                  </a:extLst>
                </a:gridCol>
                <a:gridCol w="1864450">
                  <a:extLst>
                    <a:ext uri="{9D8B030D-6E8A-4147-A177-3AD203B41FA5}">
                      <a16:colId xmlns:a16="http://schemas.microsoft.com/office/drawing/2014/main" val="20002"/>
                    </a:ext>
                  </a:extLst>
                </a:gridCol>
              </a:tblGrid>
              <a:tr h="930650">
                <a:tc>
                  <a:txBody>
                    <a:bodyPr/>
                    <a:lstStyle/>
                    <a:p>
                      <a:pPr marL="0" marR="0" lvl="0" indent="0" algn="l" rtl="0">
                        <a:lnSpc>
                          <a:spcPct val="100000"/>
                        </a:lnSpc>
                        <a:spcBef>
                          <a:spcPts val="0"/>
                        </a:spcBef>
                        <a:spcAft>
                          <a:spcPts val="0"/>
                        </a:spcAft>
                        <a:buClr>
                          <a:schemeClr val="dk2"/>
                        </a:buClr>
                        <a:buSzPts val="1960"/>
                        <a:buFont typeface="Noto Sans Symbols"/>
                        <a:buNone/>
                      </a:pPr>
                      <a:r>
                        <a:rPr lang="es-AR" sz="2800" b="0" i="0" u="none" strike="noStrike" cap="none" dirty="0">
                          <a:solidFill>
                            <a:schemeClr val="dk1"/>
                          </a:solidFill>
                          <a:latin typeface="Verdana"/>
                          <a:ea typeface="Verdana"/>
                          <a:cs typeface="Verdana"/>
                          <a:sym typeface="Verdana"/>
                        </a:rPr>
                        <a:t>Tarea</a:t>
                      </a:r>
                      <a:endParaRPr sz="2800" b="0" i="0" u="none" strike="noStrike" cap="none" dirty="0">
                        <a:solidFill>
                          <a:schemeClr val="dk1"/>
                        </a:solidFill>
                        <a:latin typeface="Verdana"/>
                        <a:ea typeface="Verdana"/>
                        <a:cs typeface="Verdana"/>
                        <a:sym typeface="Verdana"/>
                      </a:endParaRPr>
                    </a:p>
                  </a:txBody>
                  <a:tcPr marL="68575" marR="6857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2"/>
                        </a:buClr>
                        <a:buSzPts val="1960"/>
                        <a:buFont typeface="Noto Sans Symbols"/>
                        <a:buNone/>
                      </a:pPr>
                      <a:r>
                        <a:rPr lang="es-AR" sz="2800" b="0" i="0" u="none" strike="noStrike" cap="none" dirty="0">
                          <a:solidFill>
                            <a:schemeClr val="dk1"/>
                          </a:solidFill>
                          <a:latin typeface="Verdana"/>
                          <a:ea typeface="Verdana"/>
                          <a:cs typeface="Verdana"/>
                          <a:sym typeface="Verdana"/>
                        </a:rPr>
                        <a:t>Precedida por</a:t>
                      </a:r>
                      <a:endParaRPr sz="28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960"/>
                        <a:buFont typeface="Noto Sans Symbols"/>
                        <a:buNone/>
                      </a:pPr>
                      <a:r>
                        <a:rPr lang="es-AR" sz="2800" b="0" i="0" u="none" strike="noStrike" cap="none" dirty="0">
                          <a:solidFill>
                            <a:schemeClr val="dk1"/>
                          </a:solidFill>
                          <a:latin typeface="Verdana"/>
                          <a:ea typeface="Verdana"/>
                          <a:cs typeface="Verdana"/>
                          <a:sym typeface="Verdana"/>
                        </a:rPr>
                        <a:t>Duración</a:t>
                      </a:r>
                      <a:endParaRPr sz="28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10350">
                <a:tc>
                  <a:txBody>
                    <a:bodyPr/>
                    <a:lstStyle/>
                    <a:p>
                      <a:pPr marL="0" marR="0" lvl="0" indent="0" algn="l" rtl="0">
                        <a:lnSpc>
                          <a:spcPct val="100000"/>
                        </a:lnSpc>
                        <a:spcBef>
                          <a:spcPts val="0"/>
                        </a:spcBef>
                        <a:spcAft>
                          <a:spcPts val="0"/>
                        </a:spcAft>
                        <a:buClr>
                          <a:schemeClr val="dk2"/>
                        </a:buClr>
                        <a:buSzPts val="1960"/>
                        <a:buFont typeface="Noto Sans Symbols"/>
                        <a:buNone/>
                      </a:pPr>
                      <a:r>
                        <a:rPr lang="es-AR" sz="2800" b="0" i="0" u="none" strike="noStrike" cap="none" dirty="0">
                          <a:solidFill>
                            <a:schemeClr val="dk1"/>
                          </a:solidFill>
                          <a:latin typeface="Verdana"/>
                          <a:ea typeface="Verdana"/>
                          <a:cs typeface="Verdana"/>
                          <a:sym typeface="Verdana"/>
                        </a:rPr>
                        <a:t>A</a:t>
                      </a:r>
                      <a:endParaRPr sz="2800" b="0" i="0" u="none" strike="noStrike" cap="none" dirty="0">
                        <a:solidFill>
                          <a:schemeClr val="dk1"/>
                        </a:solidFill>
                        <a:latin typeface="Verdana"/>
                        <a:ea typeface="Verdana"/>
                        <a:cs typeface="Verdana"/>
                        <a:sym typeface="Verdana"/>
                      </a:endParaRPr>
                    </a:p>
                  </a:txBody>
                  <a:tcPr marL="68575" marR="6857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960"/>
                        <a:buFont typeface="Noto Sans Symbols"/>
                        <a:buNone/>
                      </a:pPr>
                      <a:r>
                        <a:rPr lang="es-AR" sz="2800" b="0" i="0" u="none" strike="noStrike" cap="none" dirty="0">
                          <a:solidFill>
                            <a:schemeClr val="dk1"/>
                          </a:solidFill>
                          <a:latin typeface="Verdana"/>
                          <a:ea typeface="Verdana"/>
                          <a:cs typeface="Verdana"/>
                          <a:sym typeface="Verdana"/>
                        </a:rPr>
                        <a:t>-</a:t>
                      </a:r>
                      <a:endParaRPr sz="28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960"/>
                        <a:buFont typeface="Noto Sans Symbols"/>
                        <a:buNone/>
                      </a:pPr>
                      <a:r>
                        <a:rPr lang="es-AR" sz="2800" b="0" i="0" u="none" strike="noStrike" cap="none" dirty="0">
                          <a:solidFill>
                            <a:schemeClr val="dk1"/>
                          </a:solidFill>
                          <a:latin typeface="Verdana"/>
                          <a:ea typeface="Verdana"/>
                          <a:cs typeface="Verdana"/>
                          <a:sym typeface="Verdana"/>
                        </a:rPr>
                        <a:t>2</a:t>
                      </a:r>
                      <a:endParaRPr sz="28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10350">
                <a:tc>
                  <a:txBody>
                    <a:bodyPr/>
                    <a:lstStyle/>
                    <a:p>
                      <a:pPr marL="0" marR="0" lvl="0" indent="0" algn="l" rtl="0">
                        <a:lnSpc>
                          <a:spcPct val="100000"/>
                        </a:lnSpc>
                        <a:spcBef>
                          <a:spcPts val="0"/>
                        </a:spcBef>
                        <a:spcAft>
                          <a:spcPts val="0"/>
                        </a:spcAft>
                        <a:buClr>
                          <a:schemeClr val="dk2"/>
                        </a:buClr>
                        <a:buSzPts val="1960"/>
                        <a:buFont typeface="Noto Sans Symbols"/>
                        <a:buNone/>
                      </a:pPr>
                      <a:r>
                        <a:rPr lang="es-AR" sz="2800" b="0" i="0" u="none" strike="noStrike" cap="none" dirty="0">
                          <a:solidFill>
                            <a:schemeClr val="dk1"/>
                          </a:solidFill>
                          <a:latin typeface="Verdana"/>
                          <a:ea typeface="Verdana"/>
                          <a:cs typeface="Verdana"/>
                          <a:sym typeface="Verdana"/>
                        </a:rPr>
                        <a:t>B</a:t>
                      </a:r>
                      <a:endParaRPr sz="2800" b="0" i="0" u="none" strike="noStrike" cap="none" dirty="0">
                        <a:solidFill>
                          <a:schemeClr val="dk1"/>
                        </a:solidFill>
                        <a:latin typeface="Verdana"/>
                        <a:ea typeface="Verdana"/>
                        <a:cs typeface="Verdana"/>
                        <a:sym typeface="Verdana"/>
                      </a:endParaRPr>
                    </a:p>
                  </a:txBody>
                  <a:tcPr marL="68575" marR="6857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960"/>
                        <a:buFont typeface="Noto Sans Symbols"/>
                        <a:buNone/>
                      </a:pPr>
                      <a:r>
                        <a:rPr lang="es-AR" sz="2800" b="0" i="0" u="none" strike="noStrike" cap="none" dirty="0">
                          <a:solidFill>
                            <a:schemeClr val="dk1"/>
                          </a:solidFill>
                          <a:latin typeface="Verdana"/>
                          <a:ea typeface="Verdana"/>
                          <a:cs typeface="Verdana"/>
                          <a:sym typeface="Verdana"/>
                        </a:rPr>
                        <a:t>-</a:t>
                      </a:r>
                      <a:endParaRPr sz="28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960"/>
                        <a:buFont typeface="Noto Sans Symbols"/>
                        <a:buNone/>
                      </a:pPr>
                      <a:r>
                        <a:rPr lang="es-AR" sz="2800" b="0" i="0" u="none" strike="noStrike" cap="none" dirty="0">
                          <a:solidFill>
                            <a:schemeClr val="dk1"/>
                          </a:solidFill>
                          <a:latin typeface="Verdana"/>
                          <a:ea typeface="Verdana"/>
                          <a:cs typeface="Verdana"/>
                          <a:sym typeface="Verdana"/>
                        </a:rPr>
                        <a:t>5</a:t>
                      </a:r>
                      <a:endParaRPr sz="28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56825">
                <a:tc>
                  <a:txBody>
                    <a:bodyPr/>
                    <a:lstStyle/>
                    <a:p>
                      <a:pPr marL="0" marR="0" lvl="0" indent="0" algn="l" rtl="0">
                        <a:lnSpc>
                          <a:spcPct val="100000"/>
                        </a:lnSpc>
                        <a:spcBef>
                          <a:spcPts val="0"/>
                        </a:spcBef>
                        <a:spcAft>
                          <a:spcPts val="0"/>
                        </a:spcAft>
                        <a:buClr>
                          <a:schemeClr val="dk2"/>
                        </a:buClr>
                        <a:buSzPts val="1960"/>
                        <a:buFont typeface="Noto Sans Symbols"/>
                        <a:buNone/>
                      </a:pPr>
                      <a:r>
                        <a:rPr lang="es-AR" sz="2800" b="0" i="0" u="none" strike="noStrike" cap="none" dirty="0">
                          <a:solidFill>
                            <a:schemeClr val="dk1"/>
                          </a:solidFill>
                          <a:latin typeface="Verdana"/>
                          <a:ea typeface="Verdana"/>
                          <a:cs typeface="Verdana"/>
                          <a:sym typeface="Verdana"/>
                        </a:rPr>
                        <a:t>C</a:t>
                      </a:r>
                      <a:endParaRPr sz="2800" b="0" i="0" u="none" strike="noStrike" cap="none" dirty="0">
                        <a:solidFill>
                          <a:schemeClr val="dk1"/>
                        </a:solidFill>
                        <a:latin typeface="Verdana"/>
                        <a:ea typeface="Verdana"/>
                        <a:cs typeface="Verdana"/>
                        <a:sym typeface="Verdana"/>
                      </a:endParaRPr>
                    </a:p>
                  </a:txBody>
                  <a:tcPr marL="68575" marR="6857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960"/>
                        <a:buFont typeface="Noto Sans Symbols"/>
                        <a:buNone/>
                      </a:pPr>
                      <a:r>
                        <a:rPr lang="es-AR" sz="2800" b="0" i="0" u="none" strike="noStrike" cap="none" dirty="0">
                          <a:solidFill>
                            <a:schemeClr val="dk1"/>
                          </a:solidFill>
                          <a:latin typeface="Verdana"/>
                          <a:ea typeface="Verdana"/>
                          <a:cs typeface="Verdana"/>
                          <a:sym typeface="Verdana"/>
                        </a:rPr>
                        <a:t>A</a:t>
                      </a:r>
                      <a:endParaRPr sz="28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960"/>
                        <a:buFont typeface="Noto Sans Symbols"/>
                        <a:buNone/>
                      </a:pPr>
                      <a:r>
                        <a:rPr lang="es-AR" sz="2800" b="0" i="0" u="none" strike="noStrike" cap="none" dirty="0">
                          <a:solidFill>
                            <a:schemeClr val="dk1"/>
                          </a:solidFill>
                          <a:latin typeface="Verdana"/>
                          <a:ea typeface="Verdana"/>
                          <a:cs typeface="Verdana"/>
                          <a:sym typeface="Verdana"/>
                        </a:rPr>
                        <a:t>4</a:t>
                      </a:r>
                      <a:endParaRPr sz="28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56825">
                <a:tc>
                  <a:txBody>
                    <a:bodyPr/>
                    <a:lstStyle/>
                    <a:p>
                      <a:pPr marL="0" marR="0" lvl="0" indent="0" algn="l" rtl="0">
                        <a:lnSpc>
                          <a:spcPct val="100000"/>
                        </a:lnSpc>
                        <a:spcBef>
                          <a:spcPts val="0"/>
                        </a:spcBef>
                        <a:spcAft>
                          <a:spcPts val="0"/>
                        </a:spcAft>
                        <a:buClr>
                          <a:schemeClr val="dk2"/>
                        </a:buClr>
                        <a:buSzPts val="1960"/>
                        <a:buFont typeface="Noto Sans Symbols"/>
                        <a:buNone/>
                      </a:pPr>
                      <a:r>
                        <a:rPr lang="es-AR" sz="2800" b="0" i="0" u="none" strike="noStrike" cap="none" dirty="0">
                          <a:solidFill>
                            <a:schemeClr val="dk1"/>
                          </a:solidFill>
                          <a:latin typeface="Verdana"/>
                          <a:ea typeface="Verdana"/>
                          <a:cs typeface="Verdana"/>
                          <a:sym typeface="Verdana"/>
                        </a:rPr>
                        <a:t>D</a:t>
                      </a:r>
                      <a:endParaRPr sz="2800" b="0" i="0" u="none" strike="noStrike" cap="none" dirty="0">
                        <a:solidFill>
                          <a:schemeClr val="dk1"/>
                        </a:solidFill>
                        <a:latin typeface="Verdana"/>
                        <a:ea typeface="Verdana"/>
                        <a:cs typeface="Verdana"/>
                        <a:sym typeface="Verdana"/>
                      </a:endParaRPr>
                    </a:p>
                  </a:txBody>
                  <a:tcPr marL="68575" marR="6857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960"/>
                        <a:buFont typeface="Noto Sans Symbols"/>
                        <a:buNone/>
                      </a:pPr>
                      <a:r>
                        <a:rPr lang="es-AR" sz="2800" b="0" i="0" u="none" strike="noStrike" cap="none" dirty="0">
                          <a:solidFill>
                            <a:schemeClr val="dk1"/>
                          </a:solidFill>
                          <a:latin typeface="Verdana"/>
                          <a:ea typeface="Verdana"/>
                          <a:cs typeface="Verdana"/>
                          <a:sym typeface="Verdana"/>
                        </a:rPr>
                        <a:t>B</a:t>
                      </a:r>
                      <a:endParaRPr sz="28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960"/>
                        <a:buFont typeface="Noto Sans Symbols"/>
                        <a:buNone/>
                      </a:pPr>
                      <a:r>
                        <a:rPr lang="es-AR" sz="2800" b="0" i="0" u="none" strike="noStrike" cap="none" dirty="0">
                          <a:solidFill>
                            <a:schemeClr val="dk1"/>
                          </a:solidFill>
                          <a:latin typeface="Verdana"/>
                          <a:ea typeface="Verdana"/>
                          <a:cs typeface="Verdana"/>
                          <a:sym typeface="Verdana"/>
                        </a:rPr>
                        <a:t>7</a:t>
                      </a:r>
                      <a:endParaRPr sz="28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56825">
                <a:tc>
                  <a:txBody>
                    <a:bodyPr/>
                    <a:lstStyle/>
                    <a:p>
                      <a:pPr marL="0" marR="0" lvl="0" indent="0" algn="l" rtl="0">
                        <a:lnSpc>
                          <a:spcPct val="100000"/>
                        </a:lnSpc>
                        <a:spcBef>
                          <a:spcPts val="0"/>
                        </a:spcBef>
                        <a:spcAft>
                          <a:spcPts val="0"/>
                        </a:spcAft>
                        <a:buClr>
                          <a:schemeClr val="dk2"/>
                        </a:buClr>
                        <a:buSzPts val="1960"/>
                        <a:buFont typeface="Noto Sans Symbols"/>
                        <a:buNone/>
                      </a:pPr>
                      <a:r>
                        <a:rPr lang="es-AR" sz="2800" b="0" i="0" u="none" strike="noStrike" cap="none" dirty="0">
                          <a:solidFill>
                            <a:schemeClr val="dk1"/>
                          </a:solidFill>
                          <a:latin typeface="Verdana"/>
                          <a:ea typeface="Verdana"/>
                          <a:cs typeface="Verdana"/>
                          <a:sym typeface="Verdana"/>
                        </a:rPr>
                        <a:t>E</a:t>
                      </a:r>
                      <a:endParaRPr sz="2800" b="0" i="0" u="none" strike="noStrike" cap="none" dirty="0">
                        <a:solidFill>
                          <a:schemeClr val="dk1"/>
                        </a:solidFill>
                        <a:latin typeface="Verdana"/>
                        <a:ea typeface="Verdana"/>
                        <a:cs typeface="Verdana"/>
                        <a:sym typeface="Verdana"/>
                      </a:endParaRPr>
                    </a:p>
                  </a:txBody>
                  <a:tcPr marL="68575" marR="6857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960"/>
                        <a:buFont typeface="Noto Sans Symbols"/>
                        <a:buNone/>
                      </a:pPr>
                      <a:r>
                        <a:rPr lang="es-AR" sz="2800" b="0" i="0" u="none" strike="noStrike" cap="none" dirty="0">
                          <a:solidFill>
                            <a:schemeClr val="dk1"/>
                          </a:solidFill>
                          <a:latin typeface="Verdana"/>
                          <a:ea typeface="Verdana"/>
                          <a:cs typeface="Verdana"/>
                          <a:sym typeface="Verdana"/>
                        </a:rPr>
                        <a:t>B</a:t>
                      </a:r>
                      <a:endParaRPr sz="28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960"/>
                        <a:buFont typeface="Noto Sans Symbols"/>
                        <a:buNone/>
                      </a:pPr>
                      <a:r>
                        <a:rPr lang="es-AR" sz="2800" b="0" i="0" u="none" strike="noStrike" cap="none" dirty="0">
                          <a:solidFill>
                            <a:schemeClr val="dk1"/>
                          </a:solidFill>
                          <a:latin typeface="Verdana"/>
                          <a:ea typeface="Verdana"/>
                          <a:cs typeface="Verdana"/>
                          <a:sym typeface="Verdana"/>
                        </a:rPr>
                        <a:t>4</a:t>
                      </a:r>
                      <a:endParaRPr sz="28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556825">
                <a:tc>
                  <a:txBody>
                    <a:bodyPr/>
                    <a:lstStyle/>
                    <a:p>
                      <a:pPr marL="0" marR="0" lvl="0" indent="0" algn="l" rtl="0">
                        <a:lnSpc>
                          <a:spcPct val="100000"/>
                        </a:lnSpc>
                        <a:spcBef>
                          <a:spcPts val="0"/>
                        </a:spcBef>
                        <a:spcAft>
                          <a:spcPts val="0"/>
                        </a:spcAft>
                        <a:buClr>
                          <a:schemeClr val="dk2"/>
                        </a:buClr>
                        <a:buSzPts val="1960"/>
                        <a:buFont typeface="Noto Sans Symbols"/>
                        <a:buNone/>
                      </a:pPr>
                      <a:r>
                        <a:rPr lang="es-AR" sz="2800" b="0" i="0" u="none" strike="noStrike" cap="none" dirty="0">
                          <a:solidFill>
                            <a:schemeClr val="dk1"/>
                          </a:solidFill>
                          <a:latin typeface="Verdana"/>
                          <a:ea typeface="Verdana"/>
                          <a:cs typeface="Verdana"/>
                          <a:sym typeface="Verdana"/>
                        </a:rPr>
                        <a:t>F</a:t>
                      </a:r>
                      <a:endParaRPr sz="2800" b="0" i="0" u="none" strike="noStrike" cap="none" dirty="0">
                        <a:solidFill>
                          <a:schemeClr val="dk1"/>
                        </a:solidFill>
                        <a:latin typeface="Verdana"/>
                        <a:ea typeface="Verdana"/>
                        <a:cs typeface="Verdana"/>
                        <a:sym typeface="Verdana"/>
                      </a:endParaRPr>
                    </a:p>
                  </a:txBody>
                  <a:tcPr marL="68575" marR="6857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960"/>
                        <a:buFont typeface="Noto Sans Symbols"/>
                        <a:buNone/>
                      </a:pPr>
                      <a:r>
                        <a:rPr lang="es-AR" sz="2800" b="0" i="0" u="none" strike="noStrike" cap="none" dirty="0">
                          <a:solidFill>
                            <a:schemeClr val="dk1"/>
                          </a:solidFill>
                          <a:latin typeface="Verdana"/>
                          <a:ea typeface="Verdana"/>
                          <a:cs typeface="Verdana"/>
                          <a:sym typeface="Verdana"/>
                        </a:rPr>
                        <a:t>C-D-E</a:t>
                      </a:r>
                      <a:endParaRPr sz="28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960"/>
                        <a:buFont typeface="Noto Sans Symbols"/>
                        <a:buNone/>
                      </a:pPr>
                      <a:r>
                        <a:rPr lang="es-AR" sz="2800" b="0" i="0" u="none" strike="noStrike" cap="none" dirty="0">
                          <a:solidFill>
                            <a:schemeClr val="dk1"/>
                          </a:solidFill>
                          <a:latin typeface="Verdana"/>
                          <a:ea typeface="Verdana"/>
                          <a:cs typeface="Verdana"/>
                          <a:sym typeface="Verdana"/>
                        </a:rPr>
                        <a:t>5</a:t>
                      </a:r>
                      <a:endParaRPr sz="28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510350">
                <a:tc>
                  <a:txBody>
                    <a:bodyPr/>
                    <a:lstStyle/>
                    <a:p>
                      <a:pPr marL="0" marR="0" lvl="0" indent="0" algn="l" rtl="0">
                        <a:lnSpc>
                          <a:spcPct val="100000"/>
                        </a:lnSpc>
                        <a:spcBef>
                          <a:spcPts val="0"/>
                        </a:spcBef>
                        <a:spcAft>
                          <a:spcPts val="0"/>
                        </a:spcAft>
                        <a:buClr>
                          <a:schemeClr val="dk2"/>
                        </a:buClr>
                        <a:buSzPts val="1960"/>
                        <a:buFont typeface="Noto Sans Symbols"/>
                        <a:buNone/>
                      </a:pPr>
                      <a:r>
                        <a:rPr lang="es-AR" sz="2800" b="0" i="0" u="none" strike="noStrike" cap="none" dirty="0">
                          <a:solidFill>
                            <a:schemeClr val="dk1"/>
                          </a:solidFill>
                          <a:latin typeface="Verdana"/>
                          <a:ea typeface="Verdana"/>
                          <a:cs typeface="Verdana"/>
                          <a:sym typeface="Verdana"/>
                        </a:rPr>
                        <a:t>G</a:t>
                      </a:r>
                      <a:endParaRPr sz="2800" b="0" i="0" u="none" strike="noStrike" cap="none" dirty="0">
                        <a:solidFill>
                          <a:schemeClr val="dk1"/>
                        </a:solidFill>
                        <a:latin typeface="Verdana"/>
                        <a:ea typeface="Verdana"/>
                        <a:cs typeface="Verdana"/>
                        <a:sym typeface="Verdana"/>
                      </a:endParaRPr>
                    </a:p>
                  </a:txBody>
                  <a:tcPr marL="68575" marR="6857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960"/>
                        <a:buFont typeface="Noto Sans Symbols"/>
                        <a:buNone/>
                      </a:pPr>
                      <a:r>
                        <a:rPr lang="es-AR" sz="2800" b="0" i="0" u="none" strike="noStrike" cap="none" dirty="0">
                          <a:solidFill>
                            <a:schemeClr val="dk1"/>
                          </a:solidFill>
                          <a:latin typeface="Verdana"/>
                          <a:ea typeface="Verdana"/>
                          <a:cs typeface="Verdana"/>
                          <a:sym typeface="Verdana"/>
                        </a:rPr>
                        <a:t>E</a:t>
                      </a:r>
                      <a:endParaRPr sz="28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960"/>
                        <a:buFont typeface="Noto Sans Symbols"/>
                        <a:buNone/>
                      </a:pPr>
                      <a:r>
                        <a:rPr lang="es-AR" sz="2800" b="0" i="0" u="none" strike="noStrike" cap="none" dirty="0">
                          <a:solidFill>
                            <a:schemeClr val="dk1"/>
                          </a:solidFill>
                          <a:latin typeface="Verdana"/>
                          <a:ea typeface="Verdana"/>
                          <a:cs typeface="Verdana"/>
                          <a:sym typeface="Verdana"/>
                        </a:rPr>
                        <a:t>4</a:t>
                      </a:r>
                      <a:endParaRPr sz="28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3"/>
          <p:cNvSpPr txBox="1">
            <a:spLocks noGrp="1"/>
          </p:cNvSpPr>
          <p:nvPr>
            <p:ph type="title"/>
          </p:nvPr>
        </p:nvSpPr>
        <p:spPr>
          <a:xfrm>
            <a:off x="634114" y="120454"/>
            <a:ext cx="10284095" cy="1129444"/>
          </a:xfrm>
          <a:prstGeom prst="rect">
            <a:avLst/>
          </a:prstGeom>
          <a:noFill/>
          <a:ln>
            <a:noFill/>
          </a:ln>
        </p:spPr>
        <p:txBody>
          <a:bodyPr spcFirstLastPara="1" wrap="square" lIns="91425" tIns="45700" rIns="91425" bIns="45700" anchor="ctr" anchorCtr="0">
            <a:normAutofit/>
          </a:bodyPr>
          <a:lstStyle/>
          <a:p>
            <a:r>
              <a:rPr lang="es-AR" dirty="0"/>
              <a:t>Método de planificación temporal</a:t>
            </a:r>
            <a:br>
              <a:rPr lang="es-AR" dirty="0"/>
            </a:br>
            <a:r>
              <a:rPr lang="es-AR" dirty="0"/>
              <a:t>PERT - CPM</a:t>
            </a:r>
            <a:endParaRPr dirty="0"/>
          </a:p>
        </p:txBody>
      </p:sp>
      <p:sp>
        <p:nvSpPr>
          <p:cNvPr id="399" name="Google Shape;399;p23"/>
          <p:cNvSpPr txBox="1"/>
          <p:nvPr/>
        </p:nvSpPr>
        <p:spPr>
          <a:xfrm>
            <a:off x="4210051" y="1571626"/>
            <a:ext cx="184731" cy="461665"/>
          </a:xfrm>
          <a:prstGeom prst="rect">
            <a:avLst/>
          </a:prstGeom>
          <a:noFill/>
          <a:ln>
            <a:noFill/>
          </a:ln>
        </p:spPr>
        <p:txBody>
          <a:bodyPr spcFirstLastPara="1" wrap="square" lIns="91425" tIns="45700" rIns="91425" bIns="45700" anchor="t" anchorCtr="0">
            <a:spAutoFit/>
          </a:bodyPr>
          <a:lstStyle/>
          <a:p>
            <a:pPr>
              <a:buSzPts val="2400"/>
            </a:pPr>
            <a:endParaRPr sz="2400" dirty="0">
              <a:solidFill>
                <a:schemeClr val="dk1"/>
              </a:solidFill>
              <a:latin typeface="Times New Roman"/>
              <a:ea typeface="Times New Roman"/>
              <a:cs typeface="Times New Roman"/>
              <a:sym typeface="Times New Roman"/>
            </a:endParaRPr>
          </a:p>
        </p:txBody>
      </p:sp>
      <p:grpSp>
        <p:nvGrpSpPr>
          <p:cNvPr id="400" name="Google Shape;400;p23"/>
          <p:cNvGrpSpPr/>
          <p:nvPr/>
        </p:nvGrpSpPr>
        <p:grpSpPr>
          <a:xfrm>
            <a:off x="1628275" y="1800227"/>
            <a:ext cx="8734925" cy="4971379"/>
            <a:chOff x="168275" y="2641872"/>
            <a:chExt cx="8665247" cy="3960661"/>
          </a:xfrm>
        </p:grpSpPr>
        <p:sp>
          <p:nvSpPr>
            <p:cNvPr id="401" name="Google Shape;401;p23"/>
            <p:cNvSpPr txBox="1"/>
            <p:nvPr/>
          </p:nvSpPr>
          <p:spPr>
            <a:xfrm>
              <a:off x="1790700" y="2641872"/>
              <a:ext cx="809419"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Te=0|</a:t>
              </a:r>
              <a:endParaRPr sz="1600" dirty="0">
                <a:solidFill>
                  <a:schemeClr val="dk1"/>
                </a:solidFill>
                <a:latin typeface="Twentieth Century"/>
                <a:ea typeface="Twentieth Century"/>
                <a:cs typeface="Twentieth Century"/>
                <a:sym typeface="Twentieth Century"/>
              </a:endParaRPr>
            </a:p>
          </p:txBody>
        </p:sp>
        <p:sp>
          <p:nvSpPr>
            <p:cNvPr id="402" name="Google Shape;402;p23"/>
            <p:cNvSpPr txBox="1"/>
            <p:nvPr/>
          </p:nvSpPr>
          <p:spPr>
            <a:xfrm>
              <a:off x="2690124" y="2659335"/>
              <a:ext cx="636390" cy="269723"/>
            </a:xfrm>
            <a:prstGeom prst="rect">
              <a:avLst/>
            </a:prstGeom>
            <a:noFill/>
            <a:ln>
              <a:noFill/>
            </a:ln>
          </p:spPr>
          <p:txBody>
            <a:bodyPr spcFirstLastPara="1" wrap="square" lIns="91425" tIns="45700" rIns="91425" bIns="45700" anchor="t" anchorCtr="0">
              <a:spAutoFit/>
            </a:bodyPr>
            <a:lstStyle/>
            <a:p>
              <a:pPr>
                <a:buSzPts val="1600"/>
              </a:pPr>
              <a:r>
                <a:rPr lang="es-AR" sz="1600" b="1" dirty="0">
                  <a:solidFill>
                    <a:srgbClr val="4A6617"/>
                  </a:solidFill>
                  <a:latin typeface="Calibri"/>
                  <a:ea typeface="Calibri"/>
                  <a:cs typeface="Calibri"/>
                  <a:sym typeface="Calibri"/>
                </a:rPr>
                <a:t>Ta=6</a:t>
              </a:r>
              <a:endParaRPr sz="1600" b="1" dirty="0">
                <a:solidFill>
                  <a:srgbClr val="4A6617"/>
                </a:solidFill>
                <a:latin typeface="Calibri"/>
                <a:ea typeface="Calibri"/>
                <a:cs typeface="Calibri"/>
                <a:sym typeface="Calibri"/>
              </a:endParaRPr>
            </a:p>
          </p:txBody>
        </p:sp>
        <p:grpSp>
          <p:nvGrpSpPr>
            <p:cNvPr id="403" name="Google Shape;403;p23"/>
            <p:cNvGrpSpPr/>
            <p:nvPr/>
          </p:nvGrpSpPr>
          <p:grpSpPr>
            <a:xfrm>
              <a:off x="168275" y="2827610"/>
              <a:ext cx="8665247" cy="3774923"/>
              <a:chOff x="168275" y="1911350"/>
              <a:chExt cx="8665247" cy="3774923"/>
            </a:xfrm>
          </p:grpSpPr>
          <p:sp>
            <p:nvSpPr>
              <p:cNvPr id="404" name="Google Shape;404;p23"/>
              <p:cNvSpPr/>
              <p:nvPr/>
            </p:nvSpPr>
            <p:spPr>
              <a:xfrm>
                <a:off x="168275" y="2368550"/>
                <a:ext cx="685800" cy="533400"/>
              </a:xfrm>
              <a:prstGeom prst="ellipse">
                <a:avLst/>
              </a:prstGeom>
              <a:noFill/>
              <a:ln>
                <a:noFill/>
              </a:ln>
            </p:spPr>
            <p:txBody>
              <a:bodyPr spcFirstLastPara="1" wrap="square" lIns="91425" tIns="45700" rIns="91425" bIns="45700" anchor="ctr"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405" name="Google Shape;405;p23"/>
              <p:cNvSpPr/>
              <p:nvPr/>
            </p:nvSpPr>
            <p:spPr>
              <a:xfrm>
                <a:off x="549275" y="2825750"/>
                <a:ext cx="533400" cy="381000"/>
              </a:xfrm>
              <a:prstGeom prst="ellipse">
                <a:avLst/>
              </a:prstGeom>
              <a:noFill/>
              <a:ln>
                <a:noFill/>
              </a:ln>
            </p:spPr>
            <p:txBody>
              <a:bodyPr spcFirstLastPara="1" wrap="square" lIns="91425" tIns="45700" rIns="91425" bIns="45700" anchor="ctr" anchorCtr="0">
                <a:noAutofit/>
              </a:bodyPr>
              <a:lstStyle/>
              <a:p>
                <a:pPr algn="ctr">
                  <a:buSzPts val="1600"/>
                </a:pPr>
                <a:r>
                  <a:rPr lang="es-AR" sz="1600" dirty="0">
                    <a:solidFill>
                      <a:schemeClr val="dk1"/>
                    </a:solidFill>
                    <a:latin typeface="Twentieth Century"/>
                    <a:ea typeface="Twentieth Century"/>
                    <a:cs typeface="Twentieth Century"/>
                    <a:sym typeface="Twentieth Century"/>
                  </a:rPr>
                  <a:t>ini</a:t>
                </a:r>
                <a:endParaRPr sz="1600" dirty="0">
                  <a:solidFill>
                    <a:schemeClr val="dk1"/>
                  </a:solidFill>
                  <a:latin typeface="Twentieth Century"/>
                  <a:ea typeface="Twentieth Century"/>
                  <a:cs typeface="Twentieth Century"/>
                  <a:sym typeface="Twentieth Century"/>
                </a:endParaRPr>
              </a:p>
            </p:txBody>
          </p:sp>
          <p:sp>
            <p:nvSpPr>
              <p:cNvPr id="406" name="Google Shape;406;p23"/>
              <p:cNvSpPr/>
              <p:nvPr/>
            </p:nvSpPr>
            <p:spPr>
              <a:xfrm>
                <a:off x="2073275" y="3740150"/>
                <a:ext cx="762000" cy="6858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407" name="Google Shape;407;p23"/>
              <p:cNvSpPr/>
              <p:nvPr/>
            </p:nvSpPr>
            <p:spPr>
              <a:xfrm>
                <a:off x="473075" y="2749550"/>
                <a:ext cx="762000" cy="6858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408" name="Google Shape;408;p23"/>
              <p:cNvSpPr/>
              <p:nvPr/>
            </p:nvSpPr>
            <p:spPr>
              <a:xfrm>
                <a:off x="2149475" y="1987550"/>
                <a:ext cx="762000" cy="6858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409" name="Google Shape;409;p23"/>
              <p:cNvSpPr/>
              <p:nvPr/>
            </p:nvSpPr>
            <p:spPr>
              <a:xfrm>
                <a:off x="4130675" y="2216150"/>
                <a:ext cx="762000" cy="6858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410" name="Google Shape;410;p23"/>
              <p:cNvSpPr/>
              <p:nvPr/>
            </p:nvSpPr>
            <p:spPr>
              <a:xfrm>
                <a:off x="3978275" y="4730750"/>
                <a:ext cx="762000" cy="6858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411" name="Google Shape;411;p23"/>
              <p:cNvSpPr/>
              <p:nvPr/>
            </p:nvSpPr>
            <p:spPr>
              <a:xfrm>
                <a:off x="5959475" y="3206750"/>
                <a:ext cx="762000" cy="6858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SzPts val="1600"/>
                </a:pPr>
                <a:r>
                  <a:rPr lang="es-AR" sz="1600" dirty="0">
                    <a:solidFill>
                      <a:schemeClr val="dk1"/>
                    </a:solidFill>
                    <a:latin typeface="Twentieth Century"/>
                    <a:ea typeface="Twentieth Century"/>
                    <a:cs typeface="Twentieth Century"/>
                    <a:sym typeface="Twentieth Century"/>
                  </a:rPr>
                  <a:t>F</a:t>
                </a:r>
                <a:endParaRPr sz="1600" dirty="0">
                  <a:solidFill>
                    <a:schemeClr val="dk1"/>
                  </a:solidFill>
                  <a:latin typeface="Twentieth Century"/>
                  <a:ea typeface="Twentieth Century"/>
                  <a:cs typeface="Twentieth Century"/>
                  <a:sym typeface="Twentieth Century"/>
                </a:endParaRPr>
              </a:p>
            </p:txBody>
          </p:sp>
          <p:sp>
            <p:nvSpPr>
              <p:cNvPr id="412" name="Google Shape;412;p23"/>
              <p:cNvSpPr/>
              <p:nvPr/>
            </p:nvSpPr>
            <p:spPr>
              <a:xfrm>
                <a:off x="3978275" y="3663950"/>
                <a:ext cx="762000" cy="6858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SzPts val="1600"/>
                </a:pPr>
                <a:r>
                  <a:rPr lang="es-AR" sz="1600" dirty="0">
                    <a:solidFill>
                      <a:schemeClr val="dk1"/>
                    </a:solidFill>
                    <a:latin typeface="Twentieth Century"/>
                    <a:ea typeface="Twentieth Century"/>
                    <a:cs typeface="Twentieth Century"/>
                    <a:sym typeface="Twentieth Century"/>
                  </a:rPr>
                  <a:t>D</a:t>
                </a:r>
                <a:endParaRPr sz="1600" dirty="0">
                  <a:solidFill>
                    <a:schemeClr val="dk1"/>
                  </a:solidFill>
                  <a:latin typeface="Twentieth Century"/>
                  <a:ea typeface="Twentieth Century"/>
                  <a:cs typeface="Twentieth Century"/>
                  <a:sym typeface="Twentieth Century"/>
                </a:endParaRPr>
              </a:p>
            </p:txBody>
          </p:sp>
          <p:sp>
            <p:nvSpPr>
              <p:cNvPr id="413" name="Google Shape;413;p23"/>
              <p:cNvSpPr/>
              <p:nvPr/>
            </p:nvSpPr>
            <p:spPr>
              <a:xfrm>
                <a:off x="7026275" y="4730750"/>
                <a:ext cx="762000" cy="6858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SzPts val="1600"/>
                </a:pPr>
                <a:r>
                  <a:rPr lang="es-AR" sz="1600" dirty="0">
                    <a:solidFill>
                      <a:schemeClr val="dk1"/>
                    </a:solidFill>
                    <a:latin typeface="Twentieth Century"/>
                    <a:ea typeface="Twentieth Century"/>
                    <a:cs typeface="Twentieth Century"/>
                    <a:sym typeface="Twentieth Century"/>
                  </a:rPr>
                  <a:t>G</a:t>
                </a:r>
                <a:endParaRPr sz="1600" dirty="0">
                  <a:solidFill>
                    <a:schemeClr val="dk1"/>
                  </a:solidFill>
                  <a:latin typeface="Twentieth Century"/>
                  <a:ea typeface="Twentieth Century"/>
                  <a:cs typeface="Twentieth Century"/>
                  <a:sym typeface="Twentieth Century"/>
                </a:endParaRPr>
              </a:p>
            </p:txBody>
          </p:sp>
          <p:sp>
            <p:nvSpPr>
              <p:cNvPr id="414" name="Google Shape;414;p23"/>
              <p:cNvSpPr txBox="1"/>
              <p:nvPr/>
            </p:nvSpPr>
            <p:spPr>
              <a:xfrm>
                <a:off x="2454275" y="2063750"/>
                <a:ext cx="208228" cy="367805"/>
              </a:xfrm>
              <a:prstGeom prst="rect">
                <a:avLst/>
              </a:prstGeom>
              <a:noFill/>
              <a:ln>
                <a:noFill/>
              </a:ln>
            </p:spPr>
            <p:txBody>
              <a:bodyPr spcFirstLastPara="1" wrap="square" lIns="91425" tIns="45700" rIns="91425" bIns="45700" anchor="t" anchorCtr="0">
                <a:spAutoFit/>
              </a:bodyPr>
              <a:lstStyle/>
              <a:p>
                <a:pPr>
                  <a:buSzPts val="2400"/>
                </a:pPr>
                <a:endParaRPr sz="2400" dirty="0">
                  <a:solidFill>
                    <a:schemeClr val="dk1"/>
                  </a:solidFill>
                  <a:latin typeface="Times New Roman"/>
                  <a:ea typeface="Times New Roman"/>
                  <a:cs typeface="Times New Roman"/>
                  <a:sym typeface="Times New Roman"/>
                </a:endParaRPr>
              </a:p>
            </p:txBody>
          </p:sp>
          <p:sp>
            <p:nvSpPr>
              <p:cNvPr id="415" name="Google Shape;415;p23"/>
              <p:cNvSpPr txBox="1"/>
              <p:nvPr/>
            </p:nvSpPr>
            <p:spPr>
              <a:xfrm>
                <a:off x="2362200" y="2276475"/>
                <a:ext cx="347287"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A</a:t>
                </a:r>
                <a:endParaRPr sz="1600" dirty="0">
                  <a:solidFill>
                    <a:schemeClr val="dk1"/>
                  </a:solidFill>
                  <a:latin typeface="Twentieth Century"/>
                  <a:ea typeface="Twentieth Century"/>
                  <a:cs typeface="Twentieth Century"/>
                  <a:sym typeface="Twentieth Century"/>
                </a:endParaRPr>
              </a:p>
            </p:txBody>
          </p:sp>
          <p:sp>
            <p:nvSpPr>
              <p:cNvPr id="416" name="Google Shape;416;p23"/>
              <p:cNvSpPr/>
              <p:nvPr/>
            </p:nvSpPr>
            <p:spPr>
              <a:xfrm>
                <a:off x="2301875" y="3968750"/>
                <a:ext cx="32379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B</a:t>
                </a:r>
                <a:endParaRPr sz="1600" dirty="0">
                  <a:solidFill>
                    <a:schemeClr val="dk1"/>
                  </a:solidFill>
                  <a:latin typeface="Twentieth Century"/>
                  <a:ea typeface="Twentieth Century"/>
                  <a:cs typeface="Twentieth Century"/>
                  <a:sym typeface="Twentieth Century"/>
                </a:endParaRPr>
              </a:p>
            </p:txBody>
          </p:sp>
          <p:sp>
            <p:nvSpPr>
              <p:cNvPr id="417" name="Google Shape;417;p23"/>
              <p:cNvSpPr/>
              <p:nvPr/>
            </p:nvSpPr>
            <p:spPr>
              <a:xfrm>
                <a:off x="4283075" y="2368550"/>
                <a:ext cx="347287"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C</a:t>
                </a:r>
                <a:endParaRPr sz="1600" dirty="0">
                  <a:solidFill>
                    <a:schemeClr val="dk1"/>
                  </a:solidFill>
                  <a:latin typeface="Twentieth Century"/>
                  <a:ea typeface="Twentieth Century"/>
                  <a:cs typeface="Twentieth Century"/>
                  <a:sym typeface="Twentieth Century"/>
                </a:endParaRPr>
              </a:p>
            </p:txBody>
          </p:sp>
          <p:sp>
            <p:nvSpPr>
              <p:cNvPr id="418" name="Google Shape;418;p23"/>
              <p:cNvSpPr/>
              <p:nvPr/>
            </p:nvSpPr>
            <p:spPr>
              <a:xfrm>
                <a:off x="4206875" y="4883150"/>
                <a:ext cx="309341"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E</a:t>
                </a:r>
                <a:endParaRPr sz="1600" dirty="0">
                  <a:solidFill>
                    <a:schemeClr val="dk1"/>
                  </a:solidFill>
                  <a:latin typeface="Twentieth Century"/>
                  <a:ea typeface="Twentieth Century"/>
                  <a:cs typeface="Twentieth Century"/>
                  <a:sym typeface="Twentieth Century"/>
                </a:endParaRPr>
              </a:p>
            </p:txBody>
          </p:sp>
          <p:cxnSp>
            <p:nvCxnSpPr>
              <p:cNvPr id="419" name="Google Shape;419;p23"/>
              <p:cNvCxnSpPr/>
              <p:nvPr/>
            </p:nvCxnSpPr>
            <p:spPr>
              <a:xfrm rot="10800000" flipH="1">
                <a:off x="1235075" y="2520950"/>
                <a:ext cx="990600" cy="457200"/>
              </a:xfrm>
              <a:prstGeom prst="straightConnector1">
                <a:avLst/>
              </a:prstGeom>
              <a:noFill/>
              <a:ln w="19050" cap="flat" cmpd="sng">
                <a:solidFill>
                  <a:schemeClr val="dk1"/>
                </a:solidFill>
                <a:prstDash val="solid"/>
                <a:round/>
                <a:headEnd type="none" w="sm" len="sm"/>
                <a:tailEnd type="triangle" w="med" len="med"/>
              </a:ln>
            </p:spPr>
          </p:cxnSp>
          <p:cxnSp>
            <p:nvCxnSpPr>
              <p:cNvPr id="420" name="Google Shape;420;p23"/>
              <p:cNvCxnSpPr/>
              <p:nvPr/>
            </p:nvCxnSpPr>
            <p:spPr>
              <a:xfrm rot="10800000" flipH="1">
                <a:off x="2835275" y="4044950"/>
                <a:ext cx="1143000" cy="76200"/>
              </a:xfrm>
              <a:prstGeom prst="straightConnector1">
                <a:avLst/>
              </a:prstGeom>
              <a:noFill/>
              <a:ln w="19050" cap="flat" cmpd="sng">
                <a:solidFill>
                  <a:schemeClr val="dk1"/>
                </a:solidFill>
                <a:prstDash val="solid"/>
                <a:round/>
                <a:headEnd type="none" w="sm" len="sm"/>
                <a:tailEnd type="triangle" w="med" len="med"/>
              </a:ln>
            </p:spPr>
          </p:cxnSp>
          <p:cxnSp>
            <p:nvCxnSpPr>
              <p:cNvPr id="421" name="Google Shape;421;p23"/>
              <p:cNvCxnSpPr/>
              <p:nvPr/>
            </p:nvCxnSpPr>
            <p:spPr>
              <a:xfrm>
                <a:off x="1082675" y="3359150"/>
                <a:ext cx="1066800" cy="533400"/>
              </a:xfrm>
              <a:prstGeom prst="straightConnector1">
                <a:avLst/>
              </a:prstGeom>
              <a:noFill/>
              <a:ln w="19050" cap="flat" cmpd="sng">
                <a:solidFill>
                  <a:schemeClr val="dk1"/>
                </a:solidFill>
                <a:prstDash val="solid"/>
                <a:round/>
                <a:headEnd type="none" w="sm" len="sm"/>
                <a:tailEnd type="triangle" w="med" len="med"/>
              </a:ln>
            </p:spPr>
          </p:cxnSp>
          <p:cxnSp>
            <p:nvCxnSpPr>
              <p:cNvPr id="422" name="Google Shape;422;p23"/>
              <p:cNvCxnSpPr/>
              <p:nvPr/>
            </p:nvCxnSpPr>
            <p:spPr>
              <a:xfrm>
                <a:off x="2911475" y="2368550"/>
                <a:ext cx="1219200" cy="76200"/>
              </a:xfrm>
              <a:prstGeom prst="straightConnector1">
                <a:avLst/>
              </a:prstGeom>
              <a:noFill/>
              <a:ln w="19050" cap="flat" cmpd="sng">
                <a:solidFill>
                  <a:schemeClr val="dk1"/>
                </a:solidFill>
                <a:prstDash val="solid"/>
                <a:round/>
                <a:headEnd type="none" w="sm" len="sm"/>
                <a:tailEnd type="triangle" w="med" len="med"/>
              </a:ln>
            </p:spPr>
          </p:cxnSp>
          <p:cxnSp>
            <p:nvCxnSpPr>
              <p:cNvPr id="423" name="Google Shape;423;p23"/>
              <p:cNvCxnSpPr/>
              <p:nvPr/>
            </p:nvCxnSpPr>
            <p:spPr>
              <a:xfrm>
                <a:off x="2682875" y="4349750"/>
                <a:ext cx="1295400" cy="609600"/>
              </a:xfrm>
              <a:prstGeom prst="straightConnector1">
                <a:avLst/>
              </a:prstGeom>
              <a:noFill/>
              <a:ln w="19050" cap="flat" cmpd="sng">
                <a:solidFill>
                  <a:schemeClr val="dk1"/>
                </a:solidFill>
                <a:prstDash val="solid"/>
                <a:round/>
                <a:headEnd type="none" w="sm" len="sm"/>
                <a:tailEnd type="triangle" w="med" len="med"/>
              </a:ln>
            </p:spPr>
          </p:cxnSp>
          <p:cxnSp>
            <p:nvCxnSpPr>
              <p:cNvPr id="424" name="Google Shape;424;p23"/>
              <p:cNvCxnSpPr/>
              <p:nvPr/>
            </p:nvCxnSpPr>
            <p:spPr>
              <a:xfrm rot="10800000" flipH="1">
                <a:off x="4740275" y="3892550"/>
                <a:ext cx="1447800" cy="1219200"/>
              </a:xfrm>
              <a:prstGeom prst="straightConnector1">
                <a:avLst/>
              </a:prstGeom>
              <a:noFill/>
              <a:ln w="19050" cap="flat" cmpd="sng">
                <a:solidFill>
                  <a:schemeClr val="dk1"/>
                </a:solidFill>
                <a:prstDash val="solid"/>
                <a:round/>
                <a:headEnd type="none" w="sm" len="sm"/>
                <a:tailEnd type="triangle" w="med" len="med"/>
              </a:ln>
            </p:spPr>
          </p:cxnSp>
          <p:cxnSp>
            <p:nvCxnSpPr>
              <p:cNvPr id="425" name="Google Shape;425;p23"/>
              <p:cNvCxnSpPr/>
              <p:nvPr/>
            </p:nvCxnSpPr>
            <p:spPr>
              <a:xfrm rot="10800000" flipH="1">
                <a:off x="4740275" y="3663950"/>
                <a:ext cx="1219200" cy="304800"/>
              </a:xfrm>
              <a:prstGeom prst="straightConnector1">
                <a:avLst/>
              </a:prstGeom>
              <a:noFill/>
              <a:ln w="19050" cap="flat" cmpd="sng">
                <a:solidFill>
                  <a:schemeClr val="dk1"/>
                </a:solidFill>
                <a:prstDash val="solid"/>
                <a:round/>
                <a:headEnd type="none" w="sm" len="sm"/>
                <a:tailEnd type="triangle" w="med" len="med"/>
              </a:ln>
            </p:spPr>
          </p:cxnSp>
          <p:cxnSp>
            <p:nvCxnSpPr>
              <p:cNvPr id="426" name="Google Shape;426;p23"/>
              <p:cNvCxnSpPr/>
              <p:nvPr/>
            </p:nvCxnSpPr>
            <p:spPr>
              <a:xfrm>
                <a:off x="4816475" y="2597150"/>
                <a:ext cx="1143000" cy="762000"/>
              </a:xfrm>
              <a:prstGeom prst="straightConnector1">
                <a:avLst/>
              </a:prstGeom>
              <a:noFill/>
              <a:ln w="19050" cap="flat" cmpd="sng">
                <a:solidFill>
                  <a:schemeClr val="dk1"/>
                </a:solidFill>
                <a:prstDash val="solid"/>
                <a:round/>
                <a:headEnd type="none" w="sm" len="sm"/>
                <a:tailEnd type="triangle" w="med" len="med"/>
              </a:ln>
            </p:spPr>
          </p:cxnSp>
          <p:cxnSp>
            <p:nvCxnSpPr>
              <p:cNvPr id="427" name="Google Shape;427;p23"/>
              <p:cNvCxnSpPr/>
              <p:nvPr/>
            </p:nvCxnSpPr>
            <p:spPr>
              <a:xfrm rot="10800000" flipH="1">
                <a:off x="4664075" y="5187950"/>
                <a:ext cx="2438400" cy="76200"/>
              </a:xfrm>
              <a:prstGeom prst="straightConnector1">
                <a:avLst/>
              </a:prstGeom>
              <a:noFill/>
              <a:ln w="19050" cap="flat" cmpd="sng">
                <a:solidFill>
                  <a:schemeClr val="dk1"/>
                </a:solidFill>
                <a:prstDash val="solid"/>
                <a:round/>
                <a:headEnd type="none" w="sm" len="sm"/>
                <a:tailEnd type="triangle" w="med" len="med"/>
              </a:ln>
            </p:spPr>
          </p:cxnSp>
          <p:cxnSp>
            <p:nvCxnSpPr>
              <p:cNvPr id="428" name="Google Shape;428;p23"/>
              <p:cNvCxnSpPr/>
              <p:nvPr/>
            </p:nvCxnSpPr>
            <p:spPr>
              <a:xfrm>
                <a:off x="6721475" y="3587750"/>
                <a:ext cx="1066800" cy="0"/>
              </a:xfrm>
              <a:prstGeom prst="straightConnector1">
                <a:avLst/>
              </a:prstGeom>
              <a:noFill/>
              <a:ln w="19050" cap="flat" cmpd="sng">
                <a:solidFill>
                  <a:schemeClr val="dk1"/>
                </a:solidFill>
                <a:prstDash val="solid"/>
                <a:round/>
                <a:headEnd type="none" w="sm" len="sm"/>
                <a:tailEnd type="triangle" w="med" len="med"/>
              </a:ln>
            </p:spPr>
          </p:cxnSp>
          <p:sp>
            <p:nvSpPr>
              <p:cNvPr id="429" name="Google Shape;429;p23"/>
              <p:cNvSpPr/>
              <p:nvPr/>
            </p:nvSpPr>
            <p:spPr>
              <a:xfrm>
                <a:off x="7788275" y="3054350"/>
                <a:ext cx="762000" cy="6858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SzPts val="1600"/>
                </a:pPr>
                <a:r>
                  <a:rPr lang="es-AR" sz="1600" dirty="0">
                    <a:solidFill>
                      <a:schemeClr val="dk1"/>
                    </a:solidFill>
                    <a:latin typeface="Twentieth Century"/>
                    <a:ea typeface="Twentieth Century"/>
                    <a:cs typeface="Twentieth Century"/>
                    <a:sym typeface="Twentieth Century"/>
                  </a:rPr>
                  <a:t>Fin</a:t>
                </a:r>
                <a:endParaRPr sz="1600" dirty="0">
                  <a:solidFill>
                    <a:schemeClr val="dk1"/>
                  </a:solidFill>
                  <a:latin typeface="Twentieth Century"/>
                  <a:ea typeface="Twentieth Century"/>
                  <a:cs typeface="Twentieth Century"/>
                  <a:sym typeface="Twentieth Century"/>
                </a:endParaRPr>
              </a:p>
            </p:txBody>
          </p:sp>
          <p:cxnSp>
            <p:nvCxnSpPr>
              <p:cNvPr id="430" name="Google Shape;430;p23"/>
              <p:cNvCxnSpPr/>
              <p:nvPr/>
            </p:nvCxnSpPr>
            <p:spPr>
              <a:xfrm rot="10800000" flipH="1">
                <a:off x="7483475" y="3740150"/>
                <a:ext cx="533400" cy="990600"/>
              </a:xfrm>
              <a:prstGeom prst="straightConnector1">
                <a:avLst/>
              </a:prstGeom>
              <a:noFill/>
              <a:ln w="19050" cap="flat" cmpd="sng">
                <a:solidFill>
                  <a:schemeClr val="dk1"/>
                </a:solidFill>
                <a:prstDash val="solid"/>
                <a:round/>
                <a:headEnd type="none" w="sm" len="sm"/>
                <a:tailEnd type="triangle" w="med" len="med"/>
              </a:ln>
            </p:spPr>
          </p:cxnSp>
          <p:sp>
            <p:nvSpPr>
              <p:cNvPr id="431" name="Google Shape;431;p23"/>
              <p:cNvSpPr txBox="1"/>
              <p:nvPr/>
            </p:nvSpPr>
            <p:spPr>
              <a:xfrm>
                <a:off x="1219199" y="2428875"/>
                <a:ext cx="39968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0 </a:t>
                </a:r>
                <a:endParaRPr sz="1600" dirty="0">
                  <a:solidFill>
                    <a:schemeClr val="dk1"/>
                  </a:solidFill>
                  <a:latin typeface="Twentieth Century"/>
                  <a:ea typeface="Twentieth Century"/>
                  <a:cs typeface="Twentieth Century"/>
                  <a:sym typeface="Twentieth Century"/>
                </a:endParaRPr>
              </a:p>
            </p:txBody>
          </p:sp>
          <p:sp>
            <p:nvSpPr>
              <p:cNvPr id="432" name="Google Shape;432;p23"/>
              <p:cNvSpPr txBox="1"/>
              <p:nvPr/>
            </p:nvSpPr>
            <p:spPr>
              <a:xfrm>
                <a:off x="1500188" y="3429000"/>
                <a:ext cx="39968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0 </a:t>
                </a:r>
                <a:endParaRPr sz="1600" dirty="0">
                  <a:solidFill>
                    <a:schemeClr val="dk1"/>
                  </a:solidFill>
                  <a:latin typeface="Twentieth Century"/>
                  <a:ea typeface="Twentieth Century"/>
                  <a:cs typeface="Twentieth Century"/>
                  <a:sym typeface="Twentieth Century"/>
                </a:endParaRPr>
              </a:p>
            </p:txBody>
          </p:sp>
          <p:sp>
            <p:nvSpPr>
              <p:cNvPr id="433" name="Google Shape;433;p23"/>
              <p:cNvSpPr txBox="1"/>
              <p:nvPr/>
            </p:nvSpPr>
            <p:spPr>
              <a:xfrm>
                <a:off x="3216275" y="2063750"/>
                <a:ext cx="39968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2 </a:t>
                </a:r>
                <a:endParaRPr sz="1600" dirty="0">
                  <a:solidFill>
                    <a:schemeClr val="dk1"/>
                  </a:solidFill>
                  <a:latin typeface="Twentieth Century"/>
                  <a:ea typeface="Twentieth Century"/>
                  <a:cs typeface="Twentieth Century"/>
                  <a:sym typeface="Twentieth Century"/>
                </a:endParaRPr>
              </a:p>
            </p:txBody>
          </p:sp>
          <p:sp>
            <p:nvSpPr>
              <p:cNvPr id="434" name="Google Shape;434;p23"/>
              <p:cNvSpPr txBox="1"/>
              <p:nvPr/>
            </p:nvSpPr>
            <p:spPr>
              <a:xfrm>
                <a:off x="3140075" y="3740150"/>
                <a:ext cx="39968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5 </a:t>
                </a:r>
                <a:endParaRPr sz="1600" dirty="0">
                  <a:solidFill>
                    <a:schemeClr val="dk1"/>
                  </a:solidFill>
                  <a:latin typeface="Twentieth Century"/>
                  <a:ea typeface="Twentieth Century"/>
                  <a:cs typeface="Twentieth Century"/>
                  <a:sym typeface="Twentieth Century"/>
                </a:endParaRPr>
              </a:p>
            </p:txBody>
          </p:sp>
          <p:sp>
            <p:nvSpPr>
              <p:cNvPr id="435" name="Google Shape;435;p23"/>
              <p:cNvSpPr txBox="1"/>
              <p:nvPr/>
            </p:nvSpPr>
            <p:spPr>
              <a:xfrm>
                <a:off x="5273674" y="2673350"/>
                <a:ext cx="39968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4 </a:t>
                </a:r>
                <a:endParaRPr sz="1600" dirty="0">
                  <a:solidFill>
                    <a:schemeClr val="dk1"/>
                  </a:solidFill>
                  <a:latin typeface="Twentieth Century"/>
                  <a:ea typeface="Twentieth Century"/>
                  <a:cs typeface="Twentieth Century"/>
                  <a:sym typeface="Twentieth Century"/>
                </a:endParaRPr>
              </a:p>
            </p:txBody>
          </p:sp>
          <p:sp>
            <p:nvSpPr>
              <p:cNvPr id="436" name="Google Shape;436;p23"/>
              <p:cNvSpPr txBox="1"/>
              <p:nvPr/>
            </p:nvSpPr>
            <p:spPr>
              <a:xfrm>
                <a:off x="5273674" y="3435350"/>
                <a:ext cx="39968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7 </a:t>
                </a:r>
                <a:endParaRPr sz="1600" dirty="0">
                  <a:solidFill>
                    <a:schemeClr val="dk1"/>
                  </a:solidFill>
                  <a:latin typeface="Twentieth Century"/>
                  <a:ea typeface="Twentieth Century"/>
                  <a:cs typeface="Twentieth Century"/>
                  <a:sym typeface="Twentieth Century"/>
                </a:endParaRPr>
              </a:p>
            </p:txBody>
          </p:sp>
          <p:sp>
            <p:nvSpPr>
              <p:cNvPr id="437" name="Google Shape;437;p23"/>
              <p:cNvSpPr txBox="1"/>
              <p:nvPr/>
            </p:nvSpPr>
            <p:spPr>
              <a:xfrm>
                <a:off x="5121275" y="4273550"/>
                <a:ext cx="39968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4 </a:t>
                </a:r>
                <a:endParaRPr sz="1600" dirty="0">
                  <a:solidFill>
                    <a:schemeClr val="dk1"/>
                  </a:solidFill>
                  <a:latin typeface="Twentieth Century"/>
                  <a:ea typeface="Twentieth Century"/>
                  <a:cs typeface="Twentieth Century"/>
                  <a:sym typeface="Twentieth Century"/>
                </a:endParaRPr>
              </a:p>
            </p:txBody>
          </p:sp>
          <p:sp>
            <p:nvSpPr>
              <p:cNvPr id="438" name="Google Shape;438;p23"/>
              <p:cNvSpPr txBox="1"/>
              <p:nvPr/>
            </p:nvSpPr>
            <p:spPr>
              <a:xfrm>
                <a:off x="3292475" y="4502150"/>
                <a:ext cx="39968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5 </a:t>
                </a:r>
                <a:endParaRPr sz="1600" dirty="0">
                  <a:solidFill>
                    <a:schemeClr val="dk1"/>
                  </a:solidFill>
                  <a:latin typeface="Twentieth Century"/>
                  <a:ea typeface="Twentieth Century"/>
                  <a:cs typeface="Twentieth Century"/>
                  <a:sym typeface="Twentieth Century"/>
                </a:endParaRPr>
              </a:p>
            </p:txBody>
          </p:sp>
          <p:sp>
            <p:nvSpPr>
              <p:cNvPr id="439" name="Google Shape;439;p23"/>
              <p:cNvSpPr txBox="1"/>
              <p:nvPr/>
            </p:nvSpPr>
            <p:spPr>
              <a:xfrm>
                <a:off x="5730875" y="4883150"/>
                <a:ext cx="39968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4 </a:t>
                </a:r>
                <a:endParaRPr sz="1600" dirty="0">
                  <a:solidFill>
                    <a:schemeClr val="dk1"/>
                  </a:solidFill>
                  <a:latin typeface="Twentieth Century"/>
                  <a:ea typeface="Twentieth Century"/>
                  <a:cs typeface="Twentieth Century"/>
                  <a:sym typeface="Twentieth Century"/>
                </a:endParaRPr>
              </a:p>
            </p:txBody>
          </p:sp>
          <p:sp>
            <p:nvSpPr>
              <p:cNvPr id="440" name="Google Shape;440;p23"/>
              <p:cNvSpPr txBox="1"/>
              <p:nvPr/>
            </p:nvSpPr>
            <p:spPr>
              <a:xfrm>
                <a:off x="7407275" y="4044950"/>
                <a:ext cx="39968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4 </a:t>
                </a:r>
                <a:endParaRPr sz="1600" dirty="0">
                  <a:solidFill>
                    <a:schemeClr val="dk1"/>
                  </a:solidFill>
                  <a:latin typeface="Twentieth Century"/>
                  <a:ea typeface="Twentieth Century"/>
                  <a:cs typeface="Twentieth Century"/>
                  <a:sym typeface="Twentieth Century"/>
                </a:endParaRPr>
              </a:p>
            </p:txBody>
          </p:sp>
          <p:sp>
            <p:nvSpPr>
              <p:cNvPr id="441" name="Google Shape;441;p23"/>
              <p:cNvSpPr txBox="1"/>
              <p:nvPr/>
            </p:nvSpPr>
            <p:spPr>
              <a:xfrm>
                <a:off x="1920875" y="3511550"/>
                <a:ext cx="68835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Te=0</a:t>
                </a:r>
                <a:endParaRPr sz="1600" dirty="0">
                  <a:solidFill>
                    <a:schemeClr val="dk1"/>
                  </a:solidFill>
                  <a:latin typeface="Twentieth Century"/>
                  <a:ea typeface="Twentieth Century"/>
                  <a:cs typeface="Twentieth Century"/>
                  <a:sym typeface="Twentieth Century"/>
                </a:endParaRPr>
              </a:p>
            </p:txBody>
          </p:sp>
          <p:sp>
            <p:nvSpPr>
              <p:cNvPr id="442" name="Google Shape;442;p23"/>
              <p:cNvSpPr txBox="1"/>
              <p:nvPr/>
            </p:nvSpPr>
            <p:spPr>
              <a:xfrm>
                <a:off x="3902075" y="1911350"/>
                <a:ext cx="68835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Te=2</a:t>
                </a:r>
                <a:endParaRPr sz="1600" dirty="0">
                  <a:solidFill>
                    <a:schemeClr val="dk1"/>
                  </a:solidFill>
                  <a:latin typeface="Twentieth Century"/>
                  <a:ea typeface="Twentieth Century"/>
                  <a:cs typeface="Twentieth Century"/>
                  <a:sym typeface="Twentieth Century"/>
                </a:endParaRPr>
              </a:p>
            </p:txBody>
          </p:sp>
          <p:sp>
            <p:nvSpPr>
              <p:cNvPr id="443" name="Google Shape;443;p23"/>
              <p:cNvSpPr txBox="1"/>
              <p:nvPr/>
            </p:nvSpPr>
            <p:spPr>
              <a:xfrm>
                <a:off x="3673475" y="3511550"/>
                <a:ext cx="68835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Te=5</a:t>
                </a:r>
                <a:endParaRPr sz="1600" dirty="0">
                  <a:solidFill>
                    <a:schemeClr val="dk1"/>
                  </a:solidFill>
                  <a:latin typeface="Twentieth Century"/>
                  <a:ea typeface="Twentieth Century"/>
                  <a:cs typeface="Twentieth Century"/>
                  <a:sym typeface="Twentieth Century"/>
                </a:endParaRPr>
              </a:p>
            </p:txBody>
          </p:sp>
          <p:sp>
            <p:nvSpPr>
              <p:cNvPr id="444" name="Google Shape;444;p23"/>
              <p:cNvSpPr txBox="1"/>
              <p:nvPr/>
            </p:nvSpPr>
            <p:spPr>
              <a:xfrm>
                <a:off x="3521075" y="5187950"/>
                <a:ext cx="68835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Te=5</a:t>
                </a:r>
                <a:endParaRPr sz="1600" dirty="0">
                  <a:solidFill>
                    <a:schemeClr val="dk1"/>
                  </a:solidFill>
                  <a:latin typeface="Twentieth Century"/>
                  <a:ea typeface="Twentieth Century"/>
                  <a:cs typeface="Twentieth Century"/>
                  <a:sym typeface="Twentieth Century"/>
                </a:endParaRPr>
              </a:p>
            </p:txBody>
          </p:sp>
          <p:sp>
            <p:nvSpPr>
              <p:cNvPr id="445" name="Google Shape;445;p23"/>
              <p:cNvSpPr txBox="1"/>
              <p:nvPr/>
            </p:nvSpPr>
            <p:spPr>
              <a:xfrm>
                <a:off x="5730875" y="2901950"/>
                <a:ext cx="816647"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Te=12</a:t>
                </a:r>
                <a:endParaRPr sz="1600" dirty="0">
                  <a:solidFill>
                    <a:schemeClr val="dk1"/>
                  </a:solidFill>
                  <a:latin typeface="Twentieth Century"/>
                  <a:ea typeface="Twentieth Century"/>
                  <a:cs typeface="Twentieth Century"/>
                  <a:sym typeface="Twentieth Century"/>
                </a:endParaRPr>
              </a:p>
            </p:txBody>
          </p:sp>
          <p:sp>
            <p:nvSpPr>
              <p:cNvPr id="446" name="Google Shape;446;p23"/>
              <p:cNvSpPr txBox="1"/>
              <p:nvPr/>
            </p:nvSpPr>
            <p:spPr>
              <a:xfrm>
                <a:off x="6873875" y="5416550"/>
                <a:ext cx="68835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Te=9</a:t>
                </a:r>
                <a:endParaRPr sz="1600" dirty="0">
                  <a:solidFill>
                    <a:schemeClr val="dk1"/>
                  </a:solidFill>
                  <a:latin typeface="Twentieth Century"/>
                  <a:ea typeface="Twentieth Century"/>
                  <a:cs typeface="Twentieth Century"/>
                  <a:sym typeface="Twentieth Century"/>
                </a:endParaRPr>
              </a:p>
            </p:txBody>
          </p:sp>
          <p:sp>
            <p:nvSpPr>
              <p:cNvPr id="447" name="Google Shape;447;p23"/>
              <p:cNvSpPr txBox="1"/>
              <p:nvPr/>
            </p:nvSpPr>
            <p:spPr>
              <a:xfrm>
                <a:off x="7026275" y="3282950"/>
                <a:ext cx="33644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5</a:t>
                </a:r>
                <a:endParaRPr sz="1600" dirty="0">
                  <a:solidFill>
                    <a:schemeClr val="dk1"/>
                  </a:solidFill>
                  <a:latin typeface="Twentieth Century"/>
                  <a:ea typeface="Twentieth Century"/>
                  <a:cs typeface="Twentieth Century"/>
                  <a:sym typeface="Twentieth Century"/>
                </a:endParaRPr>
              </a:p>
            </p:txBody>
          </p:sp>
          <p:sp>
            <p:nvSpPr>
              <p:cNvPr id="448" name="Google Shape;448;p23"/>
              <p:cNvSpPr txBox="1"/>
              <p:nvPr/>
            </p:nvSpPr>
            <p:spPr>
              <a:xfrm>
                <a:off x="8016875" y="3740150"/>
                <a:ext cx="816647"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Te=17</a:t>
                </a:r>
                <a:endParaRPr sz="1600" dirty="0">
                  <a:solidFill>
                    <a:schemeClr val="dk1"/>
                  </a:solidFill>
                  <a:latin typeface="Twentieth Century"/>
                  <a:ea typeface="Twentieth Century"/>
                  <a:cs typeface="Twentieth Century"/>
                  <a:sym typeface="Twentieth Century"/>
                </a:endParaRPr>
              </a:p>
            </p:txBody>
          </p:sp>
          <p:sp>
            <p:nvSpPr>
              <p:cNvPr id="449" name="Google Shape;449;p23"/>
              <p:cNvSpPr txBox="1"/>
              <p:nvPr/>
            </p:nvSpPr>
            <p:spPr>
              <a:xfrm>
                <a:off x="8016875" y="2673350"/>
                <a:ext cx="752031" cy="269723"/>
              </a:xfrm>
              <a:prstGeom prst="rect">
                <a:avLst/>
              </a:prstGeom>
              <a:noFill/>
              <a:ln>
                <a:noFill/>
              </a:ln>
            </p:spPr>
            <p:txBody>
              <a:bodyPr spcFirstLastPara="1" wrap="square" lIns="91425" tIns="45700" rIns="91425" bIns="45700" anchor="t" anchorCtr="0">
                <a:spAutoFit/>
              </a:bodyPr>
              <a:lstStyle/>
              <a:p>
                <a:pPr>
                  <a:buSzPts val="1600"/>
                </a:pPr>
                <a:r>
                  <a:rPr lang="es-AR" sz="1600" b="1" dirty="0">
                    <a:solidFill>
                      <a:srgbClr val="4A6617"/>
                    </a:solidFill>
                    <a:latin typeface="Calibri"/>
                    <a:ea typeface="Calibri"/>
                    <a:cs typeface="Calibri"/>
                    <a:sym typeface="Calibri"/>
                  </a:rPr>
                  <a:t>Ta=17</a:t>
                </a:r>
                <a:endParaRPr sz="1600" b="1" dirty="0">
                  <a:solidFill>
                    <a:srgbClr val="4A6617"/>
                  </a:solidFill>
                  <a:latin typeface="Calibri"/>
                  <a:ea typeface="Calibri"/>
                  <a:cs typeface="Calibri"/>
                  <a:sym typeface="Calibri"/>
                </a:endParaRPr>
              </a:p>
            </p:txBody>
          </p:sp>
          <p:sp>
            <p:nvSpPr>
              <p:cNvPr id="450" name="Google Shape;450;p23"/>
              <p:cNvSpPr txBox="1"/>
              <p:nvPr/>
            </p:nvSpPr>
            <p:spPr>
              <a:xfrm>
                <a:off x="6416675" y="2901950"/>
                <a:ext cx="829294"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Ta=12</a:t>
                </a:r>
                <a:endParaRPr sz="1600" dirty="0">
                  <a:solidFill>
                    <a:schemeClr val="dk1"/>
                  </a:solidFill>
                  <a:latin typeface="Twentieth Century"/>
                  <a:ea typeface="Twentieth Century"/>
                  <a:cs typeface="Twentieth Century"/>
                  <a:sym typeface="Twentieth Century"/>
                </a:endParaRPr>
              </a:p>
            </p:txBody>
          </p:sp>
          <p:sp>
            <p:nvSpPr>
              <p:cNvPr id="451" name="Google Shape;451;p23"/>
              <p:cNvSpPr txBox="1"/>
              <p:nvPr/>
            </p:nvSpPr>
            <p:spPr>
              <a:xfrm>
                <a:off x="7712075" y="5035550"/>
                <a:ext cx="752031" cy="269723"/>
              </a:xfrm>
              <a:prstGeom prst="rect">
                <a:avLst/>
              </a:prstGeom>
              <a:noFill/>
              <a:ln>
                <a:noFill/>
              </a:ln>
            </p:spPr>
            <p:txBody>
              <a:bodyPr spcFirstLastPara="1" wrap="square" lIns="91425" tIns="45700" rIns="91425" bIns="45700" anchor="t" anchorCtr="0">
                <a:spAutoFit/>
              </a:bodyPr>
              <a:lstStyle/>
              <a:p>
                <a:pPr>
                  <a:buSzPts val="1600"/>
                </a:pPr>
                <a:r>
                  <a:rPr lang="es-AR" sz="1600" b="1" dirty="0">
                    <a:solidFill>
                      <a:srgbClr val="4A6617"/>
                    </a:solidFill>
                    <a:latin typeface="Calibri"/>
                    <a:ea typeface="Calibri"/>
                    <a:cs typeface="Calibri"/>
                    <a:sym typeface="Calibri"/>
                  </a:rPr>
                  <a:t>Ta=13</a:t>
                </a:r>
                <a:endParaRPr sz="1600" b="1" dirty="0">
                  <a:solidFill>
                    <a:srgbClr val="4A6617"/>
                  </a:solidFill>
                  <a:latin typeface="Calibri"/>
                  <a:ea typeface="Calibri"/>
                  <a:cs typeface="Calibri"/>
                  <a:sym typeface="Calibri"/>
                </a:endParaRPr>
              </a:p>
            </p:txBody>
          </p:sp>
          <p:sp>
            <p:nvSpPr>
              <p:cNvPr id="452" name="Google Shape;452;p23"/>
              <p:cNvSpPr txBox="1"/>
              <p:nvPr/>
            </p:nvSpPr>
            <p:spPr>
              <a:xfrm>
                <a:off x="4587875" y="5340350"/>
                <a:ext cx="636390" cy="269723"/>
              </a:xfrm>
              <a:prstGeom prst="rect">
                <a:avLst/>
              </a:prstGeom>
              <a:noFill/>
              <a:ln>
                <a:noFill/>
              </a:ln>
            </p:spPr>
            <p:txBody>
              <a:bodyPr spcFirstLastPara="1" wrap="square" lIns="91425" tIns="45700" rIns="91425" bIns="45700" anchor="t" anchorCtr="0">
                <a:spAutoFit/>
              </a:bodyPr>
              <a:lstStyle/>
              <a:p>
                <a:pPr>
                  <a:buSzPts val="1600"/>
                </a:pPr>
                <a:r>
                  <a:rPr lang="es-AR" sz="1600" b="1" dirty="0">
                    <a:solidFill>
                      <a:srgbClr val="4A6617"/>
                    </a:solidFill>
                    <a:latin typeface="Calibri"/>
                    <a:ea typeface="Calibri"/>
                    <a:cs typeface="Calibri"/>
                    <a:sym typeface="Calibri"/>
                  </a:rPr>
                  <a:t>Ta=8</a:t>
                </a:r>
                <a:endParaRPr sz="1600" b="1" dirty="0">
                  <a:solidFill>
                    <a:srgbClr val="4A6617"/>
                  </a:solidFill>
                  <a:latin typeface="Calibri"/>
                  <a:ea typeface="Calibri"/>
                  <a:cs typeface="Calibri"/>
                  <a:sym typeface="Calibri"/>
                </a:endParaRPr>
              </a:p>
            </p:txBody>
          </p:sp>
          <p:sp>
            <p:nvSpPr>
              <p:cNvPr id="453" name="Google Shape;453;p23"/>
              <p:cNvSpPr txBox="1"/>
              <p:nvPr/>
            </p:nvSpPr>
            <p:spPr>
              <a:xfrm>
                <a:off x="4511675" y="3511550"/>
                <a:ext cx="70100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Ta=5</a:t>
                </a:r>
                <a:endParaRPr sz="1600" dirty="0">
                  <a:solidFill>
                    <a:schemeClr val="dk1"/>
                  </a:solidFill>
                  <a:latin typeface="Twentieth Century"/>
                  <a:ea typeface="Twentieth Century"/>
                  <a:cs typeface="Twentieth Century"/>
                  <a:sym typeface="Twentieth Century"/>
                </a:endParaRPr>
              </a:p>
            </p:txBody>
          </p:sp>
          <p:sp>
            <p:nvSpPr>
              <p:cNvPr id="454" name="Google Shape;454;p23"/>
              <p:cNvSpPr txBox="1"/>
              <p:nvPr/>
            </p:nvSpPr>
            <p:spPr>
              <a:xfrm>
                <a:off x="4664075" y="2063750"/>
                <a:ext cx="765175" cy="269723"/>
              </a:xfrm>
              <a:prstGeom prst="rect">
                <a:avLst/>
              </a:prstGeom>
              <a:noFill/>
              <a:ln>
                <a:noFill/>
              </a:ln>
            </p:spPr>
            <p:txBody>
              <a:bodyPr spcFirstLastPara="1" wrap="square" lIns="91425" tIns="45700" rIns="91425" bIns="45700" anchor="t" anchorCtr="0">
                <a:spAutoFit/>
              </a:bodyPr>
              <a:lstStyle/>
              <a:p>
                <a:pPr>
                  <a:buSzPts val="1600"/>
                </a:pPr>
                <a:r>
                  <a:rPr lang="es-AR" sz="1600" b="1" dirty="0">
                    <a:solidFill>
                      <a:srgbClr val="4A6617"/>
                    </a:solidFill>
                    <a:latin typeface="Calibri"/>
                    <a:ea typeface="Calibri"/>
                    <a:cs typeface="Calibri"/>
                    <a:sym typeface="Calibri"/>
                  </a:rPr>
                  <a:t>Ta=8</a:t>
                </a:r>
                <a:endParaRPr sz="1600" b="1" dirty="0">
                  <a:solidFill>
                    <a:srgbClr val="4A6617"/>
                  </a:solidFill>
                  <a:latin typeface="Calibri"/>
                  <a:ea typeface="Calibri"/>
                  <a:cs typeface="Calibri"/>
                  <a:sym typeface="Calibri"/>
                </a:endParaRPr>
              </a:p>
            </p:txBody>
          </p:sp>
          <p:sp>
            <p:nvSpPr>
              <p:cNvPr id="455" name="Google Shape;455;p23"/>
              <p:cNvSpPr txBox="1"/>
              <p:nvPr/>
            </p:nvSpPr>
            <p:spPr>
              <a:xfrm>
                <a:off x="2682875" y="3587750"/>
                <a:ext cx="636390" cy="269723"/>
              </a:xfrm>
              <a:prstGeom prst="rect">
                <a:avLst/>
              </a:prstGeom>
              <a:noFill/>
              <a:ln>
                <a:noFill/>
              </a:ln>
            </p:spPr>
            <p:txBody>
              <a:bodyPr spcFirstLastPara="1" wrap="square" lIns="91425" tIns="45700" rIns="91425" bIns="45700" anchor="t" anchorCtr="0">
                <a:spAutoFit/>
              </a:bodyPr>
              <a:lstStyle/>
              <a:p>
                <a:pPr>
                  <a:buSzPts val="1600"/>
                </a:pPr>
                <a:r>
                  <a:rPr lang="es-AR" sz="1600" b="1" dirty="0">
                    <a:solidFill>
                      <a:srgbClr val="4A6617"/>
                    </a:solidFill>
                    <a:latin typeface="Calibri"/>
                    <a:ea typeface="Calibri"/>
                    <a:cs typeface="Calibri"/>
                    <a:sym typeface="Calibri"/>
                  </a:rPr>
                  <a:t>Ta=0</a:t>
                </a:r>
                <a:endParaRPr sz="1600" b="1" dirty="0">
                  <a:solidFill>
                    <a:srgbClr val="4A6617"/>
                  </a:solidFill>
                  <a:latin typeface="Calibri"/>
                  <a:ea typeface="Calibri"/>
                  <a:cs typeface="Calibri"/>
                  <a:sym typeface="Calibri"/>
                </a:endParaRPr>
              </a:p>
            </p:txBody>
          </p:sp>
          <p:cxnSp>
            <p:nvCxnSpPr>
              <p:cNvPr id="456" name="Google Shape;456;p23"/>
              <p:cNvCxnSpPr/>
              <p:nvPr/>
            </p:nvCxnSpPr>
            <p:spPr>
              <a:xfrm>
                <a:off x="930275" y="3435350"/>
                <a:ext cx="1143000" cy="762000"/>
              </a:xfrm>
              <a:prstGeom prst="straightConnector1">
                <a:avLst/>
              </a:prstGeom>
              <a:noFill/>
              <a:ln w="28575" cap="flat" cmpd="sng">
                <a:solidFill>
                  <a:srgbClr val="FF6600"/>
                </a:solidFill>
                <a:prstDash val="solid"/>
                <a:round/>
                <a:headEnd type="none" w="sm" len="sm"/>
                <a:tailEnd type="triangle" w="med" len="med"/>
              </a:ln>
            </p:spPr>
          </p:cxnSp>
          <p:cxnSp>
            <p:nvCxnSpPr>
              <p:cNvPr id="457" name="Google Shape;457;p23"/>
              <p:cNvCxnSpPr/>
              <p:nvPr/>
            </p:nvCxnSpPr>
            <p:spPr>
              <a:xfrm>
                <a:off x="2835275" y="4197350"/>
                <a:ext cx="1143000" cy="0"/>
              </a:xfrm>
              <a:prstGeom prst="straightConnector1">
                <a:avLst/>
              </a:prstGeom>
              <a:noFill/>
              <a:ln w="28575" cap="flat" cmpd="sng">
                <a:solidFill>
                  <a:srgbClr val="FF6600"/>
                </a:solidFill>
                <a:prstDash val="solid"/>
                <a:round/>
                <a:headEnd type="none" w="sm" len="sm"/>
                <a:tailEnd type="triangle" w="med" len="med"/>
              </a:ln>
            </p:spPr>
          </p:cxnSp>
          <p:cxnSp>
            <p:nvCxnSpPr>
              <p:cNvPr id="458" name="Google Shape;458;p23"/>
              <p:cNvCxnSpPr/>
              <p:nvPr/>
            </p:nvCxnSpPr>
            <p:spPr>
              <a:xfrm rot="10800000" flipH="1">
                <a:off x="4664075" y="3740150"/>
                <a:ext cx="1371600" cy="381000"/>
              </a:xfrm>
              <a:prstGeom prst="straightConnector1">
                <a:avLst/>
              </a:prstGeom>
              <a:noFill/>
              <a:ln w="28575" cap="flat" cmpd="sng">
                <a:solidFill>
                  <a:srgbClr val="FF6600"/>
                </a:solidFill>
                <a:prstDash val="solid"/>
                <a:round/>
                <a:headEnd type="none" w="sm" len="sm"/>
                <a:tailEnd type="triangle" w="med" len="med"/>
              </a:ln>
            </p:spPr>
          </p:cxnSp>
          <p:cxnSp>
            <p:nvCxnSpPr>
              <p:cNvPr id="459" name="Google Shape;459;p23"/>
              <p:cNvCxnSpPr/>
              <p:nvPr/>
            </p:nvCxnSpPr>
            <p:spPr>
              <a:xfrm>
                <a:off x="6721475" y="3663950"/>
                <a:ext cx="1295400" cy="0"/>
              </a:xfrm>
              <a:prstGeom prst="straightConnector1">
                <a:avLst/>
              </a:prstGeom>
              <a:noFill/>
              <a:ln w="28575" cap="flat" cmpd="sng">
                <a:solidFill>
                  <a:srgbClr val="FF6600"/>
                </a:solidFill>
                <a:prstDash val="solid"/>
                <a:round/>
                <a:headEnd type="none" w="sm" len="sm"/>
                <a:tailEnd type="triangle" w="med" len="med"/>
              </a:ln>
            </p:spPr>
          </p:cxnSp>
        </p:gr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24"/>
          <p:cNvSpPr txBox="1">
            <a:spLocks noGrp="1"/>
          </p:cNvSpPr>
          <p:nvPr>
            <p:ph type="title"/>
          </p:nvPr>
        </p:nvSpPr>
        <p:spPr>
          <a:xfrm>
            <a:off x="673596" y="179669"/>
            <a:ext cx="10284095" cy="1129444"/>
          </a:xfrm>
          <a:prstGeom prst="rect">
            <a:avLst/>
          </a:prstGeom>
          <a:noFill/>
          <a:ln>
            <a:noFill/>
          </a:ln>
        </p:spPr>
        <p:txBody>
          <a:bodyPr spcFirstLastPara="1" wrap="square" lIns="91425" tIns="45700" rIns="91425" bIns="45700" anchor="ctr" anchorCtr="0">
            <a:normAutofit/>
          </a:bodyPr>
          <a:lstStyle/>
          <a:p>
            <a:r>
              <a:rPr lang="es-AR" dirty="0"/>
              <a:t>Método de planificación temporal</a:t>
            </a:r>
            <a:br>
              <a:rPr lang="es-AR" dirty="0"/>
            </a:br>
            <a:r>
              <a:rPr lang="es-AR" dirty="0"/>
              <a:t>PERT - CPM</a:t>
            </a:r>
            <a:endParaRPr dirty="0"/>
          </a:p>
        </p:txBody>
      </p:sp>
      <p:grpSp>
        <p:nvGrpSpPr>
          <p:cNvPr id="467" name="Google Shape;467;p24"/>
          <p:cNvGrpSpPr/>
          <p:nvPr/>
        </p:nvGrpSpPr>
        <p:grpSpPr>
          <a:xfrm>
            <a:off x="1524000" y="1910445"/>
            <a:ext cx="7984673" cy="4569681"/>
            <a:chOff x="1692275" y="1571625"/>
            <a:chExt cx="8648052" cy="4152577"/>
          </a:xfrm>
        </p:grpSpPr>
        <p:sp>
          <p:nvSpPr>
            <p:cNvPr id="468" name="Google Shape;468;p24"/>
            <p:cNvSpPr/>
            <p:nvPr/>
          </p:nvSpPr>
          <p:spPr>
            <a:xfrm>
              <a:off x="1692275" y="2368550"/>
              <a:ext cx="685800" cy="533400"/>
            </a:xfrm>
            <a:prstGeom prst="ellipse">
              <a:avLst/>
            </a:prstGeom>
            <a:noFill/>
            <a:ln>
              <a:noFill/>
            </a:ln>
          </p:spPr>
          <p:txBody>
            <a:bodyPr spcFirstLastPara="1" wrap="square" lIns="91425" tIns="45700" rIns="91425" bIns="45700" anchor="ctr" anchorCtr="0">
              <a:noAutofit/>
            </a:bodyPr>
            <a:lstStyle/>
            <a:p>
              <a:pPr>
                <a:buSzPts val="1800"/>
              </a:pPr>
              <a:endParaRPr sz="1800" dirty="0">
                <a:solidFill>
                  <a:schemeClr val="dk1"/>
                </a:solidFill>
                <a:latin typeface="Calibri"/>
                <a:ea typeface="Calibri"/>
                <a:cs typeface="Calibri"/>
                <a:sym typeface="Calibri"/>
              </a:endParaRPr>
            </a:p>
          </p:txBody>
        </p:sp>
        <p:sp>
          <p:nvSpPr>
            <p:cNvPr id="469" name="Google Shape;469;p24"/>
            <p:cNvSpPr/>
            <p:nvPr/>
          </p:nvSpPr>
          <p:spPr>
            <a:xfrm>
              <a:off x="2073275" y="2825750"/>
              <a:ext cx="533400" cy="381000"/>
            </a:xfrm>
            <a:prstGeom prst="ellipse">
              <a:avLst/>
            </a:prstGeom>
            <a:noFill/>
            <a:ln>
              <a:noFill/>
            </a:ln>
          </p:spPr>
          <p:txBody>
            <a:bodyPr spcFirstLastPara="1" wrap="square" lIns="91425" tIns="45700" rIns="91425" bIns="45700" anchor="ctr" anchorCtr="0">
              <a:noAutofit/>
            </a:bodyPr>
            <a:lstStyle/>
            <a:p>
              <a:pPr algn="ctr">
                <a:buSzPts val="1600"/>
              </a:pPr>
              <a:r>
                <a:rPr lang="es-AR" sz="1600" dirty="0">
                  <a:solidFill>
                    <a:schemeClr val="dk1"/>
                  </a:solidFill>
                  <a:latin typeface="Calibri"/>
                  <a:ea typeface="Calibri"/>
                  <a:cs typeface="Calibri"/>
                  <a:sym typeface="Calibri"/>
                </a:rPr>
                <a:t>ini</a:t>
              </a:r>
              <a:endParaRPr sz="1600" dirty="0">
                <a:solidFill>
                  <a:schemeClr val="dk1"/>
                </a:solidFill>
                <a:latin typeface="Calibri"/>
                <a:ea typeface="Calibri"/>
                <a:cs typeface="Calibri"/>
                <a:sym typeface="Calibri"/>
              </a:endParaRPr>
            </a:p>
          </p:txBody>
        </p:sp>
        <p:sp>
          <p:nvSpPr>
            <p:cNvPr id="470" name="Google Shape;470;p24"/>
            <p:cNvSpPr/>
            <p:nvPr/>
          </p:nvSpPr>
          <p:spPr>
            <a:xfrm>
              <a:off x="3597275" y="3740150"/>
              <a:ext cx="762000" cy="6858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buSzPts val="1800"/>
              </a:pPr>
              <a:endParaRPr sz="1800" dirty="0">
                <a:solidFill>
                  <a:schemeClr val="dk1"/>
                </a:solidFill>
                <a:latin typeface="Calibri"/>
                <a:ea typeface="Calibri"/>
                <a:cs typeface="Calibri"/>
                <a:sym typeface="Calibri"/>
              </a:endParaRPr>
            </a:p>
          </p:txBody>
        </p:sp>
        <p:sp>
          <p:nvSpPr>
            <p:cNvPr id="471" name="Google Shape;471;p24"/>
            <p:cNvSpPr/>
            <p:nvPr/>
          </p:nvSpPr>
          <p:spPr>
            <a:xfrm>
              <a:off x="1997075" y="2749550"/>
              <a:ext cx="762000" cy="6858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buSzPts val="1800"/>
              </a:pPr>
              <a:endParaRPr sz="1800" dirty="0">
                <a:solidFill>
                  <a:schemeClr val="dk1"/>
                </a:solidFill>
                <a:latin typeface="Calibri"/>
                <a:ea typeface="Calibri"/>
                <a:cs typeface="Calibri"/>
                <a:sym typeface="Calibri"/>
              </a:endParaRPr>
            </a:p>
          </p:txBody>
        </p:sp>
        <p:sp>
          <p:nvSpPr>
            <p:cNvPr id="472" name="Google Shape;472;p24"/>
            <p:cNvSpPr/>
            <p:nvPr/>
          </p:nvSpPr>
          <p:spPr>
            <a:xfrm>
              <a:off x="3673475" y="1987550"/>
              <a:ext cx="762000" cy="6858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buSzPts val="1800"/>
              </a:pPr>
              <a:endParaRPr sz="1800" dirty="0">
                <a:solidFill>
                  <a:schemeClr val="dk1"/>
                </a:solidFill>
                <a:latin typeface="Calibri"/>
                <a:ea typeface="Calibri"/>
                <a:cs typeface="Calibri"/>
                <a:sym typeface="Calibri"/>
              </a:endParaRPr>
            </a:p>
          </p:txBody>
        </p:sp>
        <p:sp>
          <p:nvSpPr>
            <p:cNvPr id="473" name="Google Shape;473;p24"/>
            <p:cNvSpPr/>
            <p:nvPr/>
          </p:nvSpPr>
          <p:spPr>
            <a:xfrm>
              <a:off x="5654675" y="2216150"/>
              <a:ext cx="762000" cy="6858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buSzPts val="1800"/>
              </a:pPr>
              <a:endParaRPr sz="1800" dirty="0">
                <a:solidFill>
                  <a:schemeClr val="dk1"/>
                </a:solidFill>
                <a:latin typeface="Calibri"/>
                <a:ea typeface="Calibri"/>
                <a:cs typeface="Calibri"/>
                <a:sym typeface="Calibri"/>
              </a:endParaRPr>
            </a:p>
          </p:txBody>
        </p:sp>
        <p:sp>
          <p:nvSpPr>
            <p:cNvPr id="474" name="Google Shape;474;p24"/>
            <p:cNvSpPr/>
            <p:nvPr/>
          </p:nvSpPr>
          <p:spPr>
            <a:xfrm>
              <a:off x="5502275" y="4730750"/>
              <a:ext cx="762000" cy="6858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buSzPts val="1800"/>
              </a:pPr>
              <a:endParaRPr sz="1800" dirty="0">
                <a:solidFill>
                  <a:schemeClr val="dk1"/>
                </a:solidFill>
                <a:latin typeface="Calibri"/>
                <a:ea typeface="Calibri"/>
                <a:cs typeface="Calibri"/>
                <a:sym typeface="Calibri"/>
              </a:endParaRPr>
            </a:p>
          </p:txBody>
        </p:sp>
        <p:sp>
          <p:nvSpPr>
            <p:cNvPr id="475" name="Google Shape;475;p24"/>
            <p:cNvSpPr/>
            <p:nvPr/>
          </p:nvSpPr>
          <p:spPr>
            <a:xfrm>
              <a:off x="7483475" y="3206750"/>
              <a:ext cx="762000" cy="6858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SzPts val="1600"/>
              </a:pPr>
              <a:r>
                <a:rPr lang="es-AR" sz="1600" dirty="0">
                  <a:solidFill>
                    <a:schemeClr val="dk1"/>
                  </a:solidFill>
                  <a:latin typeface="Calibri"/>
                  <a:ea typeface="Calibri"/>
                  <a:cs typeface="Calibri"/>
                  <a:sym typeface="Calibri"/>
                </a:rPr>
                <a:t>F</a:t>
              </a:r>
              <a:endParaRPr sz="1600" dirty="0">
                <a:solidFill>
                  <a:schemeClr val="dk1"/>
                </a:solidFill>
                <a:latin typeface="Calibri"/>
                <a:ea typeface="Calibri"/>
                <a:cs typeface="Calibri"/>
                <a:sym typeface="Calibri"/>
              </a:endParaRPr>
            </a:p>
          </p:txBody>
        </p:sp>
        <p:sp>
          <p:nvSpPr>
            <p:cNvPr id="476" name="Google Shape;476;p24"/>
            <p:cNvSpPr/>
            <p:nvPr/>
          </p:nvSpPr>
          <p:spPr>
            <a:xfrm>
              <a:off x="5502275" y="3663950"/>
              <a:ext cx="762000" cy="6858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SzPts val="1600"/>
              </a:pPr>
              <a:r>
                <a:rPr lang="es-AR" sz="1600" dirty="0">
                  <a:solidFill>
                    <a:schemeClr val="dk1"/>
                  </a:solidFill>
                  <a:latin typeface="Calibri"/>
                  <a:ea typeface="Calibri"/>
                  <a:cs typeface="Calibri"/>
                  <a:sym typeface="Calibri"/>
                </a:rPr>
                <a:t>D</a:t>
              </a:r>
              <a:endParaRPr sz="1600" dirty="0">
                <a:solidFill>
                  <a:schemeClr val="dk1"/>
                </a:solidFill>
                <a:latin typeface="Calibri"/>
                <a:ea typeface="Calibri"/>
                <a:cs typeface="Calibri"/>
                <a:sym typeface="Calibri"/>
              </a:endParaRPr>
            </a:p>
          </p:txBody>
        </p:sp>
        <p:sp>
          <p:nvSpPr>
            <p:cNvPr id="477" name="Google Shape;477;p24"/>
            <p:cNvSpPr/>
            <p:nvPr/>
          </p:nvSpPr>
          <p:spPr>
            <a:xfrm>
              <a:off x="8550275" y="4730750"/>
              <a:ext cx="762000" cy="6858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SzPts val="1600"/>
              </a:pPr>
              <a:r>
                <a:rPr lang="es-AR" sz="1600" dirty="0">
                  <a:solidFill>
                    <a:schemeClr val="dk1"/>
                  </a:solidFill>
                  <a:latin typeface="Calibri"/>
                  <a:ea typeface="Calibri"/>
                  <a:cs typeface="Calibri"/>
                  <a:sym typeface="Calibri"/>
                </a:rPr>
                <a:t>G</a:t>
              </a:r>
              <a:endParaRPr sz="1600" dirty="0">
                <a:solidFill>
                  <a:schemeClr val="dk1"/>
                </a:solidFill>
                <a:latin typeface="Calibri"/>
                <a:ea typeface="Calibri"/>
                <a:cs typeface="Calibri"/>
                <a:sym typeface="Calibri"/>
              </a:endParaRPr>
            </a:p>
          </p:txBody>
        </p:sp>
        <p:sp>
          <p:nvSpPr>
            <p:cNvPr id="478" name="Google Shape;478;p24"/>
            <p:cNvSpPr txBox="1"/>
            <p:nvPr/>
          </p:nvSpPr>
          <p:spPr>
            <a:xfrm>
              <a:off x="3978275" y="2063750"/>
              <a:ext cx="217985" cy="419526"/>
            </a:xfrm>
            <a:prstGeom prst="rect">
              <a:avLst/>
            </a:prstGeom>
            <a:noFill/>
            <a:ln>
              <a:noFill/>
            </a:ln>
          </p:spPr>
          <p:txBody>
            <a:bodyPr spcFirstLastPara="1" wrap="square" lIns="91425" tIns="45700" rIns="91425" bIns="45700" anchor="t" anchorCtr="0">
              <a:spAutoFit/>
            </a:bodyPr>
            <a:lstStyle/>
            <a:p>
              <a:pPr>
                <a:buSzPts val="2400"/>
              </a:pPr>
              <a:endParaRPr sz="2400" dirty="0">
                <a:solidFill>
                  <a:schemeClr val="dk1"/>
                </a:solidFill>
                <a:latin typeface="Times New Roman"/>
                <a:ea typeface="Times New Roman"/>
                <a:cs typeface="Times New Roman"/>
                <a:sym typeface="Times New Roman"/>
              </a:endParaRPr>
            </a:p>
          </p:txBody>
        </p:sp>
        <p:sp>
          <p:nvSpPr>
            <p:cNvPr id="479" name="Google Shape;479;p24"/>
            <p:cNvSpPr txBox="1"/>
            <p:nvPr/>
          </p:nvSpPr>
          <p:spPr>
            <a:xfrm>
              <a:off x="3886200" y="2276475"/>
              <a:ext cx="354101" cy="307652"/>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Calibri"/>
                  <a:ea typeface="Calibri"/>
                  <a:cs typeface="Calibri"/>
                  <a:sym typeface="Calibri"/>
                </a:rPr>
                <a:t>A</a:t>
              </a:r>
              <a:endParaRPr sz="1600" dirty="0">
                <a:solidFill>
                  <a:schemeClr val="dk1"/>
                </a:solidFill>
                <a:latin typeface="Calibri"/>
                <a:ea typeface="Calibri"/>
                <a:cs typeface="Calibri"/>
                <a:sym typeface="Calibri"/>
              </a:endParaRPr>
            </a:p>
          </p:txBody>
        </p:sp>
        <p:sp>
          <p:nvSpPr>
            <p:cNvPr id="480" name="Google Shape;480;p24"/>
            <p:cNvSpPr/>
            <p:nvPr/>
          </p:nvSpPr>
          <p:spPr>
            <a:xfrm>
              <a:off x="3825875" y="3968750"/>
              <a:ext cx="348427" cy="307652"/>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Calibri"/>
                  <a:ea typeface="Calibri"/>
                  <a:cs typeface="Calibri"/>
                  <a:sym typeface="Calibri"/>
                </a:rPr>
                <a:t>B</a:t>
              </a:r>
              <a:endParaRPr sz="1600" dirty="0">
                <a:solidFill>
                  <a:schemeClr val="dk1"/>
                </a:solidFill>
                <a:latin typeface="Calibri"/>
                <a:ea typeface="Calibri"/>
                <a:cs typeface="Calibri"/>
                <a:sym typeface="Calibri"/>
              </a:endParaRPr>
            </a:p>
          </p:txBody>
        </p:sp>
        <p:sp>
          <p:nvSpPr>
            <p:cNvPr id="481" name="Google Shape;481;p24"/>
            <p:cNvSpPr/>
            <p:nvPr/>
          </p:nvSpPr>
          <p:spPr>
            <a:xfrm>
              <a:off x="5807075" y="2368550"/>
              <a:ext cx="348427" cy="307652"/>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Calibri"/>
                  <a:ea typeface="Calibri"/>
                  <a:cs typeface="Calibri"/>
                  <a:sym typeface="Calibri"/>
                </a:rPr>
                <a:t>C</a:t>
              </a:r>
              <a:endParaRPr sz="1600" dirty="0">
                <a:solidFill>
                  <a:schemeClr val="dk1"/>
                </a:solidFill>
                <a:latin typeface="Calibri"/>
                <a:ea typeface="Calibri"/>
                <a:cs typeface="Calibri"/>
                <a:sym typeface="Calibri"/>
              </a:endParaRPr>
            </a:p>
          </p:txBody>
        </p:sp>
        <p:sp>
          <p:nvSpPr>
            <p:cNvPr id="482" name="Google Shape;482;p24"/>
            <p:cNvSpPr/>
            <p:nvPr/>
          </p:nvSpPr>
          <p:spPr>
            <a:xfrm>
              <a:off x="5730876" y="4883150"/>
              <a:ext cx="337078" cy="307652"/>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Calibri"/>
                  <a:ea typeface="Calibri"/>
                  <a:cs typeface="Calibri"/>
                  <a:sym typeface="Calibri"/>
                </a:rPr>
                <a:t>E</a:t>
              </a:r>
              <a:endParaRPr sz="1600" dirty="0">
                <a:solidFill>
                  <a:schemeClr val="dk1"/>
                </a:solidFill>
                <a:latin typeface="Calibri"/>
                <a:ea typeface="Calibri"/>
                <a:cs typeface="Calibri"/>
                <a:sym typeface="Calibri"/>
              </a:endParaRPr>
            </a:p>
          </p:txBody>
        </p:sp>
        <p:cxnSp>
          <p:nvCxnSpPr>
            <p:cNvPr id="483" name="Google Shape;483;p24"/>
            <p:cNvCxnSpPr/>
            <p:nvPr/>
          </p:nvCxnSpPr>
          <p:spPr>
            <a:xfrm rot="10800000" flipH="1">
              <a:off x="2759075" y="2520950"/>
              <a:ext cx="990600" cy="457200"/>
            </a:xfrm>
            <a:prstGeom prst="straightConnector1">
              <a:avLst/>
            </a:prstGeom>
            <a:noFill/>
            <a:ln w="19050" cap="flat" cmpd="sng">
              <a:solidFill>
                <a:schemeClr val="dk1"/>
              </a:solidFill>
              <a:prstDash val="solid"/>
              <a:round/>
              <a:headEnd type="none" w="sm" len="sm"/>
              <a:tailEnd type="triangle" w="med" len="med"/>
            </a:ln>
          </p:spPr>
        </p:cxnSp>
        <p:cxnSp>
          <p:nvCxnSpPr>
            <p:cNvPr id="484" name="Google Shape;484;p24"/>
            <p:cNvCxnSpPr/>
            <p:nvPr/>
          </p:nvCxnSpPr>
          <p:spPr>
            <a:xfrm rot="10800000" flipH="1">
              <a:off x="4359275" y="4044950"/>
              <a:ext cx="1143000" cy="76200"/>
            </a:xfrm>
            <a:prstGeom prst="straightConnector1">
              <a:avLst/>
            </a:prstGeom>
            <a:noFill/>
            <a:ln w="19050" cap="flat" cmpd="sng">
              <a:solidFill>
                <a:schemeClr val="dk1"/>
              </a:solidFill>
              <a:prstDash val="solid"/>
              <a:round/>
              <a:headEnd type="none" w="sm" len="sm"/>
              <a:tailEnd type="triangle" w="med" len="med"/>
            </a:ln>
          </p:spPr>
        </p:cxnSp>
        <p:cxnSp>
          <p:nvCxnSpPr>
            <p:cNvPr id="485" name="Google Shape;485;p24"/>
            <p:cNvCxnSpPr/>
            <p:nvPr/>
          </p:nvCxnSpPr>
          <p:spPr>
            <a:xfrm>
              <a:off x="2606675" y="3359150"/>
              <a:ext cx="1066800" cy="533400"/>
            </a:xfrm>
            <a:prstGeom prst="straightConnector1">
              <a:avLst/>
            </a:prstGeom>
            <a:noFill/>
            <a:ln w="19050" cap="flat" cmpd="sng">
              <a:solidFill>
                <a:schemeClr val="dk1"/>
              </a:solidFill>
              <a:prstDash val="solid"/>
              <a:round/>
              <a:headEnd type="none" w="sm" len="sm"/>
              <a:tailEnd type="triangle" w="med" len="med"/>
            </a:ln>
          </p:spPr>
        </p:cxnSp>
        <p:cxnSp>
          <p:nvCxnSpPr>
            <p:cNvPr id="486" name="Google Shape;486;p24"/>
            <p:cNvCxnSpPr/>
            <p:nvPr/>
          </p:nvCxnSpPr>
          <p:spPr>
            <a:xfrm>
              <a:off x="4435475" y="2368550"/>
              <a:ext cx="1219200" cy="76200"/>
            </a:xfrm>
            <a:prstGeom prst="straightConnector1">
              <a:avLst/>
            </a:prstGeom>
            <a:noFill/>
            <a:ln w="19050" cap="flat" cmpd="sng">
              <a:solidFill>
                <a:schemeClr val="dk1"/>
              </a:solidFill>
              <a:prstDash val="solid"/>
              <a:round/>
              <a:headEnd type="none" w="sm" len="sm"/>
              <a:tailEnd type="triangle" w="med" len="med"/>
            </a:ln>
          </p:spPr>
        </p:cxnSp>
        <p:cxnSp>
          <p:nvCxnSpPr>
            <p:cNvPr id="487" name="Google Shape;487;p24"/>
            <p:cNvCxnSpPr/>
            <p:nvPr/>
          </p:nvCxnSpPr>
          <p:spPr>
            <a:xfrm>
              <a:off x="4206875" y="4349750"/>
              <a:ext cx="1295400" cy="609600"/>
            </a:xfrm>
            <a:prstGeom prst="straightConnector1">
              <a:avLst/>
            </a:prstGeom>
            <a:noFill/>
            <a:ln w="19050" cap="flat" cmpd="sng">
              <a:solidFill>
                <a:schemeClr val="dk1"/>
              </a:solidFill>
              <a:prstDash val="solid"/>
              <a:round/>
              <a:headEnd type="none" w="sm" len="sm"/>
              <a:tailEnd type="triangle" w="med" len="med"/>
            </a:ln>
          </p:spPr>
        </p:cxnSp>
        <p:cxnSp>
          <p:nvCxnSpPr>
            <p:cNvPr id="488" name="Google Shape;488;p24"/>
            <p:cNvCxnSpPr/>
            <p:nvPr/>
          </p:nvCxnSpPr>
          <p:spPr>
            <a:xfrm rot="10800000" flipH="1">
              <a:off x="6264275" y="3892550"/>
              <a:ext cx="1447800" cy="1219200"/>
            </a:xfrm>
            <a:prstGeom prst="straightConnector1">
              <a:avLst/>
            </a:prstGeom>
            <a:noFill/>
            <a:ln w="19050" cap="flat" cmpd="sng">
              <a:solidFill>
                <a:schemeClr val="dk1"/>
              </a:solidFill>
              <a:prstDash val="solid"/>
              <a:round/>
              <a:headEnd type="none" w="sm" len="sm"/>
              <a:tailEnd type="triangle" w="med" len="med"/>
            </a:ln>
          </p:spPr>
        </p:cxnSp>
        <p:cxnSp>
          <p:nvCxnSpPr>
            <p:cNvPr id="489" name="Google Shape;489;p24"/>
            <p:cNvCxnSpPr/>
            <p:nvPr/>
          </p:nvCxnSpPr>
          <p:spPr>
            <a:xfrm rot="10800000" flipH="1">
              <a:off x="6264275" y="3663950"/>
              <a:ext cx="1219200" cy="304800"/>
            </a:xfrm>
            <a:prstGeom prst="straightConnector1">
              <a:avLst/>
            </a:prstGeom>
            <a:noFill/>
            <a:ln w="19050" cap="flat" cmpd="sng">
              <a:solidFill>
                <a:schemeClr val="dk1"/>
              </a:solidFill>
              <a:prstDash val="solid"/>
              <a:round/>
              <a:headEnd type="none" w="sm" len="sm"/>
              <a:tailEnd type="triangle" w="med" len="med"/>
            </a:ln>
          </p:spPr>
        </p:cxnSp>
        <p:cxnSp>
          <p:nvCxnSpPr>
            <p:cNvPr id="490" name="Google Shape;490;p24"/>
            <p:cNvCxnSpPr/>
            <p:nvPr/>
          </p:nvCxnSpPr>
          <p:spPr>
            <a:xfrm>
              <a:off x="6340475" y="2597150"/>
              <a:ext cx="1143000" cy="762000"/>
            </a:xfrm>
            <a:prstGeom prst="straightConnector1">
              <a:avLst/>
            </a:prstGeom>
            <a:noFill/>
            <a:ln w="19050" cap="flat" cmpd="sng">
              <a:solidFill>
                <a:schemeClr val="dk1"/>
              </a:solidFill>
              <a:prstDash val="solid"/>
              <a:round/>
              <a:headEnd type="none" w="sm" len="sm"/>
              <a:tailEnd type="triangle" w="med" len="med"/>
            </a:ln>
          </p:spPr>
        </p:cxnSp>
        <p:cxnSp>
          <p:nvCxnSpPr>
            <p:cNvPr id="491" name="Google Shape;491;p24"/>
            <p:cNvCxnSpPr/>
            <p:nvPr/>
          </p:nvCxnSpPr>
          <p:spPr>
            <a:xfrm rot="10800000" flipH="1">
              <a:off x="6188075" y="5187950"/>
              <a:ext cx="2438400" cy="76200"/>
            </a:xfrm>
            <a:prstGeom prst="straightConnector1">
              <a:avLst/>
            </a:prstGeom>
            <a:noFill/>
            <a:ln w="19050" cap="flat" cmpd="sng">
              <a:solidFill>
                <a:schemeClr val="dk1"/>
              </a:solidFill>
              <a:prstDash val="solid"/>
              <a:round/>
              <a:headEnd type="none" w="sm" len="sm"/>
              <a:tailEnd type="triangle" w="med" len="med"/>
            </a:ln>
          </p:spPr>
        </p:cxnSp>
        <p:cxnSp>
          <p:nvCxnSpPr>
            <p:cNvPr id="492" name="Google Shape;492;p24"/>
            <p:cNvCxnSpPr/>
            <p:nvPr/>
          </p:nvCxnSpPr>
          <p:spPr>
            <a:xfrm>
              <a:off x="8245475" y="3587750"/>
              <a:ext cx="1066800" cy="0"/>
            </a:xfrm>
            <a:prstGeom prst="straightConnector1">
              <a:avLst/>
            </a:prstGeom>
            <a:noFill/>
            <a:ln w="19050" cap="flat" cmpd="sng">
              <a:solidFill>
                <a:schemeClr val="dk1"/>
              </a:solidFill>
              <a:prstDash val="solid"/>
              <a:round/>
              <a:headEnd type="none" w="sm" len="sm"/>
              <a:tailEnd type="triangle" w="med" len="med"/>
            </a:ln>
          </p:spPr>
        </p:cxnSp>
        <p:sp>
          <p:nvSpPr>
            <p:cNvPr id="493" name="Google Shape;493;p24"/>
            <p:cNvSpPr/>
            <p:nvPr/>
          </p:nvSpPr>
          <p:spPr>
            <a:xfrm>
              <a:off x="9312275" y="3054350"/>
              <a:ext cx="762000" cy="6858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SzPts val="1600"/>
              </a:pPr>
              <a:r>
                <a:rPr lang="es-AR" sz="1600" dirty="0">
                  <a:solidFill>
                    <a:schemeClr val="dk1"/>
                  </a:solidFill>
                  <a:latin typeface="Calibri"/>
                  <a:ea typeface="Calibri"/>
                  <a:cs typeface="Calibri"/>
                  <a:sym typeface="Calibri"/>
                </a:rPr>
                <a:t>Fin</a:t>
              </a:r>
              <a:endParaRPr sz="1600" dirty="0">
                <a:solidFill>
                  <a:schemeClr val="dk1"/>
                </a:solidFill>
                <a:latin typeface="Calibri"/>
                <a:ea typeface="Calibri"/>
                <a:cs typeface="Calibri"/>
                <a:sym typeface="Calibri"/>
              </a:endParaRPr>
            </a:p>
          </p:txBody>
        </p:sp>
        <p:cxnSp>
          <p:nvCxnSpPr>
            <p:cNvPr id="494" name="Google Shape;494;p24"/>
            <p:cNvCxnSpPr/>
            <p:nvPr/>
          </p:nvCxnSpPr>
          <p:spPr>
            <a:xfrm rot="10800000" flipH="1">
              <a:off x="9007475" y="3740150"/>
              <a:ext cx="533400" cy="990600"/>
            </a:xfrm>
            <a:prstGeom prst="straightConnector1">
              <a:avLst/>
            </a:prstGeom>
            <a:noFill/>
            <a:ln w="19050" cap="flat" cmpd="sng">
              <a:solidFill>
                <a:schemeClr val="dk1"/>
              </a:solidFill>
              <a:prstDash val="solid"/>
              <a:round/>
              <a:headEnd type="none" w="sm" len="sm"/>
              <a:tailEnd type="triangle" w="med" len="med"/>
            </a:ln>
          </p:spPr>
        </p:cxnSp>
        <p:sp>
          <p:nvSpPr>
            <p:cNvPr id="495" name="Google Shape;495;p24"/>
            <p:cNvSpPr txBox="1"/>
            <p:nvPr/>
          </p:nvSpPr>
          <p:spPr>
            <a:xfrm>
              <a:off x="2743201" y="2428875"/>
              <a:ext cx="395715" cy="307652"/>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Calibri"/>
                  <a:ea typeface="Calibri"/>
                  <a:cs typeface="Calibri"/>
                  <a:sym typeface="Calibri"/>
                </a:rPr>
                <a:t>0 </a:t>
              </a:r>
              <a:endParaRPr sz="1600" dirty="0">
                <a:solidFill>
                  <a:schemeClr val="dk1"/>
                </a:solidFill>
                <a:latin typeface="Calibri"/>
                <a:ea typeface="Calibri"/>
                <a:cs typeface="Calibri"/>
                <a:sym typeface="Calibri"/>
              </a:endParaRPr>
            </a:p>
          </p:txBody>
        </p:sp>
        <p:sp>
          <p:nvSpPr>
            <p:cNvPr id="496" name="Google Shape;496;p24"/>
            <p:cNvSpPr txBox="1"/>
            <p:nvPr/>
          </p:nvSpPr>
          <p:spPr>
            <a:xfrm>
              <a:off x="3024168" y="3429000"/>
              <a:ext cx="395715" cy="307652"/>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Calibri"/>
                  <a:ea typeface="Calibri"/>
                  <a:cs typeface="Calibri"/>
                  <a:sym typeface="Calibri"/>
                </a:rPr>
                <a:t>0 </a:t>
              </a:r>
              <a:endParaRPr sz="1600" dirty="0">
                <a:solidFill>
                  <a:schemeClr val="dk1"/>
                </a:solidFill>
                <a:latin typeface="Calibri"/>
                <a:ea typeface="Calibri"/>
                <a:cs typeface="Calibri"/>
                <a:sym typeface="Calibri"/>
              </a:endParaRPr>
            </a:p>
          </p:txBody>
        </p:sp>
        <p:sp>
          <p:nvSpPr>
            <p:cNvPr id="497" name="Google Shape;497;p24"/>
            <p:cNvSpPr txBox="1"/>
            <p:nvPr/>
          </p:nvSpPr>
          <p:spPr>
            <a:xfrm>
              <a:off x="4740276" y="2063750"/>
              <a:ext cx="395715" cy="307652"/>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Calibri"/>
                  <a:ea typeface="Calibri"/>
                  <a:cs typeface="Calibri"/>
                  <a:sym typeface="Calibri"/>
                </a:rPr>
                <a:t>2 </a:t>
              </a:r>
              <a:endParaRPr sz="1600" dirty="0">
                <a:solidFill>
                  <a:schemeClr val="dk1"/>
                </a:solidFill>
                <a:latin typeface="Calibri"/>
                <a:ea typeface="Calibri"/>
                <a:cs typeface="Calibri"/>
                <a:sym typeface="Calibri"/>
              </a:endParaRPr>
            </a:p>
          </p:txBody>
        </p:sp>
        <p:sp>
          <p:nvSpPr>
            <p:cNvPr id="498" name="Google Shape;498;p24"/>
            <p:cNvSpPr txBox="1"/>
            <p:nvPr/>
          </p:nvSpPr>
          <p:spPr>
            <a:xfrm>
              <a:off x="4664076" y="3740150"/>
              <a:ext cx="395715" cy="307652"/>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Calibri"/>
                  <a:ea typeface="Calibri"/>
                  <a:cs typeface="Calibri"/>
                  <a:sym typeface="Calibri"/>
                </a:rPr>
                <a:t>5 </a:t>
              </a:r>
              <a:endParaRPr sz="1600" dirty="0">
                <a:solidFill>
                  <a:schemeClr val="dk1"/>
                </a:solidFill>
                <a:latin typeface="Calibri"/>
                <a:ea typeface="Calibri"/>
                <a:cs typeface="Calibri"/>
                <a:sym typeface="Calibri"/>
              </a:endParaRPr>
            </a:p>
          </p:txBody>
        </p:sp>
        <p:sp>
          <p:nvSpPr>
            <p:cNvPr id="499" name="Google Shape;499;p24"/>
            <p:cNvSpPr txBox="1"/>
            <p:nvPr/>
          </p:nvSpPr>
          <p:spPr>
            <a:xfrm>
              <a:off x="6797676" y="2673350"/>
              <a:ext cx="395715" cy="307652"/>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Calibri"/>
                  <a:ea typeface="Calibri"/>
                  <a:cs typeface="Calibri"/>
                  <a:sym typeface="Calibri"/>
                </a:rPr>
                <a:t>4 </a:t>
              </a:r>
              <a:endParaRPr sz="1600" dirty="0">
                <a:solidFill>
                  <a:schemeClr val="dk1"/>
                </a:solidFill>
                <a:latin typeface="Calibri"/>
                <a:ea typeface="Calibri"/>
                <a:cs typeface="Calibri"/>
                <a:sym typeface="Calibri"/>
              </a:endParaRPr>
            </a:p>
          </p:txBody>
        </p:sp>
        <p:sp>
          <p:nvSpPr>
            <p:cNvPr id="500" name="Google Shape;500;p24"/>
            <p:cNvSpPr txBox="1"/>
            <p:nvPr/>
          </p:nvSpPr>
          <p:spPr>
            <a:xfrm>
              <a:off x="6797676" y="3435350"/>
              <a:ext cx="395715" cy="307652"/>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Calibri"/>
                  <a:ea typeface="Calibri"/>
                  <a:cs typeface="Calibri"/>
                  <a:sym typeface="Calibri"/>
                </a:rPr>
                <a:t>7 </a:t>
              </a:r>
              <a:endParaRPr sz="1600" dirty="0">
                <a:solidFill>
                  <a:schemeClr val="dk1"/>
                </a:solidFill>
                <a:latin typeface="Calibri"/>
                <a:ea typeface="Calibri"/>
                <a:cs typeface="Calibri"/>
                <a:sym typeface="Calibri"/>
              </a:endParaRPr>
            </a:p>
          </p:txBody>
        </p:sp>
        <p:sp>
          <p:nvSpPr>
            <p:cNvPr id="501" name="Google Shape;501;p24"/>
            <p:cNvSpPr txBox="1"/>
            <p:nvPr/>
          </p:nvSpPr>
          <p:spPr>
            <a:xfrm>
              <a:off x="6645276" y="4273550"/>
              <a:ext cx="395715" cy="307652"/>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Calibri"/>
                  <a:ea typeface="Calibri"/>
                  <a:cs typeface="Calibri"/>
                  <a:sym typeface="Calibri"/>
                </a:rPr>
                <a:t>4 </a:t>
              </a:r>
              <a:endParaRPr sz="1600" dirty="0">
                <a:solidFill>
                  <a:schemeClr val="dk1"/>
                </a:solidFill>
                <a:latin typeface="Calibri"/>
                <a:ea typeface="Calibri"/>
                <a:cs typeface="Calibri"/>
                <a:sym typeface="Calibri"/>
              </a:endParaRPr>
            </a:p>
          </p:txBody>
        </p:sp>
        <p:sp>
          <p:nvSpPr>
            <p:cNvPr id="502" name="Google Shape;502;p24"/>
            <p:cNvSpPr txBox="1"/>
            <p:nvPr/>
          </p:nvSpPr>
          <p:spPr>
            <a:xfrm>
              <a:off x="4816476" y="4502150"/>
              <a:ext cx="395715" cy="307652"/>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Calibri"/>
                  <a:ea typeface="Calibri"/>
                  <a:cs typeface="Calibri"/>
                  <a:sym typeface="Calibri"/>
                </a:rPr>
                <a:t>5 </a:t>
              </a:r>
              <a:endParaRPr sz="1600" dirty="0">
                <a:solidFill>
                  <a:schemeClr val="dk1"/>
                </a:solidFill>
                <a:latin typeface="Calibri"/>
                <a:ea typeface="Calibri"/>
                <a:cs typeface="Calibri"/>
                <a:sym typeface="Calibri"/>
              </a:endParaRPr>
            </a:p>
          </p:txBody>
        </p:sp>
        <p:sp>
          <p:nvSpPr>
            <p:cNvPr id="503" name="Google Shape;503;p24"/>
            <p:cNvSpPr txBox="1"/>
            <p:nvPr/>
          </p:nvSpPr>
          <p:spPr>
            <a:xfrm>
              <a:off x="7254876" y="4883150"/>
              <a:ext cx="395715" cy="307652"/>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Calibri"/>
                  <a:ea typeface="Calibri"/>
                  <a:cs typeface="Calibri"/>
                  <a:sym typeface="Calibri"/>
                </a:rPr>
                <a:t>4 </a:t>
              </a:r>
              <a:endParaRPr sz="1600" dirty="0">
                <a:solidFill>
                  <a:schemeClr val="dk1"/>
                </a:solidFill>
                <a:latin typeface="Calibri"/>
                <a:ea typeface="Calibri"/>
                <a:cs typeface="Calibri"/>
                <a:sym typeface="Calibri"/>
              </a:endParaRPr>
            </a:p>
          </p:txBody>
        </p:sp>
        <p:sp>
          <p:nvSpPr>
            <p:cNvPr id="504" name="Google Shape;504;p24"/>
            <p:cNvSpPr txBox="1"/>
            <p:nvPr/>
          </p:nvSpPr>
          <p:spPr>
            <a:xfrm>
              <a:off x="8931276" y="4044950"/>
              <a:ext cx="395715" cy="307652"/>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Calibri"/>
                  <a:ea typeface="Calibri"/>
                  <a:cs typeface="Calibri"/>
                  <a:sym typeface="Calibri"/>
                </a:rPr>
                <a:t>4 </a:t>
              </a:r>
              <a:endParaRPr sz="1600" dirty="0">
                <a:solidFill>
                  <a:schemeClr val="dk1"/>
                </a:solidFill>
                <a:latin typeface="Calibri"/>
                <a:ea typeface="Calibri"/>
                <a:cs typeface="Calibri"/>
                <a:sym typeface="Calibri"/>
              </a:endParaRPr>
            </a:p>
          </p:txBody>
        </p:sp>
        <p:sp>
          <p:nvSpPr>
            <p:cNvPr id="505" name="Google Shape;505;p24"/>
            <p:cNvSpPr txBox="1"/>
            <p:nvPr/>
          </p:nvSpPr>
          <p:spPr>
            <a:xfrm>
              <a:off x="3581400" y="1571625"/>
              <a:ext cx="217985" cy="419526"/>
            </a:xfrm>
            <a:prstGeom prst="rect">
              <a:avLst/>
            </a:prstGeom>
            <a:noFill/>
            <a:ln>
              <a:noFill/>
            </a:ln>
          </p:spPr>
          <p:txBody>
            <a:bodyPr spcFirstLastPara="1" wrap="square" lIns="91425" tIns="45700" rIns="91425" bIns="45700" anchor="t" anchorCtr="0">
              <a:spAutoFit/>
            </a:bodyPr>
            <a:lstStyle/>
            <a:p>
              <a:pPr>
                <a:buSzPts val="2400"/>
              </a:pPr>
              <a:endParaRPr sz="2400" dirty="0">
                <a:solidFill>
                  <a:schemeClr val="dk1"/>
                </a:solidFill>
                <a:latin typeface="Times New Roman"/>
                <a:ea typeface="Times New Roman"/>
                <a:cs typeface="Times New Roman"/>
                <a:sym typeface="Times New Roman"/>
              </a:endParaRPr>
            </a:p>
          </p:txBody>
        </p:sp>
        <p:sp>
          <p:nvSpPr>
            <p:cNvPr id="506" name="Google Shape;506;p24"/>
            <p:cNvSpPr txBox="1"/>
            <p:nvPr/>
          </p:nvSpPr>
          <p:spPr>
            <a:xfrm>
              <a:off x="3368676" y="1758950"/>
              <a:ext cx="786212" cy="307652"/>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Calibri"/>
                  <a:ea typeface="Calibri"/>
                  <a:cs typeface="Calibri"/>
                  <a:sym typeface="Calibri"/>
                </a:rPr>
                <a:t>Te=0|</a:t>
              </a:r>
              <a:endParaRPr sz="1600" dirty="0">
                <a:solidFill>
                  <a:schemeClr val="dk1"/>
                </a:solidFill>
                <a:latin typeface="Calibri"/>
                <a:ea typeface="Calibri"/>
                <a:cs typeface="Calibri"/>
                <a:sym typeface="Calibri"/>
              </a:endParaRPr>
            </a:p>
          </p:txBody>
        </p:sp>
        <p:sp>
          <p:nvSpPr>
            <p:cNvPr id="507" name="Google Shape;507;p24"/>
            <p:cNvSpPr txBox="1"/>
            <p:nvPr/>
          </p:nvSpPr>
          <p:spPr>
            <a:xfrm>
              <a:off x="3444876" y="3511550"/>
              <a:ext cx="676500" cy="307652"/>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Calibri"/>
                  <a:ea typeface="Calibri"/>
                  <a:cs typeface="Calibri"/>
                  <a:sym typeface="Calibri"/>
                </a:rPr>
                <a:t>Te=0</a:t>
              </a:r>
              <a:endParaRPr sz="1600" dirty="0">
                <a:solidFill>
                  <a:schemeClr val="dk1"/>
                </a:solidFill>
                <a:latin typeface="Calibri"/>
                <a:ea typeface="Calibri"/>
                <a:cs typeface="Calibri"/>
                <a:sym typeface="Calibri"/>
              </a:endParaRPr>
            </a:p>
          </p:txBody>
        </p:sp>
        <p:sp>
          <p:nvSpPr>
            <p:cNvPr id="508" name="Google Shape;508;p24"/>
            <p:cNvSpPr txBox="1"/>
            <p:nvPr/>
          </p:nvSpPr>
          <p:spPr>
            <a:xfrm>
              <a:off x="5426076" y="1911350"/>
              <a:ext cx="676500" cy="307652"/>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Calibri"/>
                  <a:ea typeface="Calibri"/>
                  <a:cs typeface="Calibri"/>
                  <a:sym typeface="Calibri"/>
                </a:rPr>
                <a:t>Te=2</a:t>
              </a:r>
              <a:endParaRPr sz="1600" dirty="0">
                <a:solidFill>
                  <a:schemeClr val="dk1"/>
                </a:solidFill>
                <a:latin typeface="Calibri"/>
                <a:ea typeface="Calibri"/>
                <a:cs typeface="Calibri"/>
                <a:sym typeface="Calibri"/>
              </a:endParaRPr>
            </a:p>
          </p:txBody>
        </p:sp>
        <p:sp>
          <p:nvSpPr>
            <p:cNvPr id="509" name="Google Shape;509;p24"/>
            <p:cNvSpPr txBox="1"/>
            <p:nvPr/>
          </p:nvSpPr>
          <p:spPr>
            <a:xfrm>
              <a:off x="5197476" y="3511550"/>
              <a:ext cx="676500" cy="307652"/>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Calibri"/>
                  <a:ea typeface="Calibri"/>
                  <a:cs typeface="Calibri"/>
                  <a:sym typeface="Calibri"/>
                </a:rPr>
                <a:t>Te=5</a:t>
              </a:r>
              <a:endParaRPr sz="1600" dirty="0">
                <a:solidFill>
                  <a:schemeClr val="dk1"/>
                </a:solidFill>
                <a:latin typeface="Calibri"/>
                <a:ea typeface="Calibri"/>
                <a:cs typeface="Calibri"/>
                <a:sym typeface="Calibri"/>
              </a:endParaRPr>
            </a:p>
          </p:txBody>
        </p:sp>
        <p:sp>
          <p:nvSpPr>
            <p:cNvPr id="510" name="Google Shape;510;p24"/>
            <p:cNvSpPr txBox="1"/>
            <p:nvPr/>
          </p:nvSpPr>
          <p:spPr>
            <a:xfrm>
              <a:off x="5045076" y="5187950"/>
              <a:ext cx="676500" cy="307652"/>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Calibri"/>
                  <a:ea typeface="Calibri"/>
                  <a:cs typeface="Calibri"/>
                  <a:sym typeface="Calibri"/>
                </a:rPr>
                <a:t>Te=5</a:t>
              </a:r>
              <a:endParaRPr sz="1600" dirty="0">
                <a:solidFill>
                  <a:schemeClr val="dk1"/>
                </a:solidFill>
                <a:latin typeface="Calibri"/>
                <a:ea typeface="Calibri"/>
                <a:cs typeface="Calibri"/>
                <a:sym typeface="Calibri"/>
              </a:endParaRPr>
            </a:p>
          </p:txBody>
        </p:sp>
        <p:sp>
          <p:nvSpPr>
            <p:cNvPr id="511" name="Google Shape;511;p24"/>
            <p:cNvSpPr txBox="1"/>
            <p:nvPr/>
          </p:nvSpPr>
          <p:spPr>
            <a:xfrm>
              <a:off x="7254876" y="2901950"/>
              <a:ext cx="799451" cy="307652"/>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Calibri"/>
                  <a:ea typeface="Calibri"/>
                  <a:cs typeface="Calibri"/>
                  <a:sym typeface="Calibri"/>
                </a:rPr>
                <a:t>Te=12</a:t>
              </a:r>
              <a:endParaRPr sz="1600" dirty="0">
                <a:solidFill>
                  <a:schemeClr val="dk1"/>
                </a:solidFill>
                <a:latin typeface="Calibri"/>
                <a:ea typeface="Calibri"/>
                <a:cs typeface="Calibri"/>
                <a:sym typeface="Calibri"/>
              </a:endParaRPr>
            </a:p>
          </p:txBody>
        </p:sp>
        <p:sp>
          <p:nvSpPr>
            <p:cNvPr id="512" name="Google Shape;512;p24"/>
            <p:cNvSpPr txBox="1"/>
            <p:nvPr/>
          </p:nvSpPr>
          <p:spPr>
            <a:xfrm>
              <a:off x="8397876" y="5416550"/>
              <a:ext cx="676500" cy="307652"/>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Calibri"/>
                  <a:ea typeface="Calibri"/>
                  <a:cs typeface="Calibri"/>
                  <a:sym typeface="Calibri"/>
                </a:rPr>
                <a:t>Te=9</a:t>
              </a:r>
              <a:endParaRPr sz="1600" dirty="0">
                <a:solidFill>
                  <a:schemeClr val="dk1"/>
                </a:solidFill>
                <a:latin typeface="Calibri"/>
                <a:ea typeface="Calibri"/>
                <a:cs typeface="Calibri"/>
                <a:sym typeface="Calibri"/>
              </a:endParaRPr>
            </a:p>
          </p:txBody>
        </p:sp>
        <p:sp>
          <p:nvSpPr>
            <p:cNvPr id="513" name="Google Shape;513;p24"/>
            <p:cNvSpPr txBox="1"/>
            <p:nvPr/>
          </p:nvSpPr>
          <p:spPr>
            <a:xfrm>
              <a:off x="8550276" y="3282950"/>
              <a:ext cx="340861" cy="307652"/>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Calibri"/>
                  <a:ea typeface="Calibri"/>
                  <a:cs typeface="Calibri"/>
                  <a:sym typeface="Calibri"/>
                </a:rPr>
                <a:t>5</a:t>
              </a:r>
              <a:endParaRPr sz="1600" dirty="0">
                <a:solidFill>
                  <a:schemeClr val="dk1"/>
                </a:solidFill>
                <a:latin typeface="Calibri"/>
                <a:ea typeface="Calibri"/>
                <a:cs typeface="Calibri"/>
                <a:sym typeface="Calibri"/>
              </a:endParaRPr>
            </a:p>
          </p:txBody>
        </p:sp>
        <p:sp>
          <p:nvSpPr>
            <p:cNvPr id="514" name="Google Shape;514;p24"/>
            <p:cNvSpPr txBox="1"/>
            <p:nvPr/>
          </p:nvSpPr>
          <p:spPr>
            <a:xfrm>
              <a:off x="9540876" y="3740150"/>
              <a:ext cx="799451" cy="307652"/>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Calibri"/>
                  <a:ea typeface="Calibri"/>
                  <a:cs typeface="Calibri"/>
                  <a:sym typeface="Calibri"/>
                </a:rPr>
                <a:t>Te=17</a:t>
              </a:r>
              <a:endParaRPr sz="1600" dirty="0">
                <a:solidFill>
                  <a:schemeClr val="dk1"/>
                </a:solidFill>
                <a:latin typeface="Calibri"/>
                <a:ea typeface="Calibri"/>
                <a:cs typeface="Calibri"/>
                <a:sym typeface="Calibri"/>
              </a:endParaRPr>
            </a:p>
          </p:txBody>
        </p:sp>
        <p:sp>
          <p:nvSpPr>
            <p:cNvPr id="515" name="Google Shape;515;p24"/>
            <p:cNvSpPr txBox="1"/>
            <p:nvPr/>
          </p:nvSpPr>
          <p:spPr>
            <a:xfrm>
              <a:off x="9540876" y="2673350"/>
              <a:ext cx="787270" cy="307652"/>
            </a:xfrm>
            <a:prstGeom prst="rect">
              <a:avLst/>
            </a:prstGeom>
            <a:noFill/>
            <a:ln>
              <a:noFill/>
            </a:ln>
          </p:spPr>
          <p:txBody>
            <a:bodyPr spcFirstLastPara="1" wrap="square" lIns="91425" tIns="45700" rIns="91425" bIns="45700" anchor="t" anchorCtr="0">
              <a:spAutoFit/>
            </a:bodyPr>
            <a:lstStyle/>
            <a:p>
              <a:pPr>
                <a:buSzPts val="1600"/>
              </a:pPr>
              <a:r>
                <a:rPr lang="es-AR" sz="1600" b="1" dirty="0">
                  <a:solidFill>
                    <a:srgbClr val="4A6617"/>
                  </a:solidFill>
                  <a:latin typeface="Calibri"/>
                  <a:ea typeface="Calibri"/>
                  <a:cs typeface="Calibri"/>
                  <a:sym typeface="Calibri"/>
                </a:rPr>
                <a:t>Ta=17</a:t>
              </a:r>
              <a:endParaRPr sz="1600" b="1" dirty="0">
                <a:solidFill>
                  <a:srgbClr val="4A6617"/>
                </a:solidFill>
                <a:latin typeface="Calibri"/>
                <a:ea typeface="Calibri"/>
                <a:cs typeface="Calibri"/>
                <a:sym typeface="Calibri"/>
              </a:endParaRPr>
            </a:p>
          </p:txBody>
        </p:sp>
        <p:sp>
          <p:nvSpPr>
            <p:cNvPr id="516" name="Google Shape;516;p24"/>
            <p:cNvSpPr txBox="1"/>
            <p:nvPr/>
          </p:nvSpPr>
          <p:spPr>
            <a:xfrm>
              <a:off x="7940676" y="2901950"/>
              <a:ext cx="796728" cy="307652"/>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Calibri"/>
                  <a:ea typeface="Calibri"/>
                  <a:cs typeface="Calibri"/>
                  <a:sym typeface="Calibri"/>
                </a:rPr>
                <a:t>Ta=12</a:t>
              </a:r>
              <a:endParaRPr sz="1600" dirty="0">
                <a:solidFill>
                  <a:schemeClr val="dk1"/>
                </a:solidFill>
                <a:latin typeface="Calibri"/>
                <a:ea typeface="Calibri"/>
                <a:cs typeface="Calibri"/>
                <a:sym typeface="Calibri"/>
              </a:endParaRPr>
            </a:p>
          </p:txBody>
        </p:sp>
        <p:sp>
          <p:nvSpPr>
            <p:cNvPr id="517" name="Google Shape;517;p24"/>
            <p:cNvSpPr txBox="1"/>
            <p:nvPr/>
          </p:nvSpPr>
          <p:spPr>
            <a:xfrm>
              <a:off x="9236076" y="5035550"/>
              <a:ext cx="787270" cy="307652"/>
            </a:xfrm>
            <a:prstGeom prst="rect">
              <a:avLst/>
            </a:prstGeom>
            <a:noFill/>
            <a:ln>
              <a:noFill/>
            </a:ln>
          </p:spPr>
          <p:txBody>
            <a:bodyPr spcFirstLastPara="1" wrap="square" lIns="91425" tIns="45700" rIns="91425" bIns="45700" anchor="t" anchorCtr="0">
              <a:spAutoFit/>
            </a:bodyPr>
            <a:lstStyle/>
            <a:p>
              <a:pPr>
                <a:buSzPts val="1600"/>
              </a:pPr>
              <a:r>
                <a:rPr lang="es-AR" sz="1600" b="1" dirty="0">
                  <a:solidFill>
                    <a:srgbClr val="4A6617"/>
                  </a:solidFill>
                  <a:latin typeface="Calibri"/>
                  <a:ea typeface="Calibri"/>
                  <a:cs typeface="Calibri"/>
                  <a:sym typeface="Calibri"/>
                </a:rPr>
                <a:t>Ta=13</a:t>
              </a:r>
              <a:endParaRPr sz="1600" b="1" dirty="0">
                <a:solidFill>
                  <a:srgbClr val="4A6617"/>
                </a:solidFill>
                <a:latin typeface="Calibri"/>
                <a:ea typeface="Calibri"/>
                <a:cs typeface="Calibri"/>
                <a:sym typeface="Calibri"/>
              </a:endParaRPr>
            </a:p>
          </p:txBody>
        </p:sp>
        <p:sp>
          <p:nvSpPr>
            <p:cNvPr id="518" name="Google Shape;518;p24"/>
            <p:cNvSpPr txBox="1"/>
            <p:nvPr/>
          </p:nvSpPr>
          <p:spPr>
            <a:xfrm>
              <a:off x="6111876" y="5340350"/>
              <a:ext cx="666210" cy="307652"/>
            </a:xfrm>
            <a:prstGeom prst="rect">
              <a:avLst/>
            </a:prstGeom>
            <a:noFill/>
            <a:ln>
              <a:noFill/>
            </a:ln>
          </p:spPr>
          <p:txBody>
            <a:bodyPr spcFirstLastPara="1" wrap="square" lIns="91425" tIns="45700" rIns="91425" bIns="45700" anchor="t" anchorCtr="0">
              <a:spAutoFit/>
            </a:bodyPr>
            <a:lstStyle/>
            <a:p>
              <a:pPr>
                <a:buSzPts val="1600"/>
              </a:pPr>
              <a:r>
                <a:rPr lang="es-AR" sz="1600" b="1" dirty="0">
                  <a:solidFill>
                    <a:srgbClr val="4A6617"/>
                  </a:solidFill>
                  <a:latin typeface="Calibri"/>
                  <a:ea typeface="Calibri"/>
                  <a:cs typeface="Calibri"/>
                  <a:sym typeface="Calibri"/>
                </a:rPr>
                <a:t>Ta=8</a:t>
              </a:r>
              <a:endParaRPr sz="1600" b="1" dirty="0">
                <a:solidFill>
                  <a:srgbClr val="4A6617"/>
                </a:solidFill>
                <a:latin typeface="Calibri"/>
                <a:ea typeface="Calibri"/>
                <a:cs typeface="Calibri"/>
                <a:sym typeface="Calibri"/>
              </a:endParaRPr>
            </a:p>
          </p:txBody>
        </p:sp>
        <p:sp>
          <p:nvSpPr>
            <p:cNvPr id="519" name="Google Shape;519;p24"/>
            <p:cNvSpPr txBox="1"/>
            <p:nvPr/>
          </p:nvSpPr>
          <p:spPr>
            <a:xfrm>
              <a:off x="6035676" y="3511550"/>
              <a:ext cx="673776" cy="307652"/>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Calibri"/>
                  <a:ea typeface="Calibri"/>
                  <a:cs typeface="Calibri"/>
                  <a:sym typeface="Calibri"/>
                </a:rPr>
                <a:t>Ta=5</a:t>
              </a:r>
              <a:endParaRPr sz="1600" dirty="0">
                <a:solidFill>
                  <a:schemeClr val="dk1"/>
                </a:solidFill>
                <a:latin typeface="Calibri"/>
                <a:ea typeface="Calibri"/>
                <a:cs typeface="Calibri"/>
                <a:sym typeface="Calibri"/>
              </a:endParaRPr>
            </a:p>
          </p:txBody>
        </p:sp>
        <p:sp>
          <p:nvSpPr>
            <p:cNvPr id="520" name="Google Shape;520;p24"/>
            <p:cNvSpPr txBox="1"/>
            <p:nvPr/>
          </p:nvSpPr>
          <p:spPr>
            <a:xfrm>
              <a:off x="6188076" y="2063750"/>
              <a:ext cx="765175" cy="307652"/>
            </a:xfrm>
            <a:prstGeom prst="rect">
              <a:avLst/>
            </a:prstGeom>
            <a:noFill/>
            <a:ln>
              <a:noFill/>
            </a:ln>
          </p:spPr>
          <p:txBody>
            <a:bodyPr spcFirstLastPara="1" wrap="square" lIns="91425" tIns="45700" rIns="91425" bIns="45700" anchor="t" anchorCtr="0">
              <a:spAutoFit/>
            </a:bodyPr>
            <a:lstStyle/>
            <a:p>
              <a:pPr>
                <a:buSzPts val="1600"/>
              </a:pPr>
              <a:r>
                <a:rPr lang="es-AR" sz="1600" b="1" dirty="0">
                  <a:solidFill>
                    <a:srgbClr val="4A6617"/>
                  </a:solidFill>
                  <a:latin typeface="Calibri"/>
                  <a:ea typeface="Calibri"/>
                  <a:cs typeface="Calibri"/>
                  <a:sym typeface="Calibri"/>
                </a:rPr>
                <a:t>Ta=8</a:t>
              </a:r>
              <a:endParaRPr sz="1600" b="1" dirty="0">
                <a:solidFill>
                  <a:srgbClr val="4A6617"/>
                </a:solidFill>
                <a:latin typeface="Calibri"/>
                <a:ea typeface="Calibri"/>
                <a:cs typeface="Calibri"/>
                <a:sym typeface="Calibri"/>
              </a:endParaRPr>
            </a:p>
          </p:txBody>
        </p:sp>
        <p:sp>
          <p:nvSpPr>
            <p:cNvPr id="521" name="Google Shape;521;p24"/>
            <p:cNvSpPr txBox="1"/>
            <p:nvPr/>
          </p:nvSpPr>
          <p:spPr>
            <a:xfrm>
              <a:off x="4206876" y="1758950"/>
              <a:ext cx="666210" cy="307652"/>
            </a:xfrm>
            <a:prstGeom prst="rect">
              <a:avLst/>
            </a:prstGeom>
            <a:noFill/>
            <a:ln>
              <a:noFill/>
            </a:ln>
          </p:spPr>
          <p:txBody>
            <a:bodyPr spcFirstLastPara="1" wrap="square" lIns="91425" tIns="45700" rIns="91425" bIns="45700" anchor="t" anchorCtr="0">
              <a:spAutoFit/>
            </a:bodyPr>
            <a:lstStyle/>
            <a:p>
              <a:pPr>
                <a:buSzPts val="1600"/>
              </a:pPr>
              <a:r>
                <a:rPr lang="es-AR" sz="1600" b="1" dirty="0">
                  <a:solidFill>
                    <a:srgbClr val="4A6617"/>
                  </a:solidFill>
                  <a:latin typeface="Calibri"/>
                  <a:ea typeface="Calibri"/>
                  <a:cs typeface="Calibri"/>
                  <a:sym typeface="Calibri"/>
                </a:rPr>
                <a:t>Ta=6</a:t>
              </a:r>
              <a:endParaRPr sz="1600" b="1" dirty="0">
                <a:solidFill>
                  <a:srgbClr val="4A6617"/>
                </a:solidFill>
                <a:latin typeface="Calibri"/>
                <a:ea typeface="Calibri"/>
                <a:cs typeface="Calibri"/>
                <a:sym typeface="Calibri"/>
              </a:endParaRPr>
            </a:p>
          </p:txBody>
        </p:sp>
        <p:sp>
          <p:nvSpPr>
            <p:cNvPr id="522" name="Google Shape;522;p24"/>
            <p:cNvSpPr txBox="1"/>
            <p:nvPr/>
          </p:nvSpPr>
          <p:spPr>
            <a:xfrm>
              <a:off x="4206876" y="3587750"/>
              <a:ext cx="666210" cy="307652"/>
            </a:xfrm>
            <a:prstGeom prst="rect">
              <a:avLst/>
            </a:prstGeom>
            <a:noFill/>
            <a:ln>
              <a:noFill/>
            </a:ln>
          </p:spPr>
          <p:txBody>
            <a:bodyPr spcFirstLastPara="1" wrap="square" lIns="91425" tIns="45700" rIns="91425" bIns="45700" anchor="t" anchorCtr="0">
              <a:spAutoFit/>
            </a:bodyPr>
            <a:lstStyle/>
            <a:p>
              <a:pPr>
                <a:buSzPts val="1600"/>
              </a:pPr>
              <a:r>
                <a:rPr lang="es-AR" sz="1600" b="1" dirty="0">
                  <a:solidFill>
                    <a:srgbClr val="4A6617"/>
                  </a:solidFill>
                  <a:latin typeface="Calibri"/>
                  <a:ea typeface="Calibri"/>
                  <a:cs typeface="Calibri"/>
                  <a:sym typeface="Calibri"/>
                </a:rPr>
                <a:t>Ta=0</a:t>
              </a:r>
              <a:endParaRPr sz="1600" b="1" dirty="0">
                <a:solidFill>
                  <a:srgbClr val="4A6617"/>
                </a:solidFill>
                <a:latin typeface="Calibri"/>
                <a:ea typeface="Calibri"/>
                <a:cs typeface="Calibri"/>
                <a:sym typeface="Calibri"/>
              </a:endParaRPr>
            </a:p>
          </p:txBody>
        </p:sp>
        <p:cxnSp>
          <p:nvCxnSpPr>
            <p:cNvPr id="523" name="Google Shape;523;p24"/>
            <p:cNvCxnSpPr/>
            <p:nvPr/>
          </p:nvCxnSpPr>
          <p:spPr>
            <a:xfrm>
              <a:off x="2454275" y="3435350"/>
              <a:ext cx="1143000" cy="762000"/>
            </a:xfrm>
            <a:prstGeom prst="straightConnector1">
              <a:avLst/>
            </a:prstGeom>
            <a:noFill/>
            <a:ln w="28575" cap="flat" cmpd="sng">
              <a:solidFill>
                <a:srgbClr val="FF6600"/>
              </a:solidFill>
              <a:prstDash val="solid"/>
              <a:round/>
              <a:headEnd type="none" w="sm" len="sm"/>
              <a:tailEnd type="triangle" w="med" len="med"/>
            </a:ln>
          </p:spPr>
        </p:cxnSp>
        <p:cxnSp>
          <p:nvCxnSpPr>
            <p:cNvPr id="524" name="Google Shape;524;p24"/>
            <p:cNvCxnSpPr/>
            <p:nvPr/>
          </p:nvCxnSpPr>
          <p:spPr>
            <a:xfrm>
              <a:off x="4359275" y="4197350"/>
              <a:ext cx="1143000" cy="0"/>
            </a:xfrm>
            <a:prstGeom prst="straightConnector1">
              <a:avLst/>
            </a:prstGeom>
            <a:noFill/>
            <a:ln w="28575" cap="flat" cmpd="sng">
              <a:solidFill>
                <a:srgbClr val="FF6600"/>
              </a:solidFill>
              <a:prstDash val="solid"/>
              <a:round/>
              <a:headEnd type="none" w="sm" len="sm"/>
              <a:tailEnd type="triangle" w="med" len="med"/>
            </a:ln>
          </p:spPr>
        </p:cxnSp>
        <p:cxnSp>
          <p:nvCxnSpPr>
            <p:cNvPr id="525" name="Google Shape;525;p24"/>
            <p:cNvCxnSpPr/>
            <p:nvPr/>
          </p:nvCxnSpPr>
          <p:spPr>
            <a:xfrm rot="10800000" flipH="1">
              <a:off x="6188075" y="3740150"/>
              <a:ext cx="1371600" cy="381000"/>
            </a:xfrm>
            <a:prstGeom prst="straightConnector1">
              <a:avLst/>
            </a:prstGeom>
            <a:noFill/>
            <a:ln w="28575" cap="flat" cmpd="sng">
              <a:solidFill>
                <a:srgbClr val="FF6600"/>
              </a:solidFill>
              <a:prstDash val="solid"/>
              <a:round/>
              <a:headEnd type="none" w="sm" len="sm"/>
              <a:tailEnd type="triangle" w="med" len="med"/>
            </a:ln>
          </p:spPr>
        </p:cxnSp>
        <p:cxnSp>
          <p:nvCxnSpPr>
            <p:cNvPr id="526" name="Google Shape;526;p24"/>
            <p:cNvCxnSpPr/>
            <p:nvPr/>
          </p:nvCxnSpPr>
          <p:spPr>
            <a:xfrm>
              <a:off x="8245475" y="3663950"/>
              <a:ext cx="1295400" cy="0"/>
            </a:xfrm>
            <a:prstGeom prst="straightConnector1">
              <a:avLst/>
            </a:prstGeom>
            <a:noFill/>
            <a:ln w="28575" cap="flat" cmpd="sng">
              <a:solidFill>
                <a:srgbClr val="FF6600"/>
              </a:solidFill>
              <a:prstDash val="solid"/>
              <a:round/>
              <a:headEnd type="none" w="sm" len="sm"/>
              <a:tailEnd type="triangle" w="med" len="med"/>
            </a:ln>
          </p:spPr>
        </p:cxnSp>
      </p:grpSp>
      <p:graphicFrame>
        <p:nvGraphicFramePr>
          <p:cNvPr id="527" name="Google Shape;527;p24"/>
          <p:cNvGraphicFramePr/>
          <p:nvPr/>
        </p:nvGraphicFramePr>
        <p:xfrm>
          <a:off x="7141099" y="51981"/>
          <a:ext cx="2277000" cy="2926160"/>
        </p:xfrm>
        <a:graphic>
          <a:graphicData uri="http://schemas.openxmlformats.org/drawingml/2006/table">
            <a:tbl>
              <a:tblPr>
                <a:noFill/>
                <a:tableStyleId>{3CB65AB1-12CD-4928-94E2-027FF63208B2}</a:tableStyleId>
              </a:tblPr>
              <a:tblGrid>
                <a:gridCol w="759000">
                  <a:extLst>
                    <a:ext uri="{9D8B030D-6E8A-4147-A177-3AD203B41FA5}">
                      <a16:colId xmlns:a16="http://schemas.microsoft.com/office/drawing/2014/main" val="20000"/>
                    </a:ext>
                  </a:extLst>
                </a:gridCol>
                <a:gridCol w="759000">
                  <a:extLst>
                    <a:ext uri="{9D8B030D-6E8A-4147-A177-3AD203B41FA5}">
                      <a16:colId xmlns:a16="http://schemas.microsoft.com/office/drawing/2014/main" val="20001"/>
                    </a:ext>
                  </a:extLst>
                </a:gridCol>
                <a:gridCol w="759000">
                  <a:extLst>
                    <a:ext uri="{9D8B030D-6E8A-4147-A177-3AD203B41FA5}">
                      <a16:colId xmlns:a16="http://schemas.microsoft.com/office/drawing/2014/main" val="20002"/>
                    </a:ext>
                  </a:extLst>
                </a:gridCol>
              </a:tblGrid>
              <a:tr h="231350">
                <a:tc>
                  <a:txBody>
                    <a:bodyPr/>
                    <a:lstStyle/>
                    <a:p>
                      <a:pPr marL="0" marR="0" lvl="0" indent="0" algn="l" rtl="0">
                        <a:lnSpc>
                          <a:spcPct val="100000"/>
                        </a:lnSpc>
                        <a:spcBef>
                          <a:spcPts val="0"/>
                        </a:spcBef>
                        <a:spcAft>
                          <a:spcPts val="0"/>
                        </a:spcAft>
                        <a:buClr>
                          <a:schemeClr val="dk2"/>
                        </a:buClr>
                        <a:buSzPts val="1120"/>
                        <a:buFont typeface="Noto Sans Symbols"/>
                        <a:buNone/>
                      </a:pPr>
                      <a:r>
                        <a:rPr lang="es-AR" sz="1600" b="0" i="0" u="none" strike="noStrike" cap="none" dirty="0">
                          <a:solidFill>
                            <a:schemeClr val="dk1"/>
                          </a:solidFill>
                          <a:latin typeface="Verdana"/>
                          <a:ea typeface="Verdana"/>
                          <a:cs typeface="Verdana"/>
                          <a:sym typeface="Verdana"/>
                        </a:rPr>
                        <a:t>Tarea</a:t>
                      </a:r>
                      <a:endParaRPr sz="1600" b="0" i="0" u="none" strike="noStrike" cap="none" dirty="0">
                        <a:solidFill>
                          <a:schemeClr val="dk1"/>
                        </a:solidFill>
                        <a:latin typeface="Verdana"/>
                        <a:ea typeface="Verdana"/>
                        <a:cs typeface="Verdana"/>
                        <a:sym typeface="Verdana"/>
                      </a:endParaRPr>
                    </a:p>
                  </a:txBody>
                  <a:tcPr marL="68575" marR="6857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120"/>
                        <a:buFont typeface="Noto Sans Symbols"/>
                        <a:buNone/>
                      </a:pPr>
                      <a:r>
                        <a:rPr lang="es-AR" sz="1600" b="0" i="0" u="none" strike="noStrike" cap="none" dirty="0">
                          <a:solidFill>
                            <a:schemeClr val="dk1"/>
                          </a:solidFill>
                          <a:latin typeface="Verdana"/>
                          <a:ea typeface="Verdana"/>
                          <a:cs typeface="Verdana"/>
                          <a:sym typeface="Verdana"/>
                        </a:rPr>
                        <a:t>Preced.</a:t>
                      </a:r>
                      <a:endParaRPr sz="16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120"/>
                        <a:buFont typeface="Noto Sans Symbols"/>
                        <a:buNone/>
                      </a:pPr>
                      <a:r>
                        <a:rPr lang="es-AR" sz="1600" b="0" i="0" u="none" strike="noStrike" cap="none" dirty="0">
                          <a:solidFill>
                            <a:schemeClr val="dk1"/>
                          </a:solidFill>
                          <a:latin typeface="Verdana"/>
                          <a:ea typeface="Verdana"/>
                          <a:cs typeface="Verdana"/>
                          <a:sym typeface="Verdana"/>
                        </a:rPr>
                        <a:t>Dur.</a:t>
                      </a:r>
                      <a:endParaRPr sz="16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04000">
                <a:tc>
                  <a:txBody>
                    <a:bodyPr/>
                    <a:lstStyle/>
                    <a:p>
                      <a:pPr marL="0" marR="0" lvl="0" indent="0" algn="l" rtl="0">
                        <a:lnSpc>
                          <a:spcPct val="100000"/>
                        </a:lnSpc>
                        <a:spcBef>
                          <a:spcPts val="0"/>
                        </a:spcBef>
                        <a:spcAft>
                          <a:spcPts val="0"/>
                        </a:spcAft>
                        <a:buClr>
                          <a:schemeClr val="dk2"/>
                        </a:buClr>
                        <a:buSzPts val="1120"/>
                        <a:buFont typeface="Noto Sans Symbols"/>
                        <a:buNone/>
                      </a:pPr>
                      <a:r>
                        <a:rPr lang="es-AR" sz="1600" b="0" i="0" u="none" strike="noStrike" cap="none" dirty="0">
                          <a:solidFill>
                            <a:schemeClr val="dk1"/>
                          </a:solidFill>
                          <a:latin typeface="Verdana"/>
                          <a:ea typeface="Verdana"/>
                          <a:cs typeface="Verdana"/>
                          <a:sym typeface="Verdana"/>
                        </a:rPr>
                        <a:t>A</a:t>
                      </a:r>
                      <a:endParaRPr sz="1600" b="0" i="0" u="none" strike="noStrike" cap="none" dirty="0">
                        <a:solidFill>
                          <a:schemeClr val="dk1"/>
                        </a:solidFill>
                        <a:latin typeface="Verdana"/>
                        <a:ea typeface="Verdana"/>
                        <a:cs typeface="Verdana"/>
                        <a:sym typeface="Verdana"/>
                      </a:endParaRPr>
                    </a:p>
                  </a:txBody>
                  <a:tcPr marL="68575" marR="6857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120"/>
                        <a:buFont typeface="Noto Sans Symbols"/>
                        <a:buNone/>
                      </a:pPr>
                      <a:r>
                        <a:rPr lang="es-AR" sz="1600" b="0" i="0" u="none" strike="noStrike" cap="none" dirty="0">
                          <a:solidFill>
                            <a:schemeClr val="dk1"/>
                          </a:solidFill>
                          <a:latin typeface="Verdana"/>
                          <a:ea typeface="Verdana"/>
                          <a:cs typeface="Verdana"/>
                          <a:sym typeface="Verdana"/>
                        </a:rPr>
                        <a:t>-</a:t>
                      </a:r>
                      <a:endParaRPr sz="16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120"/>
                        <a:buFont typeface="Noto Sans Symbols"/>
                        <a:buNone/>
                      </a:pPr>
                      <a:r>
                        <a:rPr lang="es-AR" sz="1600" b="0" i="0" u="none" strike="noStrike" cap="none" dirty="0">
                          <a:solidFill>
                            <a:schemeClr val="dk1"/>
                          </a:solidFill>
                          <a:latin typeface="Verdana"/>
                          <a:ea typeface="Verdana"/>
                          <a:cs typeface="Verdana"/>
                          <a:sym typeface="Verdana"/>
                        </a:rPr>
                        <a:t>2</a:t>
                      </a:r>
                      <a:endParaRPr sz="16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04000">
                <a:tc>
                  <a:txBody>
                    <a:bodyPr/>
                    <a:lstStyle/>
                    <a:p>
                      <a:pPr marL="0" marR="0" lvl="0" indent="0" algn="l" rtl="0">
                        <a:lnSpc>
                          <a:spcPct val="100000"/>
                        </a:lnSpc>
                        <a:spcBef>
                          <a:spcPts val="0"/>
                        </a:spcBef>
                        <a:spcAft>
                          <a:spcPts val="0"/>
                        </a:spcAft>
                        <a:buClr>
                          <a:schemeClr val="dk2"/>
                        </a:buClr>
                        <a:buSzPts val="1120"/>
                        <a:buFont typeface="Noto Sans Symbols"/>
                        <a:buNone/>
                      </a:pPr>
                      <a:r>
                        <a:rPr lang="es-AR" sz="1600" b="0" i="0" u="none" strike="noStrike" cap="none" dirty="0">
                          <a:solidFill>
                            <a:schemeClr val="dk1"/>
                          </a:solidFill>
                          <a:latin typeface="Verdana"/>
                          <a:ea typeface="Verdana"/>
                          <a:cs typeface="Verdana"/>
                          <a:sym typeface="Verdana"/>
                        </a:rPr>
                        <a:t>B</a:t>
                      </a:r>
                      <a:endParaRPr sz="1600" b="0" i="0" u="none" strike="noStrike" cap="none" dirty="0">
                        <a:solidFill>
                          <a:schemeClr val="dk1"/>
                        </a:solidFill>
                        <a:latin typeface="Verdana"/>
                        <a:ea typeface="Verdana"/>
                        <a:cs typeface="Verdana"/>
                        <a:sym typeface="Verdana"/>
                      </a:endParaRPr>
                    </a:p>
                  </a:txBody>
                  <a:tcPr marL="68575" marR="6857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120"/>
                        <a:buFont typeface="Noto Sans Symbols"/>
                        <a:buNone/>
                      </a:pPr>
                      <a:r>
                        <a:rPr lang="es-AR" sz="1600" b="0" i="0" u="none" strike="noStrike" cap="none" dirty="0">
                          <a:solidFill>
                            <a:schemeClr val="dk1"/>
                          </a:solidFill>
                          <a:latin typeface="Verdana"/>
                          <a:ea typeface="Verdana"/>
                          <a:cs typeface="Verdana"/>
                          <a:sym typeface="Verdana"/>
                        </a:rPr>
                        <a:t>-</a:t>
                      </a:r>
                      <a:endParaRPr sz="16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120"/>
                        <a:buFont typeface="Noto Sans Symbols"/>
                        <a:buNone/>
                      </a:pPr>
                      <a:r>
                        <a:rPr lang="es-AR" sz="1600" b="0" i="0" u="none" strike="noStrike" cap="none" dirty="0">
                          <a:solidFill>
                            <a:schemeClr val="dk1"/>
                          </a:solidFill>
                          <a:latin typeface="Verdana"/>
                          <a:ea typeface="Verdana"/>
                          <a:cs typeface="Verdana"/>
                          <a:sym typeface="Verdana"/>
                        </a:rPr>
                        <a:t>5</a:t>
                      </a:r>
                      <a:endParaRPr sz="16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04000">
                <a:tc>
                  <a:txBody>
                    <a:bodyPr/>
                    <a:lstStyle/>
                    <a:p>
                      <a:pPr marL="0" marR="0" lvl="0" indent="0" algn="l" rtl="0">
                        <a:lnSpc>
                          <a:spcPct val="100000"/>
                        </a:lnSpc>
                        <a:spcBef>
                          <a:spcPts val="0"/>
                        </a:spcBef>
                        <a:spcAft>
                          <a:spcPts val="0"/>
                        </a:spcAft>
                        <a:buClr>
                          <a:schemeClr val="dk2"/>
                        </a:buClr>
                        <a:buSzPts val="1120"/>
                        <a:buFont typeface="Noto Sans Symbols"/>
                        <a:buNone/>
                      </a:pPr>
                      <a:r>
                        <a:rPr lang="es-AR" sz="1600" b="0" i="0" u="none" strike="noStrike" cap="none" dirty="0">
                          <a:solidFill>
                            <a:schemeClr val="dk1"/>
                          </a:solidFill>
                          <a:latin typeface="Verdana"/>
                          <a:ea typeface="Verdana"/>
                          <a:cs typeface="Verdana"/>
                          <a:sym typeface="Verdana"/>
                        </a:rPr>
                        <a:t>C</a:t>
                      </a:r>
                      <a:endParaRPr sz="1600" b="0" i="0" u="none" strike="noStrike" cap="none" dirty="0">
                        <a:solidFill>
                          <a:schemeClr val="dk1"/>
                        </a:solidFill>
                        <a:latin typeface="Verdana"/>
                        <a:ea typeface="Verdana"/>
                        <a:cs typeface="Verdana"/>
                        <a:sym typeface="Verdana"/>
                      </a:endParaRPr>
                    </a:p>
                  </a:txBody>
                  <a:tcPr marL="68575" marR="6857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120"/>
                        <a:buFont typeface="Noto Sans Symbols"/>
                        <a:buNone/>
                      </a:pPr>
                      <a:r>
                        <a:rPr lang="es-AR" sz="1600" b="0" i="0" u="none" strike="noStrike" cap="none" dirty="0">
                          <a:solidFill>
                            <a:schemeClr val="dk1"/>
                          </a:solidFill>
                          <a:latin typeface="Verdana"/>
                          <a:ea typeface="Verdana"/>
                          <a:cs typeface="Verdana"/>
                          <a:sym typeface="Verdana"/>
                        </a:rPr>
                        <a:t>A</a:t>
                      </a:r>
                      <a:endParaRPr sz="16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120"/>
                        <a:buFont typeface="Noto Sans Symbols"/>
                        <a:buNone/>
                      </a:pPr>
                      <a:r>
                        <a:rPr lang="es-AR" sz="1600" b="0" i="0" u="none" strike="noStrike" cap="none" dirty="0">
                          <a:solidFill>
                            <a:schemeClr val="dk1"/>
                          </a:solidFill>
                          <a:latin typeface="Verdana"/>
                          <a:ea typeface="Verdana"/>
                          <a:cs typeface="Verdana"/>
                          <a:sym typeface="Verdana"/>
                        </a:rPr>
                        <a:t>4</a:t>
                      </a:r>
                      <a:endParaRPr sz="16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04000">
                <a:tc>
                  <a:txBody>
                    <a:bodyPr/>
                    <a:lstStyle/>
                    <a:p>
                      <a:pPr marL="0" marR="0" lvl="0" indent="0" algn="l" rtl="0">
                        <a:lnSpc>
                          <a:spcPct val="100000"/>
                        </a:lnSpc>
                        <a:spcBef>
                          <a:spcPts val="0"/>
                        </a:spcBef>
                        <a:spcAft>
                          <a:spcPts val="0"/>
                        </a:spcAft>
                        <a:buClr>
                          <a:schemeClr val="dk2"/>
                        </a:buClr>
                        <a:buSzPts val="1120"/>
                        <a:buFont typeface="Noto Sans Symbols"/>
                        <a:buNone/>
                      </a:pPr>
                      <a:r>
                        <a:rPr lang="es-AR" sz="1600" b="0" i="0" u="none" strike="noStrike" cap="none" dirty="0">
                          <a:solidFill>
                            <a:schemeClr val="dk1"/>
                          </a:solidFill>
                          <a:latin typeface="Verdana"/>
                          <a:ea typeface="Verdana"/>
                          <a:cs typeface="Verdana"/>
                          <a:sym typeface="Verdana"/>
                        </a:rPr>
                        <a:t>D</a:t>
                      </a:r>
                      <a:endParaRPr sz="1600" b="0" i="0" u="none" strike="noStrike" cap="none" dirty="0">
                        <a:solidFill>
                          <a:schemeClr val="dk1"/>
                        </a:solidFill>
                        <a:latin typeface="Verdana"/>
                        <a:ea typeface="Verdana"/>
                        <a:cs typeface="Verdana"/>
                        <a:sym typeface="Verdana"/>
                      </a:endParaRPr>
                    </a:p>
                  </a:txBody>
                  <a:tcPr marL="68575" marR="6857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120"/>
                        <a:buFont typeface="Noto Sans Symbols"/>
                        <a:buNone/>
                      </a:pPr>
                      <a:r>
                        <a:rPr lang="es-AR" sz="1600" b="0" i="0" u="none" strike="noStrike" cap="none" dirty="0">
                          <a:solidFill>
                            <a:schemeClr val="dk1"/>
                          </a:solidFill>
                          <a:latin typeface="Verdana"/>
                          <a:ea typeface="Verdana"/>
                          <a:cs typeface="Verdana"/>
                          <a:sym typeface="Verdana"/>
                        </a:rPr>
                        <a:t>B</a:t>
                      </a:r>
                      <a:endParaRPr sz="16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120"/>
                        <a:buFont typeface="Noto Sans Symbols"/>
                        <a:buNone/>
                      </a:pPr>
                      <a:r>
                        <a:rPr lang="es-AR" sz="1600" b="0" i="0" u="none" strike="noStrike" cap="none" dirty="0">
                          <a:solidFill>
                            <a:schemeClr val="dk1"/>
                          </a:solidFill>
                          <a:latin typeface="Verdana"/>
                          <a:ea typeface="Verdana"/>
                          <a:cs typeface="Verdana"/>
                          <a:sym typeface="Verdana"/>
                        </a:rPr>
                        <a:t>7</a:t>
                      </a:r>
                      <a:endParaRPr sz="16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04000">
                <a:tc>
                  <a:txBody>
                    <a:bodyPr/>
                    <a:lstStyle/>
                    <a:p>
                      <a:pPr marL="0" marR="0" lvl="0" indent="0" algn="l" rtl="0">
                        <a:lnSpc>
                          <a:spcPct val="100000"/>
                        </a:lnSpc>
                        <a:spcBef>
                          <a:spcPts val="0"/>
                        </a:spcBef>
                        <a:spcAft>
                          <a:spcPts val="0"/>
                        </a:spcAft>
                        <a:buClr>
                          <a:schemeClr val="dk2"/>
                        </a:buClr>
                        <a:buSzPts val="1120"/>
                        <a:buFont typeface="Noto Sans Symbols"/>
                        <a:buNone/>
                      </a:pPr>
                      <a:r>
                        <a:rPr lang="es-AR" sz="1600" b="0" i="0" u="none" strike="noStrike" cap="none" dirty="0">
                          <a:solidFill>
                            <a:schemeClr val="dk1"/>
                          </a:solidFill>
                          <a:latin typeface="Verdana"/>
                          <a:ea typeface="Verdana"/>
                          <a:cs typeface="Verdana"/>
                          <a:sym typeface="Verdana"/>
                        </a:rPr>
                        <a:t>E</a:t>
                      </a:r>
                      <a:endParaRPr sz="1600" b="0" i="0" u="none" strike="noStrike" cap="none" dirty="0">
                        <a:solidFill>
                          <a:schemeClr val="dk1"/>
                        </a:solidFill>
                        <a:latin typeface="Verdana"/>
                        <a:ea typeface="Verdana"/>
                        <a:cs typeface="Verdana"/>
                        <a:sym typeface="Verdana"/>
                      </a:endParaRPr>
                    </a:p>
                  </a:txBody>
                  <a:tcPr marL="68575" marR="6857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120"/>
                        <a:buFont typeface="Noto Sans Symbols"/>
                        <a:buNone/>
                      </a:pPr>
                      <a:r>
                        <a:rPr lang="es-AR" sz="1600" b="0" i="0" u="none" strike="noStrike" cap="none" dirty="0">
                          <a:solidFill>
                            <a:schemeClr val="dk1"/>
                          </a:solidFill>
                          <a:latin typeface="Verdana"/>
                          <a:ea typeface="Verdana"/>
                          <a:cs typeface="Verdana"/>
                          <a:sym typeface="Verdana"/>
                        </a:rPr>
                        <a:t>B</a:t>
                      </a:r>
                      <a:endParaRPr sz="16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120"/>
                        <a:buFont typeface="Noto Sans Symbols"/>
                        <a:buNone/>
                      </a:pPr>
                      <a:r>
                        <a:rPr lang="es-AR" sz="1600" b="0" i="0" u="none" strike="noStrike" cap="none" dirty="0">
                          <a:solidFill>
                            <a:schemeClr val="dk1"/>
                          </a:solidFill>
                          <a:latin typeface="Verdana"/>
                          <a:ea typeface="Verdana"/>
                          <a:cs typeface="Verdana"/>
                          <a:sym typeface="Verdana"/>
                        </a:rPr>
                        <a:t>4</a:t>
                      </a:r>
                      <a:endParaRPr sz="16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04000">
                <a:tc>
                  <a:txBody>
                    <a:bodyPr/>
                    <a:lstStyle/>
                    <a:p>
                      <a:pPr marL="0" marR="0" lvl="0" indent="0" algn="l" rtl="0">
                        <a:lnSpc>
                          <a:spcPct val="100000"/>
                        </a:lnSpc>
                        <a:spcBef>
                          <a:spcPts val="0"/>
                        </a:spcBef>
                        <a:spcAft>
                          <a:spcPts val="0"/>
                        </a:spcAft>
                        <a:buClr>
                          <a:schemeClr val="dk2"/>
                        </a:buClr>
                        <a:buSzPts val="1120"/>
                        <a:buFont typeface="Noto Sans Symbols"/>
                        <a:buNone/>
                      </a:pPr>
                      <a:r>
                        <a:rPr lang="es-AR" sz="1600" b="0" i="0" u="none" strike="noStrike" cap="none" dirty="0">
                          <a:solidFill>
                            <a:schemeClr val="dk1"/>
                          </a:solidFill>
                          <a:latin typeface="Verdana"/>
                          <a:ea typeface="Verdana"/>
                          <a:cs typeface="Verdana"/>
                          <a:sym typeface="Verdana"/>
                        </a:rPr>
                        <a:t>F</a:t>
                      </a:r>
                      <a:endParaRPr sz="1600" b="0" i="0" u="none" strike="noStrike" cap="none" dirty="0">
                        <a:solidFill>
                          <a:schemeClr val="dk1"/>
                        </a:solidFill>
                        <a:latin typeface="Verdana"/>
                        <a:ea typeface="Verdana"/>
                        <a:cs typeface="Verdana"/>
                        <a:sym typeface="Verdana"/>
                      </a:endParaRPr>
                    </a:p>
                  </a:txBody>
                  <a:tcPr marL="68575" marR="6857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120"/>
                        <a:buFont typeface="Noto Sans Symbols"/>
                        <a:buNone/>
                      </a:pPr>
                      <a:r>
                        <a:rPr lang="es-AR" sz="1600" b="0" i="0" u="none" strike="noStrike" cap="none" dirty="0">
                          <a:solidFill>
                            <a:schemeClr val="dk1"/>
                          </a:solidFill>
                          <a:latin typeface="Verdana"/>
                          <a:ea typeface="Verdana"/>
                          <a:cs typeface="Verdana"/>
                          <a:sym typeface="Verdana"/>
                        </a:rPr>
                        <a:t>C-D-E</a:t>
                      </a:r>
                      <a:endParaRPr sz="16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120"/>
                        <a:buFont typeface="Noto Sans Symbols"/>
                        <a:buNone/>
                      </a:pPr>
                      <a:r>
                        <a:rPr lang="es-AR" sz="1600" b="0" i="0" u="none" strike="noStrike" cap="none" dirty="0">
                          <a:solidFill>
                            <a:schemeClr val="dk1"/>
                          </a:solidFill>
                          <a:latin typeface="Verdana"/>
                          <a:ea typeface="Verdana"/>
                          <a:cs typeface="Verdana"/>
                          <a:sym typeface="Verdana"/>
                        </a:rPr>
                        <a:t>5</a:t>
                      </a:r>
                      <a:endParaRPr sz="16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04000">
                <a:tc>
                  <a:txBody>
                    <a:bodyPr/>
                    <a:lstStyle/>
                    <a:p>
                      <a:pPr marL="0" marR="0" lvl="0" indent="0" algn="l" rtl="0">
                        <a:lnSpc>
                          <a:spcPct val="100000"/>
                        </a:lnSpc>
                        <a:spcBef>
                          <a:spcPts val="0"/>
                        </a:spcBef>
                        <a:spcAft>
                          <a:spcPts val="0"/>
                        </a:spcAft>
                        <a:buClr>
                          <a:schemeClr val="dk2"/>
                        </a:buClr>
                        <a:buSzPts val="1120"/>
                        <a:buFont typeface="Noto Sans Symbols"/>
                        <a:buNone/>
                      </a:pPr>
                      <a:r>
                        <a:rPr lang="es-AR" sz="1600" b="0" i="0" u="none" strike="noStrike" cap="none" dirty="0">
                          <a:solidFill>
                            <a:schemeClr val="dk1"/>
                          </a:solidFill>
                          <a:latin typeface="Verdana"/>
                          <a:ea typeface="Verdana"/>
                          <a:cs typeface="Verdana"/>
                          <a:sym typeface="Verdana"/>
                        </a:rPr>
                        <a:t>G</a:t>
                      </a:r>
                      <a:endParaRPr sz="1600" b="0" i="0" u="none" strike="noStrike" cap="none" dirty="0">
                        <a:solidFill>
                          <a:schemeClr val="dk1"/>
                        </a:solidFill>
                        <a:latin typeface="Verdana"/>
                        <a:ea typeface="Verdana"/>
                        <a:cs typeface="Verdana"/>
                        <a:sym typeface="Verdana"/>
                      </a:endParaRPr>
                    </a:p>
                  </a:txBody>
                  <a:tcPr marL="68575" marR="68575"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120"/>
                        <a:buFont typeface="Noto Sans Symbols"/>
                        <a:buNone/>
                      </a:pPr>
                      <a:r>
                        <a:rPr lang="es-AR" sz="1600" b="0" i="0" u="none" strike="noStrike" cap="none" dirty="0">
                          <a:solidFill>
                            <a:schemeClr val="dk1"/>
                          </a:solidFill>
                          <a:latin typeface="Verdana"/>
                          <a:ea typeface="Verdana"/>
                          <a:cs typeface="Verdana"/>
                          <a:sym typeface="Verdana"/>
                        </a:rPr>
                        <a:t>E</a:t>
                      </a:r>
                      <a:endParaRPr sz="16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2"/>
                        </a:buClr>
                        <a:buSzPts val="1120"/>
                        <a:buFont typeface="Noto Sans Symbols"/>
                        <a:buNone/>
                      </a:pPr>
                      <a:r>
                        <a:rPr lang="es-AR" sz="1600" b="0" i="0" u="none" strike="noStrike" cap="none" dirty="0">
                          <a:solidFill>
                            <a:schemeClr val="dk1"/>
                          </a:solidFill>
                          <a:latin typeface="Verdana"/>
                          <a:ea typeface="Verdana"/>
                          <a:cs typeface="Verdana"/>
                          <a:sym typeface="Verdana"/>
                        </a:rPr>
                        <a:t>4</a:t>
                      </a:r>
                      <a:endParaRPr sz="1600" b="0" i="0" u="none" strike="noStrike" cap="none" dirty="0">
                        <a:solidFill>
                          <a:schemeClr val="dk1"/>
                        </a:solidFill>
                        <a:latin typeface="Verdana"/>
                        <a:ea typeface="Verdana"/>
                        <a:cs typeface="Verdana"/>
                        <a:sym typeface="Verdana"/>
                      </a:endParaRPr>
                    </a:p>
                  </a:txBody>
                  <a:tcPr marL="68575" marR="68575"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25"/>
          <p:cNvSpPr txBox="1">
            <a:spLocks noGrp="1"/>
          </p:cNvSpPr>
          <p:nvPr>
            <p:ph type="title"/>
          </p:nvPr>
        </p:nvSpPr>
        <p:spPr>
          <a:xfrm>
            <a:off x="567122" y="212725"/>
            <a:ext cx="10284095" cy="1129444"/>
          </a:xfrm>
          <a:prstGeom prst="rect">
            <a:avLst/>
          </a:prstGeom>
          <a:noFill/>
          <a:ln>
            <a:noFill/>
          </a:ln>
        </p:spPr>
        <p:txBody>
          <a:bodyPr spcFirstLastPara="1" wrap="square" lIns="91425" tIns="45700" rIns="91425" bIns="45700" anchor="ctr" anchorCtr="0">
            <a:normAutofit/>
          </a:bodyPr>
          <a:lstStyle/>
          <a:p>
            <a:r>
              <a:rPr lang="es-AR" dirty="0"/>
              <a:t>Método de planificación temporal</a:t>
            </a:r>
            <a:br>
              <a:rPr lang="es-AR" dirty="0"/>
            </a:br>
            <a:r>
              <a:rPr lang="es-AR" dirty="0"/>
              <a:t>PERT - CPM</a:t>
            </a:r>
            <a:endParaRPr dirty="0"/>
          </a:p>
        </p:txBody>
      </p:sp>
      <p:graphicFrame>
        <p:nvGraphicFramePr>
          <p:cNvPr id="535" name="Google Shape;535;p25"/>
          <p:cNvGraphicFramePr/>
          <p:nvPr>
            <p:extLst>
              <p:ext uri="{D42A27DB-BD31-4B8C-83A1-F6EECF244321}">
                <p14:modId xmlns:p14="http://schemas.microsoft.com/office/powerpoint/2010/main" val="3825721821"/>
              </p:ext>
            </p:extLst>
          </p:nvPr>
        </p:nvGraphicFramePr>
        <p:xfrm>
          <a:off x="1649725" y="1484645"/>
          <a:ext cx="8892550" cy="4904625"/>
        </p:xfrm>
        <a:graphic>
          <a:graphicData uri="http://schemas.openxmlformats.org/drawingml/2006/table">
            <a:tbl>
              <a:tblPr>
                <a:noFill/>
                <a:tableStyleId>{3CB65AB1-12CD-4928-94E2-027FF63208B2}</a:tableStyleId>
              </a:tblPr>
              <a:tblGrid>
                <a:gridCol w="981625">
                  <a:extLst>
                    <a:ext uri="{9D8B030D-6E8A-4147-A177-3AD203B41FA5}">
                      <a16:colId xmlns:a16="http://schemas.microsoft.com/office/drawing/2014/main" val="20000"/>
                    </a:ext>
                  </a:extLst>
                </a:gridCol>
                <a:gridCol w="1330025">
                  <a:extLst>
                    <a:ext uri="{9D8B030D-6E8A-4147-A177-3AD203B41FA5}">
                      <a16:colId xmlns:a16="http://schemas.microsoft.com/office/drawing/2014/main" val="20001"/>
                    </a:ext>
                  </a:extLst>
                </a:gridCol>
                <a:gridCol w="6580900">
                  <a:extLst>
                    <a:ext uri="{9D8B030D-6E8A-4147-A177-3AD203B41FA5}">
                      <a16:colId xmlns:a16="http://schemas.microsoft.com/office/drawing/2014/main" val="20002"/>
                    </a:ext>
                  </a:extLst>
                </a:gridCol>
              </a:tblGrid>
              <a:tr h="306725">
                <a:tc>
                  <a:txBody>
                    <a:bodyPr/>
                    <a:lstStyle/>
                    <a:p>
                      <a:pPr marL="365125" marR="0" lvl="0" indent="-282575" algn="ctr" rtl="0">
                        <a:lnSpc>
                          <a:spcPct val="100000"/>
                        </a:lnSpc>
                        <a:spcBef>
                          <a:spcPts val="0"/>
                        </a:spcBef>
                        <a:spcAft>
                          <a:spcPts val="0"/>
                        </a:spcAft>
                        <a:buClr>
                          <a:schemeClr val="dk1"/>
                        </a:buClr>
                        <a:buSzPts val="2000"/>
                        <a:buFont typeface="Arial"/>
                        <a:buNone/>
                      </a:pPr>
                      <a:r>
                        <a:rPr lang="es-AR" sz="2000" b="0" i="0" u="none" strike="noStrike" cap="none" dirty="0">
                          <a:solidFill>
                            <a:schemeClr val="dk1"/>
                          </a:solidFill>
                          <a:latin typeface="Arial"/>
                          <a:ea typeface="Arial"/>
                          <a:cs typeface="Arial"/>
                          <a:sym typeface="Arial"/>
                        </a:rPr>
                        <a:t>Tarea </a:t>
                      </a:r>
                      <a:endParaRPr sz="2000" b="0" i="0" u="none" strike="noStrike" cap="none" dirty="0">
                        <a:solidFill>
                          <a:schemeClr val="dk1"/>
                        </a:solidFill>
                        <a:latin typeface="Arial"/>
                        <a:ea typeface="Arial"/>
                        <a:cs typeface="Arial"/>
                        <a:sym typeface="Arial"/>
                      </a:endParaRPr>
                    </a:p>
                  </a:txBody>
                  <a:tcPr marL="97400" marR="9740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65125" marR="0" lvl="0" indent="-282575" algn="ctr" rtl="0">
                        <a:lnSpc>
                          <a:spcPct val="100000"/>
                        </a:lnSpc>
                        <a:spcBef>
                          <a:spcPts val="0"/>
                        </a:spcBef>
                        <a:spcAft>
                          <a:spcPts val="0"/>
                        </a:spcAft>
                        <a:buClr>
                          <a:schemeClr val="dk1"/>
                        </a:buClr>
                        <a:buSzPts val="2000"/>
                        <a:buFont typeface="Arial"/>
                        <a:buNone/>
                      </a:pPr>
                      <a:r>
                        <a:rPr lang="es-AR" sz="2000" b="0" i="0" u="none" strike="noStrike" cap="none" dirty="0">
                          <a:solidFill>
                            <a:schemeClr val="dk1"/>
                          </a:solidFill>
                          <a:latin typeface="Arial"/>
                          <a:ea typeface="Arial"/>
                          <a:cs typeface="Arial"/>
                          <a:sym typeface="Arial"/>
                        </a:rPr>
                        <a:t>Duración</a:t>
                      </a:r>
                      <a:endParaRPr sz="2000" b="0" i="0" u="none" strike="noStrike" cap="none" dirty="0">
                        <a:solidFill>
                          <a:schemeClr val="dk1"/>
                        </a:solidFill>
                        <a:latin typeface="Arial"/>
                        <a:ea typeface="Arial"/>
                        <a:cs typeface="Arial"/>
                        <a:sym typeface="Arial"/>
                      </a:endParaRPr>
                    </a:p>
                  </a:txBody>
                  <a:tcPr marL="97400" marR="9740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65125" marR="0" lvl="0" indent="-282575" algn="ctr" rtl="0">
                        <a:lnSpc>
                          <a:spcPct val="100000"/>
                        </a:lnSpc>
                        <a:spcBef>
                          <a:spcPts val="0"/>
                        </a:spcBef>
                        <a:spcAft>
                          <a:spcPts val="0"/>
                        </a:spcAft>
                        <a:buClr>
                          <a:schemeClr val="dk1"/>
                        </a:buClr>
                        <a:buSzPts val="2000"/>
                        <a:buFont typeface="Arial"/>
                        <a:buNone/>
                      </a:pPr>
                      <a:r>
                        <a:rPr lang="es-AR" sz="2000" b="0" i="0" u="none" strike="noStrike" cap="none" dirty="0">
                          <a:solidFill>
                            <a:schemeClr val="dk1"/>
                          </a:solidFill>
                          <a:latin typeface="Arial"/>
                          <a:ea typeface="Arial"/>
                          <a:cs typeface="Arial"/>
                          <a:sym typeface="Arial"/>
                        </a:rPr>
                        <a:t>Restricciones</a:t>
                      </a:r>
                      <a:endParaRPr sz="2000" b="0" i="0" u="none" strike="noStrike" cap="none" dirty="0">
                        <a:solidFill>
                          <a:schemeClr val="dk1"/>
                        </a:solidFill>
                        <a:latin typeface="Arial"/>
                        <a:ea typeface="Arial"/>
                        <a:cs typeface="Arial"/>
                        <a:sym typeface="Arial"/>
                      </a:endParaRPr>
                    </a:p>
                  </a:txBody>
                  <a:tcPr marL="97400" marR="9740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66375">
                <a:tc>
                  <a:txBody>
                    <a:bodyPr/>
                    <a:lstStyle/>
                    <a:p>
                      <a:pPr marL="365125" marR="0" lvl="0" indent="-282575" algn="ctr" rtl="0">
                        <a:lnSpc>
                          <a:spcPct val="100000"/>
                        </a:lnSpc>
                        <a:spcBef>
                          <a:spcPts val="0"/>
                        </a:spcBef>
                        <a:spcAft>
                          <a:spcPts val="0"/>
                        </a:spcAft>
                        <a:buClr>
                          <a:schemeClr val="dk1"/>
                        </a:buClr>
                        <a:buSzPts val="2000"/>
                        <a:buFont typeface="Arial"/>
                        <a:buNone/>
                      </a:pPr>
                      <a:r>
                        <a:rPr lang="es-AR" sz="2000" b="0" i="0" u="none" strike="noStrike" cap="none" dirty="0">
                          <a:solidFill>
                            <a:schemeClr val="dk1"/>
                          </a:solidFill>
                          <a:latin typeface="Arial"/>
                          <a:ea typeface="Arial"/>
                          <a:cs typeface="Arial"/>
                          <a:sym typeface="Arial"/>
                        </a:rPr>
                        <a:t>A</a:t>
                      </a:r>
                      <a:endParaRPr sz="2000" b="0" i="0" u="none" strike="noStrike" cap="none" dirty="0">
                        <a:solidFill>
                          <a:schemeClr val="dk1"/>
                        </a:solidFill>
                        <a:latin typeface="Arial"/>
                        <a:ea typeface="Arial"/>
                        <a:cs typeface="Arial"/>
                        <a:sym typeface="Arial"/>
                      </a:endParaRPr>
                    </a:p>
                  </a:txBody>
                  <a:tcPr marL="97400" marR="9740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65125" marR="0" lvl="0" indent="-282575" algn="ctr" rtl="0">
                        <a:lnSpc>
                          <a:spcPct val="100000"/>
                        </a:lnSpc>
                        <a:spcBef>
                          <a:spcPts val="0"/>
                        </a:spcBef>
                        <a:spcAft>
                          <a:spcPts val="0"/>
                        </a:spcAft>
                        <a:buClr>
                          <a:schemeClr val="dk1"/>
                        </a:buClr>
                        <a:buSzPts val="2000"/>
                        <a:buFont typeface="Arial"/>
                        <a:buNone/>
                      </a:pPr>
                      <a:r>
                        <a:rPr lang="es-AR" sz="2000" b="0" i="0" u="none" strike="noStrike" cap="none" dirty="0">
                          <a:solidFill>
                            <a:schemeClr val="dk1"/>
                          </a:solidFill>
                          <a:latin typeface="Arial"/>
                          <a:ea typeface="Arial"/>
                          <a:cs typeface="Arial"/>
                          <a:sym typeface="Arial"/>
                        </a:rPr>
                        <a:t>12</a:t>
                      </a:r>
                      <a:endParaRPr sz="2000" b="0" i="0" u="none" strike="noStrike" cap="none" dirty="0">
                        <a:solidFill>
                          <a:schemeClr val="dk1"/>
                        </a:solidFill>
                        <a:latin typeface="Arial"/>
                        <a:ea typeface="Arial"/>
                        <a:cs typeface="Arial"/>
                        <a:sym typeface="Arial"/>
                      </a:endParaRPr>
                    </a:p>
                  </a:txBody>
                  <a:tcPr marL="97400" marR="9740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65125" marR="0" lvl="0" indent="-282575" algn="ctr" rtl="0">
                        <a:lnSpc>
                          <a:spcPct val="100000"/>
                        </a:lnSpc>
                        <a:spcBef>
                          <a:spcPts val="0"/>
                        </a:spcBef>
                        <a:spcAft>
                          <a:spcPts val="0"/>
                        </a:spcAft>
                        <a:buClr>
                          <a:schemeClr val="dk1"/>
                        </a:buClr>
                        <a:buSzPts val="2000"/>
                        <a:buFont typeface="Arial"/>
                        <a:buNone/>
                      </a:pPr>
                      <a:r>
                        <a:rPr lang="es-AR" sz="2000" b="0" i="0" u="none" strike="noStrike" cap="none" dirty="0">
                          <a:solidFill>
                            <a:schemeClr val="dk1"/>
                          </a:solidFill>
                          <a:latin typeface="Arial"/>
                          <a:ea typeface="Arial"/>
                          <a:cs typeface="Arial"/>
                          <a:sym typeface="Arial"/>
                        </a:rPr>
                        <a:t> </a:t>
                      </a:r>
                      <a:endParaRPr sz="2000" b="0" i="0" u="none" strike="noStrike" cap="none" dirty="0">
                        <a:solidFill>
                          <a:schemeClr val="dk1"/>
                        </a:solidFill>
                        <a:latin typeface="Arial"/>
                        <a:ea typeface="Arial"/>
                        <a:cs typeface="Arial"/>
                        <a:sym typeface="Arial"/>
                      </a:endParaRPr>
                    </a:p>
                  </a:txBody>
                  <a:tcPr marL="97400" marR="9740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66375">
                <a:tc>
                  <a:txBody>
                    <a:bodyPr/>
                    <a:lstStyle/>
                    <a:p>
                      <a:pPr marL="365125" marR="0" lvl="0" indent="-282575" algn="ctr" rtl="0">
                        <a:lnSpc>
                          <a:spcPct val="100000"/>
                        </a:lnSpc>
                        <a:spcBef>
                          <a:spcPts val="0"/>
                        </a:spcBef>
                        <a:spcAft>
                          <a:spcPts val="0"/>
                        </a:spcAft>
                        <a:buClr>
                          <a:schemeClr val="dk1"/>
                        </a:buClr>
                        <a:buSzPts val="2000"/>
                        <a:buFont typeface="Arial"/>
                        <a:buNone/>
                      </a:pPr>
                      <a:r>
                        <a:rPr lang="es-AR" sz="2000" b="0" i="0" u="none" strike="noStrike" cap="none" dirty="0">
                          <a:solidFill>
                            <a:schemeClr val="dk1"/>
                          </a:solidFill>
                          <a:latin typeface="Arial"/>
                          <a:ea typeface="Arial"/>
                          <a:cs typeface="Arial"/>
                          <a:sym typeface="Arial"/>
                        </a:rPr>
                        <a:t>B </a:t>
                      </a:r>
                      <a:endParaRPr sz="2000" b="0" i="0" u="none" strike="noStrike" cap="none" dirty="0">
                        <a:solidFill>
                          <a:schemeClr val="dk1"/>
                        </a:solidFill>
                        <a:latin typeface="Arial"/>
                        <a:ea typeface="Arial"/>
                        <a:cs typeface="Arial"/>
                        <a:sym typeface="Arial"/>
                      </a:endParaRPr>
                    </a:p>
                  </a:txBody>
                  <a:tcPr marL="97400" marR="9740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65125" marR="0" lvl="0" indent="-282575" algn="ctr" rtl="0">
                        <a:lnSpc>
                          <a:spcPct val="100000"/>
                        </a:lnSpc>
                        <a:spcBef>
                          <a:spcPts val="0"/>
                        </a:spcBef>
                        <a:spcAft>
                          <a:spcPts val="0"/>
                        </a:spcAft>
                        <a:buClr>
                          <a:schemeClr val="dk1"/>
                        </a:buClr>
                        <a:buSzPts val="2000"/>
                        <a:buFont typeface="Arial"/>
                        <a:buNone/>
                      </a:pPr>
                      <a:r>
                        <a:rPr lang="es-AR" sz="2000" b="0" i="0" u="none" strike="noStrike" cap="none" dirty="0">
                          <a:solidFill>
                            <a:schemeClr val="dk1"/>
                          </a:solidFill>
                          <a:latin typeface="Arial"/>
                          <a:ea typeface="Arial"/>
                          <a:cs typeface="Arial"/>
                          <a:sym typeface="Arial"/>
                        </a:rPr>
                        <a:t>5</a:t>
                      </a:r>
                      <a:endParaRPr sz="2000" b="0" i="0" u="none" strike="noStrike" cap="none" dirty="0">
                        <a:solidFill>
                          <a:schemeClr val="dk1"/>
                        </a:solidFill>
                        <a:latin typeface="Arial"/>
                        <a:ea typeface="Arial"/>
                        <a:cs typeface="Arial"/>
                        <a:sym typeface="Arial"/>
                      </a:endParaRPr>
                    </a:p>
                  </a:txBody>
                  <a:tcPr marL="97400" marR="9740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65125" marR="0" lvl="0" indent="-282575" algn="ctr" rtl="0">
                        <a:lnSpc>
                          <a:spcPct val="100000"/>
                        </a:lnSpc>
                        <a:spcBef>
                          <a:spcPts val="0"/>
                        </a:spcBef>
                        <a:spcAft>
                          <a:spcPts val="0"/>
                        </a:spcAft>
                        <a:buClr>
                          <a:schemeClr val="dk1"/>
                        </a:buClr>
                        <a:buSzPts val="2000"/>
                        <a:buFont typeface="Arial"/>
                        <a:buNone/>
                      </a:pPr>
                      <a:r>
                        <a:rPr lang="es-AR" sz="2000" b="0" i="0" u="none" strike="noStrike" cap="none" dirty="0">
                          <a:solidFill>
                            <a:schemeClr val="dk1"/>
                          </a:solidFill>
                          <a:latin typeface="Arial"/>
                          <a:ea typeface="Arial"/>
                          <a:cs typeface="Arial"/>
                          <a:sym typeface="Arial"/>
                        </a:rPr>
                        <a:t>A terminada </a:t>
                      </a:r>
                      <a:endParaRPr sz="2000" b="0" i="0" u="none" strike="noStrike" cap="none" dirty="0">
                        <a:solidFill>
                          <a:schemeClr val="dk1"/>
                        </a:solidFill>
                        <a:latin typeface="Arial"/>
                        <a:ea typeface="Arial"/>
                        <a:cs typeface="Arial"/>
                        <a:sym typeface="Arial"/>
                      </a:endParaRPr>
                    </a:p>
                  </a:txBody>
                  <a:tcPr marL="97400" marR="9740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29675">
                <a:tc>
                  <a:txBody>
                    <a:bodyPr/>
                    <a:lstStyle/>
                    <a:p>
                      <a:pPr marL="365125" marR="0" lvl="0" indent="-282575" algn="ctr" rtl="0">
                        <a:lnSpc>
                          <a:spcPct val="100000"/>
                        </a:lnSpc>
                        <a:spcBef>
                          <a:spcPts val="0"/>
                        </a:spcBef>
                        <a:spcAft>
                          <a:spcPts val="0"/>
                        </a:spcAft>
                        <a:buClr>
                          <a:schemeClr val="dk1"/>
                        </a:buClr>
                        <a:buSzPts val="2000"/>
                        <a:buFont typeface="Arial"/>
                        <a:buNone/>
                      </a:pPr>
                      <a:r>
                        <a:rPr lang="es-AR" sz="2000" b="0" i="0" u="none" strike="noStrike" cap="none" dirty="0">
                          <a:solidFill>
                            <a:schemeClr val="dk1"/>
                          </a:solidFill>
                          <a:latin typeface="Arial"/>
                          <a:ea typeface="Arial"/>
                          <a:cs typeface="Arial"/>
                          <a:sym typeface="Arial"/>
                        </a:rPr>
                        <a:t>C </a:t>
                      </a:r>
                      <a:endParaRPr sz="2000" b="0" i="0" u="none" strike="noStrike" cap="none" dirty="0">
                        <a:solidFill>
                          <a:schemeClr val="dk1"/>
                        </a:solidFill>
                        <a:latin typeface="Arial"/>
                        <a:ea typeface="Arial"/>
                        <a:cs typeface="Arial"/>
                        <a:sym typeface="Arial"/>
                      </a:endParaRPr>
                    </a:p>
                  </a:txBody>
                  <a:tcPr marL="97400" marR="9740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65125" marR="0" lvl="0" indent="-282575" algn="ctr" rtl="0">
                        <a:lnSpc>
                          <a:spcPct val="100000"/>
                        </a:lnSpc>
                        <a:spcBef>
                          <a:spcPts val="0"/>
                        </a:spcBef>
                        <a:spcAft>
                          <a:spcPts val="0"/>
                        </a:spcAft>
                        <a:buClr>
                          <a:schemeClr val="dk1"/>
                        </a:buClr>
                        <a:buSzPts val="2000"/>
                        <a:buFont typeface="Arial"/>
                        <a:buNone/>
                      </a:pPr>
                      <a:r>
                        <a:rPr lang="es-AR" sz="2000" b="0" i="0" u="none" strike="noStrike" cap="none" dirty="0">
                          <a:solidFill>
                            <a:schemeClr val="dk1"/>
                          </a:solidFill>
                          <a:latin typeface="Arial"/>
                          <a:ea typeface="Arial"/>
                          <a:cs typeface="Arial"/>
                          <a:sym typeface="Arial"/>
                        </a:rPr>
                        <a:t>3</a:t>
                      </a:r>
                      <a:endParaRPr sz="2000" b="0" i="0" u="none" strike="noStrike" cap="none" dirty="0">
                        <a:solidFill>
                          <a:schemeClr val="dk1"/>
                        </a:solidFill>
                        <a:latin typeface="Arial"/>
                        <a:ea typeface="Arial"/>
                        <a:cs typeface="Arial"/>
                        <a:sym typeface="Arial"/>
                      </a:endParaRPr>
                    </a:p>
                  </a:txBody>
                  <a:tcPr marL="97400" marR="9740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65125" marR="0" lvl="0" indent="-282575" algn="ctr" rtl="0">
                        <a:lnSpc>
                          <a:spcPct val="100000"/>
                        </a:lnSpc>
                        <a:spcBef>
                          <a:spcPts val="0"/>
                        </a:spcBef>
                        <a:spcAft>
                          <a:spcPts val="0"/>
                        </a:spcAft>
                        <a:buClr>
                          <a:schemeClr val="dk1"/>
                        </a:buClr>
                        <a:buSzPts val="2000"/>
                        <a:buFont typeface="Arial"/>
                        <a:buNone/>
                      </a:pPr>
                      <a:r>
                        <a:rPr lang="es-AR" sz="2000" b="0" i="0" u="none" strike="noStrike" cap="none" dirty="0">
                          <a:solidFill>
                            <a:schemeClr val="dk1"/>
                          </a:solidFill>
                          <a:latin typeface="Arial"/>
                          <a:ea typeface="Arial"/>
                          <a:cs typeface="Arial"/>
                          <a:sym typeface="Arial"/>
                        </a:rPr>
                        <a:t>Empieza 1 semana después de terminada B</a:t>
                      </a:r>
                      <a:endParaRPr sz="2000" b="0" i="0" u="none" strike="noStrike" cap="none" dirty="0">
                        <a:solidFill>
                          <a:schemeClr val="dk1"/>
                        </a:solidFill>
                        <a:latin typeface="Arial"/>
                        <a:ea typeface="Arial"/>
                        <a:cs typeface="Arial"/>
                        <a:sym typeface="Arial"/>
                      </a:endParaRPr>
                    </a:p>
                  </a:txBody>
                  <a:tcPr marL="97400" marR="9740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71325">
                <a:tc>
                  <a:txBody>
                    <a:bodyPr/>
                    <a:lstStyle/>
                    <a:p>
                      <a:pPr marL="365125" marR="0" lvl="0" indent="-282575" algn="ctr" rtl="0">
                        <a:lnSpc>
                          <a:spcPct val="100000"/>
                        </a:lnSpc>
                        <a:spcBef>
                          <a:spcPts val="0"/>
                        </a:spcBef>
                        <a:spcAft>
                          <a:spcPts val="0"/>
                        </a:spcAft>
                        <a:buClr>
                          <a:schemeClr val="dk1"/>
                        </a:buClr>
                        <a:buSzPts val="2000"/>
                        <a:buFont typeface="Arial"/>
                        <a:buNone/>
                      </a:pPr>
                      <a:r>
                        <a:rPr lang="es-AR" sz="2000" b="0" i="0" u="none" strike="noStrike" cap="none" dirty="0">
                          <a:solidFill>
                            <a:schemeClr val="dk1"/>
                          </a:solidFill>
                          <a:latin typeface="Arial"/>
                          <a:ea typeface="Arial"/>
                          <a:cs typeface="Arial"/>
                          <a:sym typeface="Arial"/>
                        </a:rPr>
                        <a:t>D </a:t>
                      </a:r>
                      <a:endParaRPr sz="2000" b="0" i="0" u="none" strike="noStrike" cap="none" dirty="0">
                        <a:solidFill>
                          <a:schemeClr val="dk1"/>
                        </a:solidFill>
                        <a:latin typeface="Arial"/>
                        <a:ea typeface="Arial"/>
                        <a:cs typeface="Arial"/>
                        <a:sym typeface="Arial"/>
                      </a:endParaRPr>
                    </a:p>
                  </a:txBody>
                  <a:tcPr marL="97400" marR="9740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65125" marR="0" lvl="0" indent="-282575" algn="ctr" rtl="0">
                        <a:lnSpc>
                          <a:spcPct val="100000"/>
                        </a:lnSpc>
                        <a:spcBef>
                          <a:spcPts val="0"/>
                        </a:spcBef>
                        <a:spcAft>
                          <a:spcPts val="0"/>
                        </a:spcAft>
                        <a:buClr>
                          <a:schemeClr val="dk1"/>
                        </a:buClr>
                        <a:buSzPts val="2000"/>
                        <a:buFont typeface="Arial"/>
                        <a:buNone/>
                      </a:pPr>
                      <a:r>
                        <a:rPr lang="es-AR" sz="2000" b="0" i="0" u="none" strike="noStrike" cap="none" dirty="0">
                          <a:solidFill>
                            <a:schemeClr val="dk1"/>
                          </a:solidFill>
                          <a:latin typeface="Arial"/>
                          <a:ea typeface="Arial"/>
                          <a:cs typeface="Arial"/>
                          <a:sym typeface="Arial"/>
                        </a:rPr>
                        <a:t>8</a:t>
                      </a:r>
                      <a:endParaRPr sz="2000" b="0" i="0" u="none" strike="noStrike" cap="none" dirty="0">
                        <a:solidFill>
                          <a:schemeClr val="dk1"/>
                        </a:solidFill>
                        <a:latin typeface="Arial"/>
                        <a:ea typeface="Arial"/>
                        <a:cs typeface="Arial"/>
                        <a:sym typeface="Arial"/>
                      </a:endParaRPr>
                    </a:p>
                  </a:txBody>
                  <a:tcPr marL="97400" marR="9740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65125" marR="0" lvl="0" indent="-282575" algn="ctr" rtl="0">
                        <a:lnSpc>
                          <a:spcPct val="100000"/>
                        </a:lnSpc>
                        <a:spcBef>
                          <a:spcPts val="0"/>
                        </a:spcBef>
                        <a:spcAft>
                          <a:spcPts val="0"/>
                        </a:spcAft>
                        <a:buClr>
                          <a:schemeClr val="dk1"/>
                        </a:buClr>
                        <a:buSzPts val="2000"/>
                        <a:buFont typeface="Arial"/>
                        <a:buNone/>
                      </a:pPr>
                      <a:r>
                        <a:rPr lang="es-AR" sz="2000" b="0" i="0" u="none" strike="noStrike" cap="none" dirty="0">
                          <a:solidFill>
                            <a:schemeClr val="dk1"/>
                          </a:solidFill>
                          <a:latin typeface="Arial"/>
                          <a:ea typeface="Arial"/>
                          <a:cs typeface="Arial"/>
                          <a:sym typeface="Arial"/>
                        </a:rPr>
                        <a:t>A terminada C terminada</a:t>
                      </a:r>
                      <a:endParaRPr sz="2000" b="0" i="0" u="none" strike="noStrike" cap="none" dirty="0">
                        <a:solidFill>
                          <a:schemeClr val="dk1"/>
                        </a:solidFill>
                        <a:latin typeface="Arial"/>
                        <a:ea typeface="Arial"/>
                        <a:cs typeface="Arial"/>
                        <a:sym typeface="Arial"/>
                      </a:endParaRPr>
                    </a:p>
                  </a:txBody>
                  <a:tcPr marL="97400" marR="9740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66375">
                <a:tc>
                  <a:txBody>
                    <a:bodyPr/>
                    <a:lstStyle/>
                    <a:p>
                      <a:pPr marL="365125" marR="0" lvl="0" indent="-282575" algn="ctr" rtl="0">
                        <a:lnSpc>
                          <a:spcPct val="100000"/>
                        </a:lnSpc>
                        <a:spcBef>
                          <a:spcPts val="0"/>
                        </a:spcBef>
                        <a:spcAft>
                          <a:spcPts val="0"/>
                        </a:spcAft>
                        <a:buClr>
                          <a:schemeClr val="dk1"/>
                        </a:buClr>
                        <a:buSzPts val="2000"/>
                        <a:buFont typeface="Arial"/>
                        <a:buNone/>
                      </a:pPr>
                      <a:r>
                        <a:rPr lang="es-AR" sz="2000" b="0" i="0" u="none" strike="noStrike" cap="none" dirty="0">
                          <a:solidFill>
                            <a:schemeClr val="dk1"/>
                          </a:solidFill>
                          <a:latin typeface="Arial"/>
                          <a:ea typeface="Arial"/>
                          <a:cs typeface="Arial"/>
                          <a:sym typeface="Arial"/>
                        </a:rPr>
                        <a:t>E</a:t>
                      </a:r>
                      <a:endParaRPr sz="2000" b="0" i="0" u="none" strike="noStrike" cap="none" dirty="0">
                        <a:solidFill>
                          <a:schemeClr val="dk1"/>
                        </a:solidFill>
                        <a:latin typeface="Arial"/>
                        <a:ea typeface="Arial"/>
                        <a:cs typeface="Arial"/>
                        <a:sym typeface="Arial"/>
                      </a:endParaRPr>
                    </a:p>
                  </a:txBody>
                  <a:tcPr marL="97400" marR="9740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65125" marR="0" lvl="0" indent="-282575" algn="ctr" rtl="0">
                        <a:lnSpc>
                          <a:spcPct val="100000"/>
                        </a:lnSpc>
                        <a:spcBef>
                          <a:spcPts val="0"/>
                        </a:spcBef>
                        <a:spcAft>
                          <a:spcPts val="0"/>
                        </a:spcAft>
                        <a:buClr>
                          <a:schemeClr val="dk1"/>
                        </a:buClr>
                        <a:buSzPts val="2000"/>
                        <a:buFont typeface="Arial"/>
                        <a:buNone/>
                      </a:pPr>
                      <a:r>
                        <a:rPr lang="es-AR" sz="2000" b="0" i="0" u="none" strike="noStrike" cap="none" dirty="0">
                          <a:solidFill>
                            <a:schemeClr val="dk1"/>
                          </a:solidFill>
                          <a:latin typeface="Arial"/>
                          <a:ea typeface="Arial"/>
                          <a:cs typeface="Arial"/>
                          <a:sym typeface="Arial"/>
                        </a:rPr>
                        <a:t>9</a:t>
                      </a:r>
                      <a:endParaRPr sz="2000" b="0" i="0" u="none" strike="noStrike" cap="none" dirty="0">
                        <a:solidFill>
                          <a:schemeClr val="dk1"/>
                        </a:solidFill>
                        <a:latin typeface="Arial"/>
                        <a:ea typeface="Arial"/>
                        <a:cs typeface="Arial"/>
                        <a:sym typeface="Arial"/>
                      </a:endParaRPr>
                    </a:p>
                  </a:txBody>
                  <a:tcPr marL="97400" marR="9740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65125" marR="0" lvl="0" indent="-282575" algn="ctr" rtl="0">
                        <a:lnSpc>
                          <a:spcPct val="100000"/>
                        </a:lnSpc>
                        <a:spcBef>
                          <a:spcPts val="0"/>
                        </a:spcBef>
                        <a:spcAft>
                          <a:spcPts val="0"/>
                        </a:spcAft>
                        <a:buClr>
                          <a:schemeClr val="dk1"/>
                        </a:buClr>
                        <a:buSzPts val="2000"/>
                        <a:buFont typeface="Arial"/>
                        <a:buNone/>
                      </a:pPr>
                      <a:r>
                        <a:rPr lang="es-AR" sz="2000" b="0" i="0" u="none" strike="noStrike" cap="none" dirty="0">
                          <a:solidFill>
                            <a:schemeClr val="dk1"/>
                          </a:solidFill>
                          <a:latin typeface="Arial"/>
                          <a:ea typeface="Arial"/>
                          <a:cs typeface="Arial"/>
                          <a:sym typeface="Arial"/>
                        </a:rPr>
                        <a:t>C terminada</a:t>
                      </a:r>
                      <a:endParaRPr sz="2000" b="0" i="0" u="none" strike="noStrike" cap="none" dirty="0">
                        <a:solidFill>
                          <a:schemeClr val="dk1"/>
                        </a:solidFill>
                        <a:latin typeface="Arial"/>
                        <a:ea typeface="Arial"/>
                        <a:cs typeface="Arial"/>
                        <a:sym typeface="Arial"/>
                      </a:endParaRPr>
                    </a:p>
                  </a:txBody>
                  <a:tcPr marL="97400" marR="9740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648200">
                <a:tc>
                  <a:txBody>
                    <a:bodyPr/>
                    <a:lstStyle/>
                    <a:p>
                      <a:pPr marL="365125" marR="0" lvl="0" indent="-282575" algn="ctr" rtl="0">
                        <a:lnSpc>
                          <a:spcPct val="100000"/>
                        </a:lnSpc>
                        <a:spcBef>
                          <a:spcPts val="0"/>
                        </a:spcBef>
                        <a:spcAft>
                          <a:spcPts val="0"/>
                        </a:spcAft>
                        <a:buClr>
                          <a:schemeClr val="dk1"/>
                        </a:buClr>
                        <a:buSzPts val="2000"/>
                        <a:buFont typeface="Arial"/>
                        <a:buNone/>
                      </a:pPr>
                      <a:r>
                        <a:rPr lang="es-AR" sz="2000" b="0" i="0" u="none" strike="noStrike" cap="none" dirty="0">
                          <a:solidFill>
                            <a:schemeClr val="dk1"/>
                          </a:solidFill>
                          <a:latin typeface="Arial"/>
                          <a:ea typeface="Arial"/>
                          <a:cs typeface="Arial"/>
                          <a:sym typeface="Arial"/>
                        </a:rPr>
                        <a:t>F </a:t>
                      </a:r>
                      <a:endParaRPr sz="2000" b="0" i="0" u="none" strike="noStrike" cap="none" dirty="0">
                        <a:solidFill>
                          <a:schemeClr val="dk1"/>
                        </a:solidFill>
                        <a:latin typeface="Arial"/>
                        <a:ea typeface="Arial"/>
                        <a:cs typeface="Arial"/>
                        <a:sym typeface="Arial"/>
                      </a:endParaRPr>
                    </a:p>
                  </a:txBody>
                  <a:tcPr marL="97400" marR="9740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65125" marR="0" lvl="0" indent="-282575" algn="ctr" rtl="0">
                        <a:lnSpc>
                          <a:spcPct val="100000"/>
                        </a:lnSpc>
                        <a:spcBef>
                          <a:spcPts val="0"/>
                        </a:spcBef>
                        <a:spcAft>
                          <a:spcPts val="0"/>
                        </a:spcAft>
                        <a:buClr>
                          <a:schemeClr val="dk1"/>
                        </a:buClr>
                        <a:buSzPts val="2000"/>
                        <a:buFont typeface="Arial"/>
                        <a:buNone/>
                      </a:pPr>
                      <a:r>
                        <a:rPr lang="es-AR" sz="2000" b="0" i="0" u="none" strike="noStrike" cap="none" dirty="0">
                          <a:solidFill>
                            <a:schemeClr val="dk1"/>
                          </a:solidFill>
                          <a:latin typeface="Arial"/>
                          <a:ea typeface="Arial"/>
                          <a:cs typeface="Arial"/>
                          <a:sym typeface="Arial"/>
                        </a:rPr>
                        <a:t>6</a:t>
                      </a:r>
                      <a:endParaRPr sz="2000" b="0" i="0" u="none" strike="noStrike" cap="none" dirty="0">
                        <a:solidFill>
                          <a:schemeClr val="dk1"/>
                        </a:solidFill>
                        <a:latin typeface="Arial"/>
                        <a:ea typeface="Arial"/>
                        <a:cs typeface="Arial"/>
                        <a:sym typeface="Arial"/>
                      </a:endParaRPr>
                    </a:p>
                  </a:txBody>
                  <a:tcPr marL="97400" marR="9740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65125" marR="0" lvl="0" indent="-282575" algn="ctr" rtl="0">
                        <a:lnSpc>
                          <a:spcPct val="100000"/>
                        </a:lnSpc>
                        <a:spcBef>
                          <a:spcPts val="0"/>
                        </a:spcBef>
                        <a:spcAft>
                          <a:spcPts val="0"/>
                        </a:spcAft>
                        <a:buClr>
                          <a:schemeClr val="dk1"/>
                        </a:buClr>
                        <a:buSzPts val="2000"/>
                        <a:buFont typeface="Arial"/>
                        <a:buNone/>
                      </a:pPr>
                      <a:r>
                        <a:rPr lang="es-AR" sz="2000" b="0" i="0" u="none" strike="noStrike" cap="none" dirty="0">
                          <a:solidFill>
                            <a:schemeClr val="dk1"/>
                          </a:solidFill>
                          <a:latin typeface="Arial"/>
                          <a:ea typeface="Arial"/>
                          <a:cs typeface="Arial"/>
                          <a:sym typeface="Arial"/>
                        </a:rPr>
                        <a:t>Empieza 6 semanas después del comienzo de B</a:t>
                      </a:r>
                      <a:endParaRPr sz="2000" b="0" i="0" u="none" strike="noStrike" cap="none" dirty="0">
                        <a:solidFill>
                          <a:schemeClr val="dk1"/>
                        </a:solidFill>
                        <a:latin typeface="Arial"/>
                        <a:ea typeface="Arial"/>
                        <a:cs typeface="Arial"/>
                        <a:sym typeface="Arial"/>
                      </a:endParaRPr>
                    </a:p>
                  </a:txBody>
                  <a:tcPr marL="97400" marR="9740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648200">
                <a:tc>
                  <a:txBody>
                    <a:bodyPr/>
                    <a:lstStyle/>
                    <a:p>
                      <a:pPr marL="365125" marR="0" lvl="0" indent="-282575" algn="ctr" rtl="0">
                        <a:lnSpc>
                          <a:spcPct val="100000"/>
                        </a:lnSpc>
                        <a:spcBef>
                          <a:spcPts val="0"/>
                        </a:spcBef>
                        <a:spcAft>
                          <a:spcPts val="0"/>
                        </a:spcAft>
                        <a:buClr>
                          <a:schemeClr val="dk1"/>
                        </a:buClr>
                        <a:buSzPts val="2000"/>
                        <a:buFont typeface="Arial"/>
                        <a:buNone/>
                      </a:pPr>
                      <a:r>
                        <a:rPr lang="es-AR" sz="2000" b="0" i="0" u="none" strike="noStrike" cap="none" dirty="0">
                          <a:solidFill>
                            <a:schemeClr val="dk1"/>
                          </a:solidFill>
                          <a:latin typeface="Arial"/>
                          <a:ea typeface="Arial"/>
                          <a:cs typeface="Arial"/>
                          <a:sym typeface="Arial"/>
                        </a:rPr>
                        <a:t>G </a:t>
                      </a:r>
                      <a:endParaRPr sz="2000" b="0" i="0" u="none" strike="noStrike" cap="none" dirty="0">
                        <a:solidFill>
                          <a:schemeClr val="dk1"/>
                        </a:solidFill>
                        <a:latin typeface="Arial"/>
                        <a:ea typeface="Arial"/>
                        <a:cs typeface="Arial"/>
                        <a:sym typeface="Arial"/>
                      </a:endParaRPr>
                    </a:p>
                  </a:txBody>
                  <a:tcPr marL="97400" marR="9740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65125" marR="0" lvl="0" indent="-282575" algn="ctr" rtl="0">
                        <a:lnSpc>
                          <a:spcPct val="100000"/>
                        </a:lnSpc>
                        <a:spcBef>
                          <a:spcPts val="0"/>
                        </a:spcBef>
                        <a:spcAft>
                          <a:spcPts val="0"/>
                        </a:spcAft>
                        <a:buClr>
                          <a:schemeClr val="dk1"/>
                        </a:buClr>
                        <a:buSzPts val="2000"/>
                        <a:buFont typeface="Arial"/>
                        <a:buNone/>
                      </a:pPr>
                      <a:r>
                        <a:rPr lang="es-AR" sz="2000" b="0" i="0" u="none" strike="noStrike" cap="none" dirty="0">
                          <a:solidFill>
                            <a:schemeClr val="dk1"/>
                          </a:solidFill>
                          <a:latin typeface="Arial"/>
                          <a:ea typeface="Arial"/>
                          <a:cs typeface="Arial"/>
                          <a:sym typeface="Arial"/>
                        </a:rPr>
                        <a:t>4</a:t>
                      </a:r>
                      <a:endParaRPr sz="2000" b="0" i="0" u="none" strike="noStrike" cap="none" dirty="0">
                        <a:solidFill>
                          <a:schemeClr val="dk1"/>
                        </a:solidFill>
                        <a:latin typeface="Arial"/>
                        <a:ea typeface="Arial"/>
                        <a:cs typeface="Arial"/>
                        <a:sym typeface="Arial"/>
                      </a:endParaRPr>
                    </a:p>
                  </a:txBody>
                  <a:tcPr marL="97400" marR="9740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65125" marR="0" lvl="0" indent="-282575" algn="ctr" rtl="0">
                        <a:lnSpc>
                          <a:spcPct val="100000"/>
                        </a:lnSpc>
                        <a:spcBef>
                          <a:spcPts val="0"/>
                        </a:spcBef>
                        <a:spcAft>
                          <a:spcPts val="0"/>
                        </a:spcAft>
                        <a:buClr>
                          <a:schemeClr val="dk1"/>
                        </a:buClr>
                        <a:buSzPts val="2000"/>
                        <a:buFont typeface="Arial"/>
                        <a:buNone/>
                      </a:pPr>
                      <a:r>
                        <a:rPr lang="es-AR" sz="2000" b="0" i="0" u="none" strike="noStrike" cap="none" dirty="0">
                          <a:solidFill>
                            <a:schemeClr val="dk1"/>
                          </a:solidFill>
                          <a:latin typeface="Arial"/>
                          <a:ea typeface="Arial"/>
                          <a:cs typeface="Arial"/>
                          <a:sym typeface="Arial"/>
                        </a:rPr>
                        <a:t>C terminada. Empieza 2 semanas después del comienzo de E</a:t>
                      </a:r>
                      <a:endParaRPr sz="2000" b="0" i="0" u="none" strike="noStrike" cap="none" dirty="0">
                        <a:solidFill>
                          <a:schemeClr val="dk1"/>
                        </a:solidFill>
                        <a:latin typeface="Arial"/>
                        <a:ea typeface="Arial"/>
                        <a:cs typeface="Arial"/>
                        <a:sym typeface="Arial"/>
                      </a:endParaRPr>
                    </a:p>
                  </a:txBody>
                  <a:tcPr marL="97400" marR="9740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366375">
                <a:tc>
                  <a:txBody>
                    <a:bodyPr/>
                    <a:lstStyle/>
                    <a:p>
                      <a:pPr marL="365125" marR="0" lvl="0" indent="-282575" algn="ctr" rtl="0">
                        <a:lnSpc>
                          <a:spcPct val="100000"/>
                        </a:lnSpc>
                        <a:spcBef>
                          <a:spcPts val="0"/>
                        </a:spcBef>
                        <a:spcAft>
                          <a:spcPts val="0"/>
                        </a:spcAft>
                        <a:buClr>
                          <a:schemeClr val="dk1"/>
                        </a:buClr>
                        <a:buSzPts val="2000"/>
                        <a:buFont typeface="Arial"/>
                        <a:buNone/>
                      </a:pPr>
                      <a:r>
                        <a:rPr lang="es-AR" sz="2000" b="0" i="0" u="none" strike="noStrike" cap="none" dirty="0">
                          <a:solidFill>
                            <a:schemeClr val="dk1"/>
                          </a:solidFill>
                          <a:latin typeface="Arial"/>
                          <a:ea typeface="Arial"/>
                          <a:cs typeface="Arial"/>
                          <a:sym typeface="Arial"/>
                        </a:rPr>
                        <a:t>H </a:t>
                      </a:r>
                      <a:endParaRPr sz="2000" b="0" i="0" u="none" strike="noStrike" cap="none" dirty="0">
                        <a:solidFill>
                          <a:schemeClr val="dk1"/>
                        </a:solidFill>
                        <a:latin typeface="Arial"/>
                        <a:ea typeface="Arial"/>
                        <a:cs typeface="Arial"/>
                        <a:sym typeface="Arial"/>
                      </a:endParaRPr>
                    </a:p>
                  </a:txBody>
                  <a:tcPr marL="97400" marR="9740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65125" marR="0" lvl="0" indent="-282575" algn="ctr" rtl="0">
                        <a:lnSpc>
                          <a:spcPct val="100000"/>
                        </a:lnSpc>
                        <a:spcBef>
                          <a:spcPts val="0"/>
                        </a:spcBef>
                        <a:spcAft>
                          <a:spcPts val="0"/>
                        </a:spcAft>
                        <a:buClr>
                          <a:schemeClr val="dk1"/>
                        </a:buClr>
                        <a:buSzPts val="2000"/>
                        <a:buFont typeface="Arial"/>
                        <a:buNone/>
                      </a:pPr>
                      <a:r>
                        <a:rPr lang="es-AR" sz="2000" b="0" i="0" u="none" strike="noStrike" cap="none" dirty="0">
                          <a:solidFill>
                            <a:schemeClr val="dk1"/>
                          </a:solidFill>
                          <a:latin typeface="Arial"/>
                          <a:ea typeface="Arial"/>
                          <a:cs typeface="Arial"/>
                          <a:sym typeface="Arial"/>
                        </a:rPr>
                        <a:t>9</a:t>
                      </a:r>
                      <a:endParaRPr sz="2000" b="0" i="0" u="none" strike="noStrike" cap="none" dirty="0">
                        <a:solidFill>
                          <a:schemeClr val="dk1"/>
                        </a:solidFill>
                        <a:latin typeface="Arial"/>
                        <a:ea typeface="Arial"/>
                        <a:cs typeface="Arial"/>
                        <a:sym typeface="Arial"/>
                      </a:endParaRPr>
                    </a:p>
                  </a:txBody>
                  <a:tcPr marL="97400" marR="9740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65125" marR="0" lvl="0" indent="-282575" algn="ctr" rtl="0">
                        <a:lnSpc>
                          <a:spcPct val="100000"/>
                        </a:lnSpc>
                        <a:spcBef>
                          <a:spcPts val="0"/>
                        </a:spcBef>
                        <a:spcAft>
                          <a:spcPts val="0"/>
                        </a:spcAft>
                        <a:buClr>
                          <a:schemeClr val="dk1"/>
                        </a:buClr>
                        <a:buSzPts val="2000"/>
                        <a:buFont typeface="Arial"/>
                        <a:buNone/>
                      </a:pPr>
                      <a:r>
                        <a:rPr lang="es-AR" sz="2000" b="0" i="0" u="none" strike="noStrike" cap="none" dirty="0">
                          <a:solidFill>
                            <a:schemeClr val="dk1"/>
                          </a:solidFill>
                          <a:latin typeface="Arial"/>
                          <a:ea typeface="Arial"/>
                          <a:cs typeface="Arial"/>
                          <a:sym typeface="Arial"/>
                        </a:rPr>
                        <a:t>Empieza 1 semana antes del fin de F  </a:t>
                      </a:r>
                      <a:endParaRPr sz="2000" b="0" i="0" u="none" strike="noStrike" cap="none" dirty="0">
                        <a:solidFill>
                          <a:schemeClr val="dk1"/>
                        </a:solidFill>
                        <a:latin typeface="Arial"/>
                        <a:ea typeface="Arial"/>
                        <a:cs typeface="Arial"/>
                        <a:sym typeface="Arial"/>
                      </a:endParaRPr>
                    </a:p>
                  </a:txBody>
                  <a:tcPr marL="97400" marR="9740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648200">
                <a:tc>
                  <a:txBody>
                    <a:bodyPr/>
                    <a:lstStyle/>
                    <a:p>
                      <a:pPr marL="365125" marR="0" lvl="0" indent="-282575" algn="ctr" rtl="0">
                        <a:lnSpc>
                          <a:spcPct val="100000"/>
                        </a:lnSpc>
                        <a:spcBef>
                          <a:spcPts val="0"/>
                        </a:spcBef>
                        <a:spcAft>
                          <a:spcPts val="0"/>
                        </a:spcAft>
                        <a:buClr>
                          <a:schemeClr val="dk1"/>
                        </a:buClr>
                        <a:buSzPts val="2000"/>
                        <a:buFont typeface="Arial"/>
                        <a:buNone/>
                      </a:pPr>
                      <a:r>
                        <a:rPr lang="es-AR" sz="2000" b="0" i="0" u="none" strike="noStrike" cap="none" dirty="0">
                          <a:solidFill>
                            <a:schemeClr val="dk1"/>
                          </a:solidFill>
                          <a:latin typeface="Arial"/>
                          <a:ea typeface="Arial"/>
                          <a:cs typeface="Arial"/>
                          <a:sym typeface="Arial"/>
                        </a:rPr>
                        <a:t>I </a:t>
                      </a:r>
                      <a:endParaRPr sz="2000" b="0" i="0" u="none" strike="noStrike" cap="none" dirty="0">
                        <a:solidFill>
                          <a:schemeClr val="dk1"/>
                        </a:solidFill>
                        <a:latin typeface="Arial"/>
                        <a:ea typeface="Arial"/>
                        <a:cs typeface="Arial"/>
                        <a:sym typeface="Arial"/>
                      </a:endParaRPr>
                    </a:p>
                  </a:txBody>
                  <a:tcPr marL="97400" marR="9740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65125" marR="0" lvl="0" indent="-282575" algn="ctr" rtl="0">
                        <a:lnSpc>
                          <a:spcPct val="100000"/>
                        </a:lnSpc>
                        <a:spcBef>
                          <a:spcPts val="0"/>
                        </a:spcBef>
                        <a:spcAft>
                          <a:spcPts val="0"/>
                        </a:spcAft>
                        <a:buClr>
                          <a:schemeClr val="dk1"/>
                        </a:buClr>
                        <a:buSzPts val="2000"/>
                        <a:buFont typeface="Arial"/>
                        <a:buNone/>
                      </a:pPr>
                      <a:r>
                        <a:rPr lang="es-AR" sz="2000" b="0" i="0" u="none" strike="noStrike" cap="none" dirty="0">
                          <a:solidFill>
                            <a:schemeClr val="dk1"/>
                          </a:solidFill>
                          <a:latin typeface="Arial"/>
                          <a:ea typeface="Arial"/>
                          <a:cs typeface="Arial"/>
                          <a:sym typeface="Arial"/>
                        </a:rPr>
                        <a:t>3</a:t>
                      </a:r>
                      <a:endParaRPr sz="2000" b="0" i="0" u="none" strike="noStrike" cap="none" dirty="0">
                        <a:solidFill>
                          <a:schemeClr val="dk1"/>
                        </a:solidFill>
                        <a:latin typeface="Arial"/>
                        <a:ea typeface="Arial"/>
                        <a:cs typeface="Arial"/>
                        <a:sym typeface="Arial"/>
                      </a:endParaRPr>
                    </a:p>
                  </a:txBody>
                  <a:tcPr marL="97400" marR="9740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65125" marR="0" lvl="0" indent="-282575" algn="ctr" rtl="0">
                        <a:lnSpc>
                          <a:spcPct val="100000"/>
                        </a:lnSpc>
                        <a:spcBef>
                          <a:spcPts val="0"/>
                        </a:spcBef>
                        <a:spcAft>
                          <a:spcPts val="0"/>
                        </a:spcAft>
                        <a:buClr>
                          <a:schemeClr val="dk1"/>
                        </a:buClr>
                        <a:buSzPts val="2000"/>
                        <a:buFont typeface="Arial"/>
                        <a:buNone/>
                      </a:pPr>
                      <a:r>
                        <a:rPr lang="es-AR" sz="2000" b="0" i="0" u="none" strike="noStrike" cap="none" dirty="0">
                          <a:solidFill>
                            <a:schemeClr val="dk1"/>
                          </a:solidFill>
                          <a:latin typeface="Arial"/>
                          <a:ea typeface="Arial"/>
                          <a:cs typeface="Arial"/>
                          <a:sym typeface="Arial"/>
                        </a:rPr>
                        <a:t>C terminada  Empieza 3 semanas después del fin de G </a:t>
                      </a:r>
                      <a:endParaRPr sz="2000" b="0" i="0" u="none" strike="noStrike" cap="none" dirty="0">
                        <a:solidFill>
                          <a:schemeClr val="dk1"/>
                        </a:solidFill>
                        <a:latin typeface="Arial"/>
                        <a:ea typeface="Arial"/>
                        <a:cs typeface="Arial"/>
                        <a:sym typeface="Arial"/>
                      </a:endParaRPr>
                    </a:p>
                  </a:txBody>
                  <a:tcPr marL="97400" marR="9740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r>
              <a:rPr lang="es-AR" dirty="0"/>
              <a:t>Planificación Temporal</a:t>
            </a:r>
            <a:endParaRPr dirty="0"/>
          </a:p>
        </p:txBody>
      </p:sp>
      <p:sp>
        <p:nvSpPr>
          <p:cNvPr id="75" name="Google Shape;75;p3"/>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91440" indent="-91440"/>
            <a:endParaRPr dirty="0"/>
          </a:p>
        </p:txBody>
      </p:sp>
      <p:sp>
        <p:nvSpPr>
          <p:cNvPr id="76" name="Google Shape;76;p3"/>
          <p:cNvSpPr txBox="1">
            <a:spLocks noGrp="1"/>
          </p:cNvSpPr>
          <p:nvPr>
            <p:ph type="body" idx="2"/>
          </p:nvPr>
        </p:nvSpPr>
        <p:spPr>
          <a:prstGeom prst="rect">
            <a:avLst/>
          </a:prstGeom>
          <a:noFill/>
          <a:ln>
            <a:noFill/>
          </a:ln>
        </p:spPr>
        <p:txBody>
          <a:bodyPr spcFirstLastPara="1" wrap="square" lIns="91425" tIns="45700" rIns="91425" bIns="45700" anchor="t" anchorCtr="0">
            <a:normAutofit/>
          </a:bodyPr>
          <a:lstStyle/>
          <a:p>
            <a:pPr marL="91440" indent="0">
              <a:spcBef>
                <a:spcPts val="0"/>
              </a:spcBef>
              <a:buNone/>
            </a:pPr>
            <a:endParaRPr dirty="0"/>
          </a:p>
          <a:p>
            <a:pPr marL="91440" indent="0">
              <a:spcBef>
                <a:spcPts val="1300"/>
              </a:spcBef>
              <a:buNone/>
            </a:pPr>
            <a:endParaRPr dirty="0"/>
          </a:p>
          <a:p>
            <a:pPr marL="91440" indent="0">
              <a:spcBef>
                <a:spcPts val="1300"/>
              </a:spcBef>
              <a:buNone/>
            </a:pPr>
            <a:endParaRPr dirty="0"/>
          </a:p>
          <a:p>
            <a:pPr marL="91440" indent="0">
              <a:spcBef>
                <a:spcPts val="1300"/>
              </a:spcBef>
              <a:buNone/>
            </a:pPr>
            <a:endParaRPr dirty="0"/>
          </a:p>
          <a:p>
            <a:pPr marL="91440" indent="0">
              <a:spcBef>
                <a:spcPts val="1300"/>
              </a:spcBef>
              <a:buNone/>
            </a:pPr>
            <a:endParaRPr dirty="0"/>
          </a:p>
          <a:p>
            <a:pPr marL="91440" indent="0">
              <a:spcBef>
                <a:spcPts val="1300"/>
              </a:spcBef>
              <a:buNone/>
            </a:pPr>
            <a:endParaRPr dirty="0"/>
          </a:p>
          <a:p>
            <a:pPr marL="0" indent="0" algn="just">
              <a:spcBef>
                <a:spcPts val="1300"/>
              </a:spcBef>
              <a:buSzPts val="3200"/>
              <a:buNone/>
            </a:pPr>
            <a:r>
              <a:rPr lang="es-AR" sz="3200" dirty="0"/>
              <a:t>La precisión de la planificación temporal es muy importante para no generar clientes insatisfechos, costos adicionales, reducción del impacto en el mercado, etc.</a:t>
            </a:r>
            <a:endParaRPr sz="3200" dirty="0"/>
          </a:p>
        </p:txBody>
      </p:sp>
      <p:sp>
        <p:nvSpPr>
          <p:cNvPr id="78" name="Google Shape;78;p3"/>
          <p:cNvSpPr/>
          <p:nvPr/>
        </p:nvSpPr>
        <p:spPr>
          <a:xfrm>
            <a:off x="2927648" y="2065983"/>
            <a:ext cx="5913416" cy="1811140"/>
          </a:xfrm>
          <a:prstGeom prst="roundRect">
            <a:avLst>
              <a:gd name="adj" fmla="val 16667"/>
            </a:avLst>
          </a:prstGeom>
          <a:gradFill>
            <a:gsLst>
              <a:gs pos="0">
                <a:srgbClr val="6D903B"/>
              </a:gs>
              <a:gs pos="50000">
                <a:srgbClr val="63891D"/>
              </a:gs>
              <a:gs pos="100000">
                <a:srgbClr val="58791A"/>
              </a:gs>
            </a:gsLst>
            <a:lin ang="27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ctr" anchorCtr="0">
            <a:noAutofit/>
          </a:bodyPr>
          <a:lstStyle/>
          <a:p>
            <a:pPr algn="ctr">
              <a:buSzPts val="3200"/>
            </a:pPr>
            <a:r>
              <a:rPr lang="es-AR" sz="3200" dirty="0">
                <a:solidFill>
                  <a:schemeClr val="lt1"/>
                </a:solidFill>
                <a:latin typeface="Calibri"/>
                <a:ea typeface="Calibri"/>
                <a:cs typeface="Calibri"/>
                <a:sym typeface="Calibri"/>
              </a:rPr>
              <a:t>Es una actividad que distribuye el esfuerzo estimado a lo largo de la duración prevista del proyecto</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26"/>
          <p:cNvSpPr txBox="1"/>
          <p:nvPr/>
        </p:nvSpPr>
        <p:spPr>
          <a:xfrm>
            <a:off x="6365648" y="4728372"/>
            <a:ext cx="288131" cy="230187"/>
          </a:xfrm>
          <a:prstGeom prst="rect">
            <a:avLst/>
          </a:prstGeom>
          <a:solidFill>
            <a:srgbClr val="FFFFFF"/>
          </a:solidFill>
          <a:ln>
            <a:noFill/>
          </a:ln>
        </p:spPr>
        <p:txBody>
          <a:bodyPr spcFirstLastPara="1" wrap="square" lIns="91425" tIns="45700" rIns="91425" bIns="45700" anchor="t" anchorCtr="0">
            <a:noAutofit/>
          </a:bodyPr>
          <a:lstStyle/>
          <a:p>
            <a:pPr>
              <a:buSzPts val="1200"/>
            </a:pPr>
            <a:r>
              <a:rPr lang="es-AR" sz="1200" dirty="0">
                <a:solidFill>
                  <a:schemeClr val="dk1"/>
                </a:solidFill>
                <a:latin typeface="Times New Roman"/>
                <a:ea typeface="Times New Roman"/>
                <a:cs typeface="Times New Roman"/>
                <a:sym typeface="Times New Roman"/>
              </a:rPr>
              <a:t>6</a:t>
            </a:r>
            <a:endParaRPr sz="2000" dirty="0">
              <a:solidFill>
                <a:schemeClr val="dk1"/>
              </a:solidFill>
              <a:latin typeface="Twentieth Century"/>
              <a:ea typeface="Twentieth Century"/>
              <a:cs typeface="Twentieth Century"/>
              <a:sym typeface="Twentieth Century"/>
            </a:endParaRPr>
          </a:p>
        </p:txBody>
      </p:sp>
      <p:sp>
        <p:nvSpPr>
          <p:cNvPr id="541" name="Google Shape;541;p26"/>
          <p:cNvSpPr/>
          <p:nvPr/>
        </p:nvSpPr>
        <p:spPr>
          <a:xfrm>
            <a:off x="2667003" y="3068638"/>
            <a:ext cx="6075760" cy="3154362"/>
          </a:xfrm>
          <a:prstGeom prst="rect">
            <a:avLst/>
          </a:prstGeom>
          <a:noFill/>
          <a:ln>
            <a:noFill/>
          </a:ln>
        </p:spPr>
        <p:txBody>
          <a:bodyPr spcFirstLastPara="1" wrap="square" lIns="91425" tIns="45700" rIns="91425" bIns="45700" anchor="t"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542" name="Google Shape;542;p26"/>
          <p:cNvSpPr txBox="1">
            <a:spLocks noGrp="1"/>
          </p:cNvSpPr>
          <p:nvPr>
            <p:ph type="title"/>
          </p:nvPr>
        </p:nvSpPr>
        <p:spPr>
          <a:xfrm>
            <a:off x="562835" y="92191"/>
            <a:ext cx="10284095" cy="1129444"/>
          </a:xfrm>
          <a:prstGeom prst="rect">
            <a:avLst/>
          </a:prstGeom>
          <a:noFill/>
          <a:ln>
            <a:noFill/>
          </a:ln>
        </p:spPr>
        <p:txBody>
          <a:bodyPr spcFirstLastPara="1" wrap="square" lIns="91425" tIns="45700" rIns="91425" bIns="45700" anchor="ctr" anchorCtr="0">
            <a:normAutofit/>
          </a:bodyPr>
          <a:lstStyle/>
          <a:p>
            <a:r>
              <a:rPr lang="es-AR" dirty="0"/>
              <a:t>Método de planificación temporal</a:t>
            </a:r>
            <a:br>
              <a:rPr lang="es-AR" dirty="0"/>
            </a:br>
            <a:r>
              <a:rPr lang="es-AR" dirty="0"/>
              <a:t>PERT - CPM</a:t>
            </a:r>
            <a:endParaRPr dirty="0"/>
          </a:p>
        </p:txBody>
      </p:sp>
      <p:graphicFrame>
        <p:nvGraphicFramePr>
          <p:cNvPr id="545" name="Google Shape;545;p26"/>
          <p:cNvGraphicFramePr/>
          <p:nvPr/>
        </p:nvGraphicFramePr>
        <p:xfrm>
          <a:off x="1524000" y="1858963"/>
          <a:ext cx="5092925" cy="2905970"/>
        </p:xfrm>
        <a:graphic>
          <a:graphicData uri="http://schemas.openxmlformats.org/drawingml/2006/table">
            <a:tbl>
              <a:tblPr>
                <a:noFill/>
                <a:tableStyleId>{3CB65AB1-12CD-4928-94E2-027FF63208B2}</a:tableStyleId>
              </a:tblPr>
              <a:tblGrid>
                <a:gridCol w="971625">
                  <a:extLst>
                    <a:ext uri="{9D8B030D-6E8A-4147-A177-3AD203B41FA5}">
                      <a16:colId xmlns:a16="http://schemas.microsoft.com/office/drawing/2014/main" val="20000"/>
                    </a:ext>
                  </a:extLst>
                </a:gridCol>
                <a:gridCol w="1318550">
                  <a:extLst>
                    <a:ext uri="{9D8B030D-6E8A-4147-A177-3AD203B41FA5}">
                      <a16:colId xmlns:a16="http://schemas.microsoft.com/office/drawing/2014/main" val="20001"/>
                    </a:ext>
                  </a:extLst>
                </a:gridCol>
                <a:gridCol w="2802750">
                  <a:extLst>
                    <a:ext uri="{9D8B030D-6E8A-4147-A177-3AD203B41FA5}">
                      <a16:colId xmlns:a16="http://schemas.microsoft.com/office/drawing/2014/main" val="20002"/>
                    </a:ext>
                  </a:extLst>
                </a:gridCol>
              </a:tblGrid>
              <a:tr h="219525">
                <a:tc>
                  <a:txBody>
                    <a:bodyPr/>
                    <a:lstStyle/>
                    <a:p>
                      <a:pPr marL="365125" marR="0" lvl="0" indent="-282575" algn="ctr" rtl="0">
                        <a:lnSpc>
                          <a:spcPct val="100000"/>
                        </a:lnSpc>
                        <a:spcBef>
                          <a:spcPts val="0"/>
                        </a:spcBef>
                        <a:spcAft>
                          <a:spcPts val="0"/>
                        </a:spcAft>
                        <a:buClr>
                          <a:schemeClr val="dk1"/>
                        </a:buClr>
                        <a:buSzPts val="900"/>
                        <a:buFont typeface="Arial"/>
                        <a:buNone/>
                      </a:pPr>
                      <a:r>
                        <a:rPr lang="es-AR" sz="900" b="0" i="0" u="none" strike="noStrike" cap="none" dirty="0">
                          <a:solidFill>
                            <a:schemeClr val="dk1"/>
                          </a:solidFill>
                          <a:latin typeface="Arial"/>
                          <a:ea typeface="Arial"/>
                          <a:cs typeface="Arial"/>
                          <a:sym typeface="Arial"/>
                        </a:rPr>
                        <a:t>Tarea </a:t>
                      </a:r>
                      <a:endParaRPr sz="1800" b="0" i="0" u="none" strike="noStrike" cap="none" dirty="0">
                        <a:solidFill>
                          <a:schemeClr val="dk1"/>
                        </a:solidFill>
                        <a:latin typeface="Arial"/>
                        <a:ea typeface="Arial"/>
                        <a:cs typeface="Arial"/>
                        <a:sym typeface="Arial"/>
                      </a:endParaRPr>
                    </a:p>
                  </a:txBody>
                  <a:tcPr marL="147475" marR="147475"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365125" marR="0" lvl="0" indent="-282575" algn="ctr" rtl="0">
                        <a:lnSpc>
                          <a:spcPct val="100000"/>
                        </a:lnSpc>
                        <a:spcBef>
                          <a:spcPts val="0"/>
                        </a:spcBef>
                        <a:spcAft>
                          <a:spcPts val="0"/>
                        </a:spcAft>
                        <a:buClr>
                          <a:schemeClr val="dk1"/>
                        </a:buClr>
                        <a:buSzPts val="900"/>
                        <a:buFont typeface="Arial"/>
                        <a:buNone/>
                      </a:pPr>
                      <a:r>
                        <a:rPr lang="es-AR" sz="900" b="0" i="0" u="none" strike="noStrike" cap="none" dirty="0">
                          <a:solidFill>
                            <a:schemeClr val="dk1"/>
                          </a:solidFill>
                          <a:latin typeface="Arial"/>
                          <a:ea typeface="Arial"/>
                          <a:cs typeface="Arial"/>
                          <a:sym typeface="Arial"/>
                        </a:rPr>
                        <a:t>Duración (semanas )</a:t>
                      </a:r>
                      <a:endParaRPr sz="1800" b="0" i="0" u="none" strike="noStrike" cap="none" dirty="0">
                        <a:solidFill>
                          <a:schemeClr val="dk1"/>
                        </a:solidFill>
                        <a:latin typeface="Arial"/>
                        <a:ea typeface="Arial"/>
                        <a:cs typeface="Arial"/>
                        <a:sym typeface="Arial"/>
                      </a:endParaRPr>
                    </a:p>
                  </a:txBody>
                  <a:tcPr marL="147475" marR="147475"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365125" marR="0" lvl="0" indent="-282575" algn="ctr" rtl="0">
                        <a:lnSpc>
                          <a:spcPct val="100000"/>
                        </a:lnSpc>
                        <a:spcBef>
                          <a:spcPts val="0"/>
                        </a:spcBef>
                        <a:spcAft>
                          <a:spcPts val="0"/>
                        </a:spcAft>
                        <a:buClr>
                          <a:schemeClr val="dk1"/>
                        </a:buClr>
                        <a:buSzPts val="1000"/>
                        <a:buFont typeface="Arial"/>
                        <a:buNone/>
                      </a:pPr>
                      <a:r>
                        <a:rPr lang="es-AR" sz="1000" b="0" i="0" u="none" strike="noStrike" cap="none" dirty="0">
                          <a:solidFill>
                            <a:schemeClr val="dk1"/>
                          </a:solidFill>
                          <a:latin typeface="Arial"/>
                          <a:ea typeface="Arial"/>
                          <a:cs typeface="Arial"/>
                          <a:sym typeface="Arial"/>
                        </a:rPr>
                        <a:t>Restricciones</a:t>
                      </a:r>
                      <a:endParaRPr sz="2000" b="0" i="0" u="none" strike="noStrike" cap="none" dirty="0">
                        <a:solidFill>
                          <a:schemeClr val="dk1"/>
                        </a:solidFill>
                        <a:latin typeface="Arial"/>
                        <a:ea typeface="Arial"/>
                        <a:cs typeface="Arial"/>
                        <a:sym typeface="Arial"/>
                      </a:endParaRPr>
                    </a:p>
                  </a:txBody>
                  <a:tcPr marL="147475" marR="147475"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219525">
                <a:tc>
                  <a:txBody>
                    <a:bodyPr/>
                    <a:lstStyle/>
                    <a:p>
                      <a:pPr marL="365125" marR="0" lvl="0" indent="-282575" algn="ctr" rtl="0">
                        <a:lnSpc>
                          <a:spcPct val="100000"/>
                        </a:lnSpc>
                        <a:spcBef>
                          <a:spcPts val="0"/>
                        </a:spcBef>
                        <a:spcAft>
                          <a:spcPts val="0"/>
                        </a:spcAft>
                        <a:buClr>
                          <a:schemeClr val="dk1"/>
                        </a:buClr>
                        <a:buSzPts val="900"/>
                        <a:buFont typeface="Arial"/>
                        <a:buNone/>
                      </a:pPr>
                      <a:r>
                        <a:rPr lang="es-AR" sz="900" b="0" i="0" u="none" strike="noStrike" cap="none" dirty="0">
                          <a:solidFill>
                            <a:schemeClr val="dk1"/>
                          </a:solidFill>
                          <a:latin typeface="Arial"/>
                          <a:ea typeface="Arial"/>
                          <a:cs typeface="Arial"/>
                          <a:sym typeface="Arial"/>
                        </a:rPr>
                        <a:t>A</a:t>
                      </a:r>
                      <a:endParaRPr sz="1800" b="0" i="0" u="none" strike="noStrike" cap="none" dirty="0">
                        <a:solidFill>
                          <a:schemeClr val="dk1"/>
                        </a:solidFill>
                        <a:latin typeface="Arial"/>
                        <a:ea typeface="Arial"/>
                        <a:cs typeface="Arial"/>
                        <a:sym typeface="Arial"/>
                      </a:endParaRPr>
                    </a:p>
                  </a:txBody>
                  <a:tcPr marL="147475" marR="147475"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365125" marR="0" lvl="0" indent="-282575" algn="ctr" rtl="0">
                        <a:lnSpc>
                          <a:spcPct val="100000"/>
                        </a:lnSpc>
                        <a:spcBef>
                          <a:spcPts val="0"/>
                        </a:spcBef>
                        <a:spcAft>
                          <a:spcPts val="0"/>
                        </a:spcAft>
                        <a:buClr>
                          <a:schemeClr val="dk1"/>
                        </a:buClr>
                        <a:buSzPts val="900"/>
                        <a:buFont typeface="Arial"/>
                        <a:buNone/>
                      </a:pPr>
                      <a:r>
                        <a:rPr lang="es-AR" sz="900" b="0" i="0" u="none" strike="noStrike" cap="none" dirty="0">
                          <a:solidFill>
                            <a:schemeClr val="dk1"/>
                          </a:solidFill>
                          <a:latin typeface="Arial"/>
                          <a:ea typeface="Arial"/>
                          <a:cs typeface="Arial"/>
                          <a:sym typeface="Arial"/>
                        </a:rPr>
                        <a:t>12</a:t>
                      </a:r>
                      <a:endParaRPr sz="1800" b="0" i="0" u="none" strike="noStrike" cap="none" dirty="0">
                        <a:solidFill>
                          <a:schemeClr val="dk1"/>
                        </a:solidFill>
                        <a:latin typeface="Arial"/>
                        <a:ea typeface="Arial"/>
                        <a:cs typeface="Arial"/>
                        <a:sym typeface="Arial"/>
                      </a:endParaRPr>
                    </a:p>
                  </a:txBody>
                  <a:tcPr marL="147475" marR="147475"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365125" marR="0" lvl="0" indent="-282575" algn="ctr" rtl="0">
                        <a:lnSpc>
                          <a:spcPct val="100000"/>
                        </a:lnSpc>
                        <a:spcBef>
                          <a:spcPts val="0"/>
                        </a:spcBef>
                        <a:spcAft>
                          <a:spcPts val="0"/>
                        </a:spcAft>
                        <a:buClr>
                          <a:schemeClr val="dk1"/>
                        </a:buClr>
                        <a:buSzPts val="1000"/>
                        <a:buFont typeface="Arial"/>
                        <a:buNone/>
                      </a:pPr>
                      <a:r>
                        <a:rPr lang="es-AR" sz="1000" b="0" i="0" u="none" strike="noStrike" cap="none" dirty="0">
                          <a:solidFill>
                            <a:schemeClr val="dk1"/>
                          </a:solidFill>
                          <a:latin typeface="Arial"/>
                          <a:ea typeface="Arial"/>
                          <a:cs typeface="Arial"/>
                          <a:sym typeface="Arial"/>
                        </a:rPr>
                        <a:t> </a:t>
                      </a:r>
                      <a:endParaRPr sz="2000" b="0" i="0" u="none" strike="noStrike" cap="none" dirty="0">
                        <a:solidFill>
                          <a:schemeClr val="dk1"/>
                        </a:solidFill>
                        <a:latin typeface="Arial"/>
                        <a:ea typeface="Arial"/>
                        <a:cs typeface="Arial"/>
                        <a:sym typeface="Arial"/>
                      </a:endParaRPr>
                    </a:p>
                  </a:txBody>
                  <a:tcPr marL="147475" marR="147475"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205800">
                <a:tc>
                  <a:txBody>
                    <a:bodyPr/>
                    <a:lstStyle/>
                    <a:p>
                      <a:pPr marL="365125" marR="0" lvl="0" indent="-282575" algn="ctr" rtl="0">
                        <a:lnSpc>
                          <a:spcPct val="100000"/>
                        </a:lnSpc>
                        <a:spcBef>
                          <a:spcPts val="0"/>
                        </a:spcBef>
                        <a:spcAft>
                          <a:spcPts val="0"/>
                        </a:spcAft>
                        <a:buClr>
                          <a:schemeClr val="dk1"/>
                        </a:buClr>
                        <a:buSzPts val="900"/>
                        <a:buFont typeface="Arial"/>
                        <a:buNone/>
                      </a:pPr>
                      <a:r>
                        <a:rPr lang="es-AR" sz="900" b="0" i="0" u="none" strike="noStrike" cap="none" dirty="0">
                          <a:solidFill>
                            <a:schemeClr val="dk1"/>
                          </a:solidFill>
                          <a:latin typeface="Arial"/>
                          <a:ea typeface="Arial"/>
                          <a:cs typeface="Arial"/>
                          <a:sym typeface="Arial"/>
                        </a:rPr>
                        <a:t>B </a:t>
                      </a:r>
                      <a:endParaRPr sz="1800" b="0" i="0" u="none" strike="noStrike" cap="none" dirty="0">
                        <a:solidFill>
                          <a:schemeClr val="dk1"/>
                        </a:solidFill>
                        <a:latin typeface="Arial"/>
                        <a:ea typeface="Arial"/>
                        <a:cs typeface="Arial"/>
                        <a:sym typeface="Arial"/>
                      </a:endParaRPr>
                    </a:p>
                  </a:txBody>
                  <a:tcPr marL="147475" marR="147475"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365125" marR="0" lvl="0" indent="-282575" algn="ctr" rtl="0">
                        <a:lnSpc>
                          <a:spcPct val="100000"/>
                        </a:lnSpc>
                        <a:spcBef>
                          <a:spcPts val="0"/>
                        </a:spcBef>
                        <a:spcAft>
                          <a:spcPts val="0"/>
                        </a:spcAft>
                        <a:buClr>
                          <a:schemeClr val="dk1"/>
                        </a:buClr>
                        <a:buSzPts val="900"/>
                        <a:buFont typeface="Arial"/>
                        <a:buNone/>
                      </a:pPr>
                      <a:r>
                        <a:rPr lang="es-AR" sz="900" b="0" i="0" u="none" strike="noStrike" cap="none" dirty="0">
                          <a:solidFill>
                            <a:schemeClr val="dk1"/>
                          </a:solidFill>
                          <a:latin typeface="Arial"/>
                          <a:ea typeface="Arial"/>
                          <a:cs typeface="Arial"/>
                          <a:sym typeface="Arial"/>
                        </a:rPr>
                        <a:t>5</a:t>
                      </a:r>
                      <a:endParaRPr sz="1800" b="0" i="0" u="none" strike="noStrike" cap="none" dirty="0">
                        <a:solidFill>
                          <a:schemeClr val="dk1"/>
                        </a:solidFill>
                        <a:latin typeface="Arial"/>
                        <a:ea typeface="Arial"/>
                        <a:cs typeface="Arial"/>
                        <a:sym typeface="Arial"/>
                      </a:endParaRPr>
                    </a:p>
                  </a:txBody>
                  <a:tcPr marL="147475" marR="147475"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365125" marR="0" lvl="0" indent="-282575" algn="ctr" rtl="0">
                        <a:lnSpc>
                          <a:spcPct val="100000"/>
                        </a:lnSpc>
                        <a:spcBef>
                          <a:spcPts val="0"/>
                        </a:spcBef>
                        <a:spcAft>
                          <a:spcPts val="0"/>
                        </a:spcAft>
                        <a:buClr>
                          <a:schemeClr val="dk1"/>
                        </a:buClr>
                        <a:buSzPts val="900"/>
                        <a:buFont typeface="Arial"/>
                        <a:buNone/>
                      </a:pPr>
                      <a:r>
                        <a:rPr lang="es-AR" sz="900" b="0" i="0" u="none" strike="noStrike" cap="none" dirty="0">
                          <a:solidFill>
                            <a:schemeClr val="dk1"/>
                          </a:solidFill>
                          <a:latin typeface="Arial"/>
                          <a:ea typeface="Arial"/>
                          <a:cs typeface="Arial"/>
                          <a:sym typeface="Arial"/>
                        </a:rPr>
                        <a:t>A terminada </a:t>
                      </a:r>
                      <a:endParaRPr sz="1800" b="0" i="0" u="none" strike="noStrike" cap="none" dirty="0">
                        <a:solidFill>
                          <a:schemeClr val="dk1"/>
                        </a:solidFill>
                        <a:latin typeface="Arial"/>
                        <a:ea typeface="Arial"/>
                        <a:cs typeface="Arial"/>
                        <a:sym typeface="Arial"/>
                      </a:endParaRPr>
                    </a:p>
                  </a:txBody>
                  <a:tcPr marL="147475" marR="147475"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284600">
                <a:tc>
                  <a:txBody>
                    <a:bodyPr/>
                    <a:lstStyle/>
                    <a:p>
                      <a:pPr marL="365125" marR="0" lvl="0" indent="-282575" algn="ctr" rtl="0">
                        <a:lnSpc>
                          <a:spcPct val="100000"/>
                        </a:lnSpc>
                        <a:spcBef>
                          <a:spcPts val="0"/>
                        </a:spcBef>
                        <a:spcAft>
                          <a:spcPts val="0"/>
                        </a:spcAft>
                        <a:buClr>
                          <a:schemeClr val="dk1"/>
                        </a:buClr>
                        <a:buSzPts val="900"/>
                        <a:buFont typeface="Arial"/>
                        <a:buNone/>
                      </a:pPr>
                      <a:r>
                        <a:rPr lang="es-AR" sz="900" b="0" i="0" u="none" strike="noStrike" cap="none" dirty="0">
                          <a:solidFill>
                            <a:schemeClr val="dk1"/>
                          </a:solidFill>
                          <a:latin typeface="Arial"/>
                          <a:ea typeface="Arial"/>
                          <a:cs typeface="Arial"/>
                          <a:sym typeface="Arial"/>
                        </a:rPr>
                        <a:t>C </a:t>
                      </a:r>
                      <a:endParaRPr sz="1800" b="0" i="0" u="none" strike="noStrike" cap="none" dirty="0">
                        <a:solidFill>
                          <a:schemeClr val="dk1"/>
                        </a:solidFill>
                        <a:latin typeface="Arial"/>
                        <a:ea typeface="Arial"/>
                        <a:cs typeface="Arial"/>
                        <a:sym typeface="Arial"/>
                      </a:endParaRPr>
                    </a:p>
                  </a:txBody>
                  <a:tcPr marL="147475" marR="147475"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365125" marR="0" lvl="0" indent="-282575" algn="ctr" rtl="0">
                        <a:lnSpc>
                          <a:spcPct val="100000"/>
                        </a:lnSpc>
                        <a:spcBef>
                          <a:spcPts val="0"/>
                        </a:spcBef>
                        <a:spcAft>
                          <a:spcPts val="0"/>
                        </a:spcAft>
                        <a:buClr>
                          <a:schemeClr val="dk1"/>
                        </a:buClr>
                        <a:buSzPts val="900"/>
                        <a:buFont typeface="Arial"/>
                        <a:buNone/>
                      </a:pPr>
                      <a:r>
                        <a:rPr lang="es-AR" sz="900" b="0" i="0" u="none" strike="noStrike" cap="none" dirty="0">
                          <a:solidFill>
                            <a:schemeClr val="dk1"/>
                          </a:solidFill>
                          <a:latin typeface="Arial"/>
                          <a:ea typeface="Arial"/>
                          <a:cs typeface="Arial"/>
                          <a:sym typeface="Arial"/>
                        </a:rPr>
                        <a:t>3</a:t>
                      </a:r>
                      <a:endParaRPr sz="1800" b="0" i="0" u="none" strike="noStrike" cap="none" dirty="0">
                        <a:solidFill>
                          <a:schemeClr val="dk1"/>
                        </a:solidFill>
                        <a:latin typeface="Arial"/>
                        <a:ea typeface="Arial"/>
                        <a:cs typeface="Arial"/>
                        <a:sym typeface="Arial"/>
                      </a:endParaRPr>
                    </a:p>
                  </a:txBody>
                  <a:tcPr marL="147475" marR="147475"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365125" marR="0" lvl="0" indent="-282575" algn="ctr" rtl="0">
                        <a:lnSpc>
                          <a:spcPct val="100000"/>
                        </a:lnSpc>
                        <a:spcBef>
                          <a:spcPts val="0"/>
                        </a:spcBef>
                        <a:spcAft>
                          <a:spcPts val="0"/>
                        </a:spcAft>
                        <a:buClr>
                          <a:schemeClr val="dk1"/>
                        </a:buClr>
                        <a:buSzPts val="900"/>
                        <a:buFont typeface="Arial"/>
                        <a:buNone/>
                      </a:pPr>
                      <a:r>
                        <a:rPr lang="es-AR" sz="900" b="0" i="0" u="none" strike="noStrike" cap="none" dirty="0">
                          <a:solidFill>
                            <a:schemeClr val="dk1"/>
                          </a:solidFill>
                          <a:latin typeface="Arial"/>
                          <a:ea typeface="Arial"/>
                          <a:cs typeface="Arial"/>
                          <a:sym typeface="Arial"/>
                        </a:rPr>
                        <a:t>Empieza 1 semana después de terminada B</a:t>
                      </a:r>
                      <a:endParaRPr sz="1800" b="0" i="0" u="none" strike="noStrike" cap="none" dirty="0">
                        <a:solidFill>
                          <a:schemeClr val="dk1"/>
                        </a:solidFill>
                        <a:latin typeface="Arial"/>
                        <a:ea typeface="Arial"/>
                        <a:cs typeface="Arial"/>
                        <a:sym typeface="Arial"/>
                      </a:endParaRPr>
                    </a:p>
                  </a:txBody>
                  <a:tcPr marL="147475" marR="147475"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205800">
                <a:tc>
                  <a:txBody>
                    <a:bodyPr/>
                    <a:lstStyle/>
                    <a:p>
                      <a:pPr marL="365125" marR="0" lvl="0" indent="-282575" algn="ctr" rtl="0">
                        <a:lnSpc>
                          <a:spcPct val="100000"/>
                        </a:lnSpc>
                        <a:spcBef>
                          <a:spcPts val="0"/>
                        </a:spcBef>
                        <a:spcAft>
                          <a:spcPts val="0"/>
                        </a:spcAft>
                        <a:buClr>
                          <a:schemeClr val="dk1"/>
                        </a:buClr>
                        <a:buSzPts val="900"/>
                        <a:buFont typeface="Arial"/>
                        <a:buNone/>
                      </a:pPr>
                      <a:r>
                        <a:rPr lang="es-AR" sz="900" b="0" i="0" u="none" strike="noStrike" cap="none" dirty="0">
                          <a:solidFill>
                            <a:schemeClr val="dk1"/>
                          </a:solidFill>
                          <a:latin typeface="Arial"/>
                          <a:ea typeface="Arial"/>
                          <a:cs typeface="Arial"/>
                          <a:sym typeface="Arial"/>
                        </a:rPr>
                        <a:t>D </a:t>
                      </a:r>
                      <a:endParaRPr sz="1800" b="0" i="0" u="none" strike="noStrike" cap="none" dirty="0">
                        <a:solidFill>
                          <a:schemeClr val="dk1"/>
                        </a:solidFill>
                        <a:latin typeface="Arial"/>
                        <a:ea typeface="Arial"/>
                        <a:cs typeface="Arial"/>
                        <a:sym typeface="Arial"/>
                      </a:endParaRPr>
                    </a:p>
                  </a:txBody>
                  <a:tcPr marL="147475" marR="147475"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365125" marR="0" lvl="0" indent="-282575" algn="ctr" rtl="0">
                        <a:lnSpc>
                          <a:spcPct val="100000"/>
                        </a:lnSpc>
                        <a:spcBef>
                          <a:spcPts val="0"/>
                        </a:spcBef>
                        <a:spcAft>
                          <a:spcPts val="0"/>
                        </a:spcAft>
                        <a:buClr>
                          <a:schemeClr val="dk1"/>
                        </a:buClr>
                        <a:buSzPts val="900"/>
                        <a:buFont typeface="Arial"/>
                        <a:buNone/>
                      </a:pPr>
                      <a:r>
                        <a:rPr lang="es-AR" sz="900" b="0" i="0" u="none" strike="noStrike" cap="none" dirty="0">
                          <a:solidFill>
                            <a:schemeClr val="dk1"/>
                          </a:solidFill>
                          <a:latin typeface="Arial"/>
                          <a:ea typeface="Arial"/>
                          <a:cs typeface="Arial"/>
                          <a:sym typeface="Arial"/>
                        </a:rPr>
                        <a:t>8</a:t>
                      </a:r>
                      <a:endParaRPr sz="1800" b="0" i="0" u="none" strike="noStrike" cap="none" dirty="0">
                        <a:solidFill>
                          <a:schemeClr val="dk1"/>
                        </a:solidFill>
                        <a:latin typeface="Arial"/>
                        <a:ea typeface="Arial"/>
                        <a:cs typeface="Arial"/>
                        <a:sym typeface="Arial"/>
                      </a:endParaRPr>
                    </a:p>
                  </a:txBody>
                  <a:tcPr marL="147475" marR="147475"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365125" marR="0" lvl="0" indent="-282575" algn="ctr" rtl="0">
                        <a:lnSpc>
                          <a:spcPct val="100000"/>
                        </a:lnSpc>
                        <a:spcBef>
                          <a:spcPts val="0"/>
                        </a:spcBef>
                        <a:spcAft>
                          <a:spcPts val="0"/>
                        </a:spcAft>
                        <a:buClr>
                          <a:schemeClr val="dk1"/>
                        </a:buClr>
                        <a:buSzPts val="900"/>
                        <a:buFont typeface="Arial"/>
                        <a:buNone/>
                      </a:pPr>
                      <a:r>
                        <a:rPr lang="es-AR" sz="900" b="0" i="0" u="none" strike="noStrike" cap="none" dirty="0">
                          <a:solidFill>
                            <a:schemeClr val="dk1"/>
                          </a:solidFill>
                          <a:latin typeface="Arial"/>
                          <a:ea typeface="Arial"/>
                          <a:cs typeface="Arial"/>
                          <a:sym typeface="Arial"/>
                        </a:rPr>
                        <a:t>A terminada C terminada</a:t>
                      </a:r>
                      <a:endParaRPr sz="1800" b="0" i="0" u="none" strike="noStrike" cap="none" dirty="0">
                        <a:solidFill>
                          <a:schemeClr val="dk1"/>
                        </a:solidFill>
                        <a:latin typeface="Arial"/>
                        <a:ea typeface="Arial"/>
                        <a:cs typeface="Arial"/>
                        <a:sym typeface="Arial"/>
                      </a:endParaRPr>
                    </a:p>
                  </a:txBody>
                  <a:tcPr marL="147475" marR="147475"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205800">
                <a:tc>
                  <a:txBody>
                    <a:bodyPr/>
                    <a:lstStyle/>
                    <a:p>
                      <a:pPr marL="365125" marR="0" lvl="0" indent="-282575" algn="ctr" rtl="0">
                        <a:lnSpc>
                          <a:spcPct val="100000"/>
                        </a:lnSpc>
                        <a:spcBef>
                          <a:spcPts val="0"/>
                        </a:spcBef>
                        <a:spcAft>
                          <a:spcPts val="0"/>
                        </a:spcAft>
                        <a:buClr>
                          <a:schemeClr val="dk1"/>
                        </a:buClr>
                        <a:buSzPts val="900"/>
                        <a:buFont typeface="Arial"/>
                        <a:buNone/>
                      </a:pPr>
                      <a:r>
                        <a:rPr lang="es-AR" sz="900" b="0" i="0" u="none" strike="noStrike" cap="none" dirty="0">
                          <a:solidFill>
                            <a:schemeClr val="dk1"/>
                          </a:solidFill>
                          <a:latin typeface="Arial"/>
                          <a:ea typeface="Arial"/>
                          <a:cs typeface="Arial"/>
                          <a:sym typeface="Arial"/>
                        </a:rPr>
                        <a:t>E</a:t>
                      </a:r>
                      <a:endParaRPr sz="1800" b="0" i="0" u="none" strike="noStrike" cap="none" dirty="0">
                        <a:solidFill>
                          <a:schemeClr val="dk1"/>
                        </a:solidFill>
                        <a:latin typeface="Arial"/>
                        <a:ea typeface="Arial"/>
                        <a:cs typeface="Arial"/>
                        <a:sym typeface="Arial"/>
                      </a:endParaRPr>
                    </a:p>
                  </a:txBody>
                  <a:tcPr marL="147475" marR="147475"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365125" marR="0" lvl="0" indent="-282575" algn="ctr" rtl="0">
                        <a:lnSpc>
                          <a:spcPct val="100000"/>
                        </a:lnSpc>
                        <a:spcBef>
                          <a:spcPts val="0"/>
                        </a:spcBef>
                        <a:spcAft>
                          <a:spcPts val="0"/>
                        </a:spcAft>
                        <a:buClr>
                          <a:schemeClr val="dk1"/>
                        </a:buClr>
                        <a:buSzPts val="900"/>
                        <a:buFont typeface="Arial"/>
                        <a:buNone/>
                      </a:pPr>
                      <a:r>
                        <a:rPr lang="es-AR" sz="900" b="0" i="0" u="none" strike="noStrike" cap="none" dirty="0">
                          <a:solidFill>
                            <a:schemeClr val="dk1"/>
                          </a:solidFill>
                          <a:latin typeface="Arial"/>
                          <a:ea typeface="Arial"/>
                          <a:cs typeface="Arial"/>
                          <a:sym typeface="Arial"/>
                        </a:rPr>
                        <a:t>9</a:t>
                      </a:r>
                      <a:endParaRPr sz="1800" b="0" i="0" u="none" strike="noStrike" cap="none" dirty="0">
                        <a:solidFill>
                          <a:schemeClr val="dk1"/>
                        </a:solidFill>
                        <a:latin typeface="Arial"/>
                        <a:ea typeface="Arial"/>
                        <a:cs typeface="Arial"/>
                        <a:sym typeface="Arial"/>
                      </a:endParaRPr>
                    </a:p>
                  </a:txBody>
                  <a:tcPr marL="147475" marR="147475"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365125" marR="0" lvl="0" indent="-282575" algn="ctr" rtl="0">
                        <a:lnSpc>
                          <a:spcPct val="100000"/>
                        </a:lnSpc>
                        <a:spcBef>
                          <a:spcPts val="0"/>
                        </a:spcBef>
                        <a:spcAft>
                          <a:spcPts val="0"/>
                        </a:spcAft>
                        <a:buClr>
                          <a:schemeClr val="dk1"/>
                        </a:buClr>
                        <a:buSzPts val="900"/>
                        <a:buFont typeface="Arial"/>
                        <a:buNone/>
                      </a:pPr>
                      <a:r>
                        <a:rPr lang="es-AR" sz="900" b="0" i="0" u="none" strike="noStrike" cap="none" dirty="0">
                          <a:solidFill>
                            <a:schemeClr val="dk1"/>
                          </a:solidFill>
                          <a:latin typeface="Arial"/>
                          <a:ea typeface="Arial"/>
                          <a:cs typeface="Arial"/>
                          <a:sym typeface="Arial"/>
                        </a:rPr>
                        <a:t>C terminada</a:t>
                      </a:r>
                      <a:endParaRPr sz="1800" b="0" i="0" u="none" strike="noStrike" cap="none" dirty="0">
                        <a:solidFill>
                          <a:schemeClr val="dk1"/>
                        </a:solidFill>
                        <a:latin typeface="Arial"/>
                        <a:ea typeface="Arial"/>
                        <a:cs typeface="Arial"/>
                        <a:sym typeface="Arial"/>
                      </a:endParaRPr>
                    </a:p>
                  </a:txBody>
                  <a:tcPr marL="147475" marR="147475"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284600">
                <a:tc>
                  <a:txBody>
                    <a:bodyPr/>
                    <a:lstStyle/>
                    <a:p>
                      <a:pPr marL="365125" marR="0" lvl="0" indent="-282575" algn="ctr" rtl="0">
                        <a:lnSpc>
                          <a:spcPct val="100000"/>
                        </a:lnSpc>
                        <a:spcBef>
                          <a:spcPts val="0"/>
                        </a:spcBef>
                        <a:spcAft>
                          <a:spcPts val="0"/>
                        </a:spcAft>
                        <a:buClr>
                          <a:schemeClr val="dk1"/>
                        </a:buClr>
                        <a:buSzPts val="900"/>
                        <a:buFont typeface="Arial"/>
                        <a:buNone/>
                      </a:pPr>
                      <a:r>
                        <a:rPr lang="es-AR" sz="900" b="0" i="0" u="none" strike="noStrike" cap="none" dirty="0">
                          <a:solidFill>
                            <a:schemeClr val="dk1"/>
                          </a:solidFill>
                          <a:latin typeface="Arial"/>
                          <a:ea typeface="Arial"/>
                          <a:cs typeface="Arial"/>
                          <a:sym typeface="Arial"/>
                        </a:rPr>
                        <a:t>F </a:t>
                      </a:r>
                      <a:endParaRPr sz="1800" b="0" i="0" u="none" strike="noStrike" cap="none" dirty="0">
                        <a:solidFill>
                          <a:schemeClr val="dk1"/>
                        </a:solidFill>
                        <a:latin typeface="Arial"/>
                        <a:ea typeface="Arial"/>
                        <a:cs typeface="Arial"/>
                        <a:sym typeface="Arial"/>
                      </a:endParaRPr>
                    </a:p>
                  </a:txBody>
                  <a:tcPr marL="147475" marR="147475"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365125" marR="0" lvl="0" indent="-282575" algn="ctr" rtl="0">
                        <a:lnSpc>
                          <a:spcPct val="100000"/>
                        </a:lnSpc>
                        <a:spcBef>
                          <a:spcPts val="0"/>
                        </a:spcBef>
                        <a:spcAft>
                          <a:spcPts val="0"/>
                        </a:spcAft>
                        <a:buClr>
                          <a:schemeClr val="dk1"/>
                        </a:buClr>
                        <a:buSzPts val="900"/>
                        <a:buFont typeface="Arial"/>
                        <a:buNone/>
                      </a:pPr>
                      <a:r>
                        <a:rPr lang="es-AR" sz="900" b="0" i="0" u="none" strike="noStrike" cap="none" dirty="0">
                          <a:solidFill>
                            <a:schemeClr val="dk1"/>
                          </a:solidFill>
                          <a:latin typeface="Arial"/>
                          <a:ea typeface="Arial"/>
                          <a:cs typeface="Arial"/>
                          <a:sym typeface="Arial"/>
                        </a:rPr>
                        <a:t>6</a:t>
                      </a:r>
                      <a:endParaRPr sz="1800" b="0" i="0" u="none" strike="noStrike" cap="none" dirty="0">
                        <a:solidFill>
                          <a:schemeClr val="dk1"/>
                        </a:solidFill>
                        <a:latin typeface="Arial"/>
                        <a:ea typeface="Arial"/>
                        <a:cs typeface="Arial"/>
                        <a:sym typeface="Arial"/>
                      </a:endParaRPr>
                    </a:p>
                  </a:txBody>
                  <a:tcPr marL="147475" marR="147475"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365125" marR="0" lvl="0" indent="-282575" algn="ctr" rtl="0">
                        <a:lnSpc>
                          <a:spcPct val="100000"/>
                        </a:lnSpc>
                        <a:spcBef>
                          <a:spcPts val="0"/>
                        </a:spcBef>
                        <a:spcAft>
                          <a:spcPts val="0"/>
                        </a:spcAft>
                        <a:buClr>
                          <a:schemeClr val="dk1"/>
                        </a:buClr>
                        <a:buSzPts val="900"/>
                        <a:buFont typeface="Arial"/>
                        <a:buNone/>
                      </a:pPr>
                      <a:r>
                        <a:rPr lang="es-AR" sz="900" b="0" i="0" u="none" strike="noStrike" cap="none" dirty="0">
                          <a:solidFill>
                            <a:schemeClr val="dk1"/>
                          </a:solidFill>
                          <a:latin typeface="Arial"/>
                          <a:ea typeface="Arial"/>
                          <a:cs typeface="Arial"/>
                          <a:sym typeface="Arial"/>
                        </a:rPr>
                        <a:t>Empieza 6 semanas después del comienzo de B</a:t>
                      </a:r>
                      <a:endParaRPr sz="1800" b="0" i="0" u="none" strike="noStrike" cap="none" dirty="0">
                        <a:solidFill>
                          <a:schemeClr val="dk1"/>
                        </a:solidFill>
                        <a:latin typeface="Arial"/>
                        <a:ea typeface="Arial"/>
                        <a:cs typeface="Arial"/>
                        <a:sym typeface="Arial"/>
                      </a:endParaRPr>
                    </a:p>
                  </a:txBody>
                  <a:tcPr marL="147475" marR="147475"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284600">
                <a:tc>
                  <a:txBody>
                    <a:bodyPr/>
                    <a:lstStyle/>
                    <a:p>
                      <a:pPr marL="365125" marR="0" lvl="0" indent="-282575" algn="ctr" rtl="0">
                        <a:lnSpc>
                          <a:spcPct val="100000"/>
                        </a:lnSpc>
                        <a:spcBef>
                          <a:spcPts val="0"/>
                        </a:spcBef>
                        <a:spcAft>
                          <a:spcPts val="0"/>
                        </a:spcAft>
                        <a:buClr>
                          <a:schemeClr val="dk1"/>
                        </a:buClr>
                        <a:buSzPts val="900"/>
                        <a:buFont typeface="Arial"/>
                        <a:buNone/>
                      </a:pPr>
                      <a:r>
                        <a:rPr lang="es-AR" sz="900" b="0" i="0" u="none" strike="noStrike" cap="none" dirty="0">
                          <a:solidFill>
                            <a:schemeClr val="dk1"/>
                          </a:solidFill>
                          <a:latin typeface="Arial"/>
                          <a:ea typeface="Arial"/>
                          <a:cs typeface="Arial"/>
                          <a:sym typeface="Arial"/>
                        </a:rPr>
                        <a:t>G </a:t>
                      </a:r>
                      <a:endParaRPr sz="1800" b="0" i="0" u="none" strike="noStrike" cap="none" dirty="0">
                        <a:solidFill>
                          <a:schemeClr val="dk1"/>
                        </a:solidFill>
                        <a:latin typeface="Arial"/>
                        <a:ea typeface="Arial"/>
                        <a:cs typeface="Arial"/>
                        <a:sym typeface="Arial"/>
                      </a:endParaRPr>
                    </a:p>
                  </a:txBody>
                  <a:tcPr marL="147475" marR="147475"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365125" marR="0" lvl="0" indent="-282575" algn="ctr" rtl="0">
                        <a:lnSpc>
                          <a:spcPct val="100000"/>
                        </a:lnSpc>
                        <a:spcBef>
                          <a:spcPts val="0"/>
                        </a:spcBef>
                        <a:spcAft>
                          <a:spcPts val="0"/>
                        </a:spcAft>
                        <a:buClr>
                          <a:schemeClr val="dk1"/>
                        </a:buClr>
                        <a:buSzPts val="900"/>
                        <a:buFont typeface="Arial"/>
                        <a:buNone/>
                      </a:pPr>
                      <a:r>
                        <a:rPr lang="es-AR" sz="900" b="0" i="0" u="none" strike="noStrike" cap="none" dirty="0">
                          <a:solidFill>
                            <a:schemeClr val="dk1"/>
                          </a:solidFill>
                          <a:latin typeface="Arial"/>
                          <a:ea typeface="Arial"/>
                          <a:cs typeface="Arial"/>
                          <a:sym typeface="Arial"/>
                        </a:rPr>
                        <a:t>4</a:t>
                      </a:r>
                      <a:endParaRPr sz="1800" b="0" i="0" u="none" strike="noStrike" cap="none" dirty="0">
                        <a:solidFill>
                          <a:schemeClr val="dk1"/>
                        </a:solidFill>
                        <a:latin typeface="Arial"/>
                        <a:ea typeface="Arial"/>
                        <a:cs typeface="Arial"/>
                        <a:sym typeface="Arial"/>
                      </a:endParaRPr>
                    </a:p>
                  </a:txBody>
                  <a:tcPr marL="147475" marR="147475"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365125" marR="0" lvl="0" indent="-282575" algn="ctr" rtl="0">
                        <a:lnSpc>
                          <a:spcPct val="100000"/>
                        </a:lnSpc>
                        <a:spcBef>
                          <a:spcPts val="0"/>
                        </a:spcBef>
                        <a:spcAft>
                          <a:spcPts val="0"/>
                        </a:spcAft>
                        <a:buClr>
                          <a:schemeClr val="dk1"/>
                        </a:buClr>
                        <a:buSzPts val="900"/>
                        <a:buFont typeface="Arial"/>
                        <a:buNone/>
                      </a:pPr>
                      <a:r>
                        <a:rPr lang="es-AR" sz="900" b="0" i="0" u="none" strike="noStrike" cap="none" dirty="0">
                          <a:solidFill>
                            <a:schemeClr val="dk1"/>
                          </a:solidFill>
                          <a:latin typeface="Arial"/>
                          <a:ea typeface="Arial"/>
                          <a:cs typeface="Arial"/>
                          <a:sym typeface="Arial"/>
                        </a:rPr>
                        <a:t>C terminada. Empieza 2 semanas después del comienzo de E</a:t>
                      </a:r>
                      <a:endParaRPr sz="1800" b="0" i="0" u="none" strike="noStrike" cap="none" dirty="0">
                        <a:solidFill>
                          <a:schemeClr val="dk1"/>
                        </a:solidFill>
                        <a:latin typeface="Arial"/>
                        <a:ea typeface="Arial"/>
                        <a:cs typeface="Arial"/>
                        <a:sym typeface="Arial"/>
                      </a:endParaRPr>
                    </a:p>
                  </a:txBody>
                  <a:tcPr marL="147475" marR="147475"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205800">
                <a:tc>
                  <a:txBody>
                    <a:bodyPr/>
                    <a:lstStyle/>
                    <a:p>
                      <a:pPr marL="365125" marR="0" lvl="0" indent="-282575" algn="ctr" rtl="0">
                        <a:lnSpc>
                          <a:spcPct val="100000"/>
                        </a:lnSpc>
                        <a:spcBef>
                          <a:spcPts val="0"/>
                        </a:spcBef>
                        <a:spcAft>
                          <a:spcPts val="0"/>
                        </a:spcAft>
                        <a:buClr>
                          <a:schemeClr val="dk1"/>
                        </a:buClr>
                        <a:buSzPts val="900"/>
                        <a:buFont typeface="Arial"/>
                        <a:buNone/>
                      </a:pPr>
                      <a:r>
                        <a:rPr lang="es-AR" sz="900" b="0" i="0" u="none" strike="noStrike" cap="none" dirty="0">
                          <a:solidFill>
                            <a:schemeClr val="dk1"/>
                          </a:solidFill>
                          <a:latin typeface="Arial"/>
                          <a:ea typeface="Arial"/>
                          <a:cs typeface="Arial"/>
                          <a:sym typeface="Arial"/>
                        </a:rPr>
                        <a:t>H </a:t>
                      </a:r>
                      <a:endParaRPr sz="1800" b="0" i="0" u="none" strike="noStrike" cap="none" dirty="0">
                        <a:solidFill>
                          <a:schemeClr val="dk1"/>
                        </a:solidFill>
                        <a:latin typeface="Arial"/>
                        <a:ea typeface="Arial"/>
                        <a:cs typeface="Arial"/>
                        <a:sym typeface="Arial"/>
                      </a:endParaRPr>
                    </a:p>
                  </a:txBody>
                  <a:tcPr marL="147475" marR="147475"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365125" marR="0" lvl="0" indent="-282575" algn="ctr" rtl="0">
                        <a:lnSpc>
                          <a:spcPct val="100000"/>
                        </a:lnSpc>
                        <a:spcBef>
                          <a:spcPts val="0"/>
                        </a:spcBef>
                        <a:spcAft>
                          <a:spcPts val="0"/>
                        </a:spcAft>
                        <a:buClr>
                          <a:schemeClr val="dk1"/>
                        </a:buClr>
                        <a:buSzPts val="900"/>
                        <a:buFont typeface="Arial"/>
                        <a:buNone/>
                      </a:pPr>
                      <a:r>
                        <a:rPr lang="es-AR" sz="900" b="0" i="0" u="none" strike="noStrike" cap="none" dirty="0">
                          <a:solidFill>
                            <a:schemeClr val="dk1"/>
                          </a:solidFill>
                          <a:latin typeface="Arial"/>
                          <a:ea typeface="Arial"/>
                          <a:cs typeface="Arial"/>
                          <a:sym typeface="Arial"/>
                        </a:rPr>
                        <a:t>9</a:t>
                      </a:r>
                      <a:endParaRPr sz="1800" b="0" i="0" u="none" strike="noStrike" cap="none" dirty="0">
                        <a:solidFill>
                          <a:schemeClr val="dk1"/>
                        </a:solidFill>
                        <a:latin typeface="Arial"/>
                        <a:ea typeface="Arial"/>
                        <a:cs typeface="Arial"/>
                        <a:sym typeface="Arial"/>
                      </a:endParaRPr>
                    </a:p>
                  </a:txBody>
                  <a:tcPr marL="147475" marR="147475"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365125" marR="0" lvl="0" indent="-282575" algn="l" rtl="0">
                        <a:lnSpc>
                          <a:spcPct val="100000"/>
                        </a:lnSpc>
                        <a:spcBef>
                          <a:spcPts val="0"/>
                        </a:spcBef>
                        <a:spcAft>
                          <a:spcPts val="0"/>
                        </a:spcAft>
                        <a:buClr>
                          <a:schemeClr val="dk1"/>
                        </a:buClr>
                        <a:buSzPts val="900"/>
                        <a:buFont typeface="Arial"/>
                        <a:buNone/>
                      </a:pPr>
                      <a:r>
                        <a:rPr lang="es-AR" sz="900" b="0" i="0" u="none" strike="noStrike" cap="none" dirty="0">
                          <a:solidFill>
                            <a:schemeClr val="dk1"/>
                          </a:solidFill>
                          <a:latin typeface="Arial"/>
                          <a:ea typeface="Arial"/>
                          <a:cs typeface="Arial"/>
                          <a:sym typeface="Arial"/>
                        </a:rPr>
                        <a:t>Empieza 1 semana antes del fin de F  </a:t>
                      </a:r>
                      <a:endParaRPr sz="1800" b="0" i="0" u="none" strike="noStrike" cap="none" dirty="0">
                        <a:solidFill>
                          <a:schemeClr val="dk1"/>
                        </a:solidFill>
                        <a:latin typeface="Arial"/>
                        <a:ea typeface="Arial"/>
                        <a:cs typeface="Arial"/>
                        <a:sym typeface="Arial"/>
                      </a:endParaRPr>
                    </a:p>
                  </a:txBody>
                  <a:tcPr marL="147475" marR="147475"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r h="284600">
                <a:tc>
                  <a:txBody>
                    <a:bodyPr/>
                    <a:lstStyle/>
                    <a:p>
                      <a:pPr marL="365125" marR="0" lvl="0" indent="-282575" algn="ctr" rtl="0">
                        <a:lnSpc>
                          <a:spcPct val="100000"/>
                        </a:lnSpc>
                        <a:spcBef>
                          <a:spcPts val="0"/>
                        </a:spcBef>
                        <a:spcAft>
                          <a:spcPts val="0"/>
                        </a:spcAft>
                        <a:buClr>
                          <a:schemeClr val="dk1"/>
                        </a:buClr>
                        <a:buSzPts val="900"/>
                        <a:buFont typeface="Arial"/>
                        <a:buNone/>
                      </a:pPr>
                      <a:r>
                        <a:rPr lang="es-AR" sz="900" b="0" i="0" u="none" strike="noStrike" cap="none" dirty="0">
                          <a:solidFill>
                            <a:schemeClr val="dk1"/>
                          </a:solidFill>
                          <a:latin typeface="Arial"/>
                          <a:ea typeface="Arial"/>
                          <a:cs typeface="Arial"/>
                          <a:sym typeface="Arial"/>
                        </a:rPr>
                        <a:t>I </a:t>
                      </a:r>
                      <a:endParaRPr sz="1800" b="0" i="0" u="none" strike="noStrike" cap="none" dirty="0">
                        <a:solidFill>
                          <a:schemeClr val="dk1"/>
                        </a:solidFill>
                        <a:latin typeface="Arial"/>
                        <a:ea typeface="Arial"/>
                        <a:cs typeface="Arial"/>
                        <a:sym typeface="Arial"/>
                      </a:endParaRPr>
                    </a:p>
                  </a:txBody>
                  <a:tcPr marL="147475" marR="147475"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365125" marR="0" lvl="0" indent="-282575" algn="ctr" rtl="0">
                        <a:lnSpc>
                          <a:spcPct val="100000"/>
                        </a:lnSpc>
                        <a:spcBef>
                          <a:spcPts val="0"/>
                        </a:spcBef>
                        <a:spcAft>
                          <a:spcPts val="0"/>
                        </a:spcAft>
                        <a:buClr>
                          <a:schemeClr val="dk1"/>
                        </a:buClr>
                        <a:buSzPts val="900"/>
                        <a:buFont typeface="Arial"/>
                        <a:buNone/>
                      </a:pPr>
                      <a:r>
                        <a:rPr lang="es-AR" sz="900" b="0" i="0" u="none" strike="noStrike" cap="none" dirty="0">
                          <a:solidFill>
                            <a:schemeClr val="dk1"/>
                          </a:solidFill>
                          <a:latin typeface="Arial"/>
                          <a:ea typeface="Arial"/>
                          <a:cs typeface="Arial"/>
                          <a:sym typeface="Arial"/>
                        </a:rPr>
                        <a:t>3</a:t>
                      </a:r>
                      <a:endParaRPr sz="1800" b="0" i="0" u="none" strike="noStrike" cap="none" dirty="0">
                        <a:solidFill>
                          <a:schemeClr val="dk1"/>
                        </a:solidFill>
                        <a:latin typeface="Arial"/>
                        <a:ea typeface="Arial"/>
                        <a:cs typeface="Arial"/>
                        <a:sym typeface="Arial"/>
                      </a:endParaRPr>
                    </a:p>
                  </a:txBody>
                  <a:tcPr marL="147475" marR="147475"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365125" marR="0" lvl="0" indent="-282575" algn="ctr" rtl="0">
                        <a:lnSpc>
                          <a:spcPct val="100000"/>
                        </a:lnSpc>
                        <a:spcBef>
                          <a:spcPts val="0"/>
                        </a:spcBef>
                        <a:spcAft>
                          <a:spcPts val="0"/>
                        </a:spcAft>
                        <a:buClr>
                          <a:schemeClr val="dk1"/>
                        </a:buClr>
                        <a:buSzPts val="900"/>
                        <a:buFont typeface="Arial"/>
                        <a:buNone/>
                      </a:pPr>
                      <a:r>
                        <a:rPr lang="es-AR" sz="900" b="0" i="0" u="none" strike="noStrike" cap="none" dirty="0">
                          <a:solidFill>
                            <a:schemeClr val="dk1"/>
                          </a:solidFill>
                          <a:latin typeface="Arial"/>
                          <a:ea typeface="Arial"/>
                          <a:cs typeface="Arial"/>
                          <a:sym typeface="Arial"/>
                        </a:rPr>
                        <a:t>C terminada  Empieza 3 semanas después del fin de G </a:t>
                      </a:r>
                      <a:endParaRPr sz="1800" b="0" i="0" u="none" strike="noStrike" cap="none" dirty="0">
                        <a:solidFill>
                          <a:schemeClr val="dk1"/>
                        </a:solidFill>
                        <a:latin typeface="Arial"/>
                        <a:ea typeface="Arial"/>
                        <a:cs typeface="Arial"/>
                        <a:sym typeface="Arial"/>
                      </a:endParaRPr>
                    </a:p>
                  </a:txBody>
                  <a:tcPr marL="147475" marR="147475"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bl>
          </a:graphicData>
        </a:graphic>
      </p:graphicFrame>
      <p:grpSp>
        <p:nvGrpSpPr>
          <p:cNvPr id="546" name="Google Shape;546;p26"/>
          <p:cNvGrpSpPr/>
          <p:nvPr/>
        </p:nvGrpSpPr>
        <p:grpSpPr>
          <a:xfrm>
            <a:off x="2978947" y="4324491"/>
            <a:ext cx="5269706" cy="2468425"/>
            <a:chOff x="307975" y="3395800"/>
            <a:chExt cx="7026275" cy="2468425"/>
          </a:xfrm>
        </p:grpSpPr>
        <p:sp>
          <p:nvSpPr>
            <p:cNvPr id="547" name="Google Shape;547;p26"/>
            <p:cNvSpPr txBox="1"/>
            <p:nvPr/>
          </p:nvSpPr>
          <p:spPr>
            <a:xfrm>
              <a:off x="5940425" y="4292600"/>
              <a:ext cx="382588" cy="231775"/>
            </a:xfrm>
            <a:prstGeom prst="rect">
              <a:avLst/>
            </a:prstGeom>
            <a:solidFill>
              <a:srgbClr val="FFFFFF"/>
            </a:solidFill>
            <a:ln>
              <a:noFill/>
            </a:ln>
          </p:spPr>
          <p:txBody>
            <a:bodyPr spcFirstLastPara="1" wrap="square" lIns="91425" tIns="45700" rIns="91425" bIns="45700" anchor="t" anchorCtr="0">
              <a:noAutofit/>
            </a:bodyPr>
            <a:lstStyle/>
            <a:p>
              <a:pPr>
                <a:buSzPts val="1200"/>
              </a:pPr>
              <a:r>
                <a:rPr lang="es-AR" sz="1200" dirty="0">
                  <a:solidFill>
                    <a:schemeClr val="dk1"/>
                  </a:solidFill>
                  <a:latin typeface="Times New Roman"/>
                  <a:ea typeface="Times New Roman"/>
                  <a:cs typeface="Times New Roman"/>
                  <a:sym typeface="Times New Roman"/>
                </a:rPr>
                <a:t>9</a:t>
              </a:r>
              <a:endParaRPr sz="2000" dirty="0">
                <a:solidFill>
                  <a:schemeClr val="dk1"/>
                </a:solidFill>
                <a:latin typeface="Twentieth Century"/>
                <a:ea typeface="Twentieth Century"/>
                <a:cs typeface="Twentieth Century"/>
                <a:sym typeface="Twentieth Century"/>
              </a:endParaRPr>
            </a:p>
          </p:txBody>
        </p:sp>
        <p:sp>
          <p:nvSpPr>
            <p:cNvPr id="548" name="Google Shape;548;p26"/>
            <p:cNvSpPr txBox="1"/>
            <p:nvPr/>
          </p:nvSpPr>
          <p:spPr>
            <a:xfrm>
              <a:off x="6184900" y="3914775"/>
              <a:ext cx="382588" cy="231775"/>
            </a:xfrm>
            <a:prstGeom prst="rect">
              <a:avLst/>
            </a:prstGeom>
            <a:solidFill>
              <a:srgbClr val="FFFFFF"/>
            </a:solidFill>
            <a:ln>
              <a:noFill/>
            </a:ln>
          </p:spPr>
          <p:txBody>
            <a:bodyPr spcFirstLastPara="1" wrap="square" lIns="91425" tIns="45700" rIns="91425" bIns="45700" anchor="t" anchorCtr="0">
              <a:noAutofit/>
            </a:bodyPr>
            <a:lstStyle/>
            <a:p>
              <a:pPr>
                <a:buSzPts val="1200"/>
              </a:pPr>
              <a:r>
                <a:rPr lang="es-AR" sz="1200" dirty="0">
                  <a:solidFill>
                    <a:schemeClr val="dk1"/>
                  </a:solidFill>
                  <a:latin typeface="Times New Roman"/>
                  <a:ea typeface="Times New Roman"/>
                  <a:cs typeface="Times New Roman"/>
                  <a:sym typeface="Times New Roman"/>
                </a:rPr>
                <a:t>9</a:t>
              </a:r>
              <a:endParaRPr sz="2000" dirty="0">
                <a:solidFill>
                  <a:schemeClr val="dk1"/>
                </a:solidFill>
                <a:latin typeface="Twentieth Century"/>
                <a:ea typeface="Twentieth Century"/>
                <a:cs typeface="Twentieth Century"/>
                <a:sym typeface="Twentieth Century"/>
              </a:endParaRPr>
            </a:p>
          </p:txBody>
        </p:sp>
        <p:sp>
          <p:nvSpPr>
            <p:cNvPr id="549" name="Google Shape;549;p26"/>
            <p:cNvSpPr txBox="1"/>
            <p:nvPr/>
          </p:nvSpPr>
          <p:spPr>
            <a:xfrm>
              <a:off x="6056313" y="4914900"/>
              <a:ext cx="382587" cy="153988"/>
            </a:xfrm>
            <a:prstGeom prst="rect">
              <a:avLst/>
            </a:prstGeom>
            <a:noFill/>
            <a:ln>
              <a:noFill/>
            </a:ln>
          </p:spPr>
          <p:txBody>
            <a:bodyPr spcFirstLastPara="1" wrap="square" lIns="91425" tIns="45700" rIns="91425" bIns="45700" anchor="t" anchorCtr="0">
              <a:noAutofit/>
            </a:bodyPr>
            <a:lstStyle/>
            <a:p>
              <a:pPr>
                <a:buSzPts val="1200"/>
              </a:pPr>
              <a:r>
                <a:rPr lang="es-AR" sz="1200" dirty="0">
                  <a:solidFill>
                    <a:schemeClr val="dk1"/>
                  </a:solidFill>
                  <a:latin typeface="Times New Roman"/>
                  <a:ea typeface="Times New Roman"/>
                  <a:cs typeface="Times New Roman"/>
                  <a:sym typeface="Times New Roman"/>
                </a:rPr>
                <a:t>3</a:t>
              </a:r>
              <a:endParaRPr sz="1800" dirty="0">
                <a:solidFill>
                  <a:schemeClr val="dk1"/>
                </a:solidFill>
                <a:latin typeface="Twentieth Century"/>
                <a:ea typeface="Twentieth Century"/>
                <a:cs typeface="Twentieth Century"/>
                <a:sym typeface="Twentieth Century"/>
              </a:endParaRPr>
            </a:p>
          </p:txBody>
        </p:sp>
        <p:sp>
          <p:nvSpPr>
            <p:cNvPr id="550" name="Google Shape;550;p26"/>
            <p:cNvSpPr txBox="1"/>
            <p:nvPr/>
          </p:nvSpPr>
          <p:spPr>
            <a:xfrm>
              <a:off x="4395788" y="4760913"/>
              <a:ext cx="382587" cy="230187"/>
            </a:xfrm>
            <a:prstGeom prst="rect">
              <a:avLst/>
            </a:prstGeom>
            <a:solidFill>
              <a:srgbClr val="FFFFFF"/>
            </a:solidFill>
            <a:ln>
              <a:noFill/>
            </a:ln>
          </p:spPr>
          <p:txBody>
            <a:bodyPr spcFirstLastPara="1" wrap="square" lIns="91425" tIns="45700" rIns="91425" bIns="45700" anchor="t" anchorCtr="0">
              <a:noAutofit/>
            </a:bodyPr>
            <a:lstStyle/>
            <a:p>
              <a:pPr>
                <a:buSzPts val="1200"/>
              </a:pPr>
              <a:r>
                <a:rPr lang="es-AR" sz="1200" dirty="0">
                  <a:solidFill>
                    <a:schemeClr val="dk1"/>
                  </a:solidFill>
                  <a:latin typeface="Times New Roman"/>
                  <a:ea typeface="Times New Roman"/>
                  <a:cs typeface="Times New Roman"/>
                  <a:sym typeface="Times New Roman"/>
                </a:rPr>
                <a:t>3</a:t>
              </a:r>
              <a:endParaRPr sz="2000" dirty="0">
                <a:solidFill>
                  <a:schemeClr val="dk1"/>
                </a:solidFill>
                <a:latin typeface="Twentieth Century"/>
                <a:ea typeface="Twentieth Century"/>
                <a:cs typeface="Twentieth Century"/>
                <a:sym typeface="Twentieth Century"/>
              </a:endParaRPr>
            </a:p>
          </p:txBody>
        </p:sp>
        <p:sp>
          <p:nvSpPr>
            <p:cNvPr id="551" name="Google Shape;551;p26"/>
            <p:cNvSpPr txBox="1"/>
            <p:nvPr/>
          </p:nvSpPr>
          <p:spPr>
            <a:xfrm>
              <a:off x="4206081" y="3395800"/>
              <a:ext cx="382587" cy="231775"/>
            </a:xfrm>
            <a:prstGeom prst="rect">
              <a:avLst/>
            </a:prstGeom>
            <a:solidFill>
              <a:srgbClr val="FFFFFF"/>
            </a:solidFill>
            <a:ln>
              <a:noFill/>
            </a:ln>
          </p:spPr>
          <p:txBody>
            <a:bodyPr spcFirstLastPara="1" wrap="square" lIns="91425" tIns="45700" rIns="91425" bIns="45700" anchor="t" anchorCtr="0">
              <a:noAutofit/>
            </a:bodyPr>
            <a:lstStyle/>
            <a:p>
              <a:pPr>
                <a:buSzPts val="1200"/>
              </a:pPr>
              <a:r>
                <a:rPr lang="es-AR" sz="1200" dirty="0">
                  <a:solidFill>
                    <a:schemeClr val="dk1"/>
                  </a:solidFill>
                  <a:latin typeface="Times New Roman"/>
                  <a:ea typeface="Times New Roman"/>
                  <a:cs typeface="Times New Roman"/>
                  <a:sym typeface="Times New Roman"/>
                </a:rPr>
                <a:t>5</a:t>
              </a:r>
              <a:endParaRPr sz="2000" dirty="0">
                <a:solidFill>
                  <a:schemeClr val="dk1"/>
                </a:solidFill>
                <a:latin typeface="Twentieth Century"/>
                <a:ea typeface="Twentieth Century"/>
                <a:cs typeface="Twentieth Century"/>
                <a:sym typeface="Twentieth Century"/>
              </a:endParaRPr>
            </a:p>
          </p:txBody>
        </p:sp>
        <p:sp>
          <p:nvSpPr>
            <p:cNvPr id="552" name="Google Shape;552;p26"/>
            <p:cNvSpPr txBox="1"/>
            <p:nvPr/>
          </p:nvSpPr>
          <p:spPr>
            <a:xfrm>
              <a:off x="5418138" y="4376738"/>
              <a:ext cx="509587" cy="195262"/>
            </a:xfrm>
            <a:prstGeom prst="rect">
              <a:avLst/>
            </a:prstGeom>
            <a:solidFill>
              <a:srgbClr val="FFFFFF"/>
            </a:solidFill>
            <a:ln>
              <a:noFill/>
            </a:ln>
          </p:spPr>
          <p:txBody>
            <a:bodyPr spcFirstLastPara="1" wrap="square" lIns="91425" tIns="45700" rIns="91425" bIns="45700" anchor="t" anchorCtr="0">
              <a:noAutofit/>
            </a:bodyPr>
            <a:lstStyle/>
            <a:p>
              <a:pPr>
                <a:buSzPts val="1200"/>
              </a:pPr>
              <a:r>
                <a:rPr lang="es-AR" sz="1200" dirty="0">
                  <a:solidFill>
                    <a:schemeClr val="dk1"/>
                  </a:solidFill>
                  <a:latin typeface="Times New Roman"/>
                  <a:ea typeface="Times New Roman"/>
                  <a:cs typeface="Times New Roman"/>
                  <a:sym typeface="Times New Roman"/>
                </a:rPr>
                <a:t>2</a:t>
              </a:r>
              <a:endParaRPr sz="2000" dirty="0">
                <a:solidFill>
                  <a:schemeClr val="dk1"/>
                </a:solidFill>
                <a:latin typeface="Twentieth Century"/>
                <a:ea typeface="Twentieth Century"/>
                <a:cs typeface="Twentieth Century"/>
                <a:sym typeface="Twentieth Century"/>
              </a:endParaRPr>
            </a:p>
          </p:txBody>
        </p:sp>
        <p:sp>
          <p:nvSpPr>
            <p:cNvPr id="553" name="Google Shape;553;p26"/>
            <p:cNvSpPr txBox="1"/>
            <p:nvPr/>
          </p:nvSpPr>
          <p:spPr>
            <a:xfrm>
              <a:off x="4522788" y="4452938"/>
              <a:ext cx="384175" cy="231775"/>
            </a:xfrm>
            <a:prstGeom prst="rect">
              <a:avLst/>
            </a:prstGeom>
            <a:solidFill>
              <a:srgbClr val="FFFFFF"/>
            </a:solidFill>
            <a:ln>
              <a:noFill/>
            </a:ln>
          </p:spPr>
          <p:txBody>
            <a:bodyPr spcFirstLastPara="1" wrap="square" lIns="91425" tIns="45700" rIns="91425" bIns="45700" anchor="t" anchorCtr="0">
              <a:noAutofit/>
            </a:bodyPr>
            <a:lstStyle/>
            <a:p>
              <a:pPr>
                <a:buSzPts val="1200"/>
              </a:pPr>
              <a:r>
                <a:rPr lang="es-AR" sz="1200" dirty="0">
                  <a:solidFill>
                    <a:schemeClr val="dk1"/>
                  </a:solidFill>
                  <a:latin typeface="Times New Roman"/>
                  <a:ea typeface="Times New Roman"/>
                  <a:cs typeface="Times New Roman"/>
                  <a:sym typeface="Times New Roman"/>
                </a:rPr>
                <a:t>3</a:t>
              </a:r>
              <a:endParaRPr sz="2000" dirty="0">
                <a:solidFill>
                  <a:schemeClr val="dk1"/>
                </a:solidFill>
                <a:latin typeface="Twentieth Century"/>
                <a:ea typeface="Twentieth Century"/>
                <a:cs typeface="Twentieth Century"/>
                <a:sym typeface="Twentieth Century"/>
              </a:endParaRPr>
            </a:p>
          </p:txBody>
        </p:sp>
        <p:sp>
          <p:nvSpPr>
            <p:cNvPr id="554" name="Google Shape;554;p26"/>
            <p:cNvSpPr txBox="1"/>
            <p:nvPr/>
          </p:nvSpPr>
          <p:spPr>
            <a:xfrm>
              <a:off x="2989263" y="3838575"/>
              <a:ext cx="384175" cy="230188"/>
            </a:xfrm>
            <a:prstGeom prst="rect">
              <a:avLst/>
            </a:prstGeom>
            <a:solidFill>
              <a:srgbClr val="FFFFFF"/>
            </a:solidFill>
            <a:ln>
              <a:noFill/>
            </a:ln>
          </p:spPr>
          <p:txBody>
            <a:bodyPr spcFirstLastPara="1" wrap="square" lIns="91425" tIns="45700" rIns="91425" bIns="45700" anchor="t" anchorCtr="0">
              <a:noAutofit/>
            </a:bodyPr>
            <a:lstStyle/>
            <a:p>
              <a:pPr>
                <a:buSzPts val="1200"/>
              </a:pPr>
              <a:r>
                <a:rPr lang="es-AR" sz="1200" dirty="0">
                  <a:solidFill>
                    <a:schemeClr val="dk1"/>
                  </a:solidFill>
                  <a:latin typeface="Times New Roman"/>
                  <a:ea typeface="Times New Roman"/>
                  <a:cs typeface="Times New Roman"/>
                  <a:sym typeface="Times New Roman"/>
                </a:rPr>
                <a:t>6</a:t>
              </a:r>
              <a:endParaRPr sz="2000" dirty="0">
                <a:solidFill>
                  <a:schemeClr val="dk1"/>
                </a:solidFill>
                <a:latin typeface="Twentieth Century"/>
                <a:ea typeface="Twentieth Century"/>
                <a:cs typeface="Twentieth Century"/>
                <a:sym typeface="Twentieth Century"/>
              </a:endParaRPr>
            </a:p>
          </p:txBody>
        </p:sp>
        <p:sp>
          <p:nvSpPr>
            <p:cNvPr id="555" name="Google Shape;555;p26"/>
            <p:cNvSpPr txBox="1"/>
            <p:nvPr/>
          </p:nvSpPr>
          <p:spPr>
            <a:xfrm>
              <a:off x="4572000" y="4005263"/>
              <a:ext cx="382588" cy="231775"/>
            </a:xfrm>
            <a:prstGeom prst="rect">
              <a:avLst/>
            </a:prstGeom>
            <a:solidFill>
              <a:srgbClr val="FFFFFF"/>
            </a:solidFill>
            <a:ln>
              <a:noFill/>
            </a:ln>
          </p:spPr>
          <p:txBody>
            <a:bodyPr spcFirstLastPara="1" wrap="square" lIns="91425" tIns="45700" rIns="91425" bIns="45700" anchor="t" anchorCtr="0">
              <a:noAutofit/>
            </a:bodyPr>
            <a:lstStyle/>
            <a:p>
              <a:pPr>
                <a:buSzPts val="1200"/>
              </a:pPr>
              <a:r>
                <a:rPr lang="es-AR" sz="1200" dirty="0">
                  <a:solidFill>
                    <a:schemeClr val="dk1"/>
                  </a:solidFill>
                  <a:latin typeface="Times New Roman"/>
                  <a:ea typeface="Times New Roman"/>
                  <a:cs typeface="Times New Roman"/>
                  <a:sym typeface="Times New Roman"/>
                </a:rPr>
                <a:t>3</a:t>
              </a:r>
              <a:endParaRPr sz="2000" dirty="0">
                <a:solidFill>
                  <a:schemeClr val="dk1"/>
                </a:solidFill>
                <a:latin typeface="Twentieth Century"/>
                <a:ea typeface="Twentieth Century"/>
                <a:cs typeface="Twentieth Century"/>
                <a:sym typeface="Twentieth Century"/>
              </a:endParaRPr>
            </a:p>
          </p:txBody>
        </p:sp>
        <p:sp>
          <p:nvSpPr>
            <p:cNvPr id="556" name="Google Shape;556;p26"/>
            <p:cNvSpPr txBox="1"/>
            <p:nvPr/>
          </p:nvSpPr>
          <p:spPr>
            <a:xfrm>
              <a:off x="3884613" y="4530725"/>
              <a:ext cx="384175" cy="230188"/>
            </a:xfrm>
            <a:prstGeom prst="rect">
              <a:avLst/>
            </a:prstGeom>
            <a:solidFill>
              <a:srgbClr val="FFFFFF"/>
            </a:solidFill>
            <a:ln>
              <a:noFill/>
            </a:ln>
          </p:spPr>
          <p:txBody>
            <a:bodyPr spcFirstLastPara="1" wrap="square" lIns="91425" tIns="45700" rIns="91425" bIns="45700" anchor="t" anchorCtr="0">
              <a:noAutofit/>
            </a:bodyPr>
            <a:lstStyle/>
            <a:p>
              <a:pPr>
                <a:buSzPts val="1200"/>
              </a:pPr>
              <a:r>
                <a:rPr lang="es-AR" sz="1200" dirty="0">
                  <a:solidFill>
                    <a:schemeClr val="dk1"/>
                  </a:solidFill>
                  <a:latin typeface="Times New Roman"/>
                  <a:ea typeface="Times New Roman"/>
                  <a:cs typeface="Times New Roman"/>
                  <a:sym typeface="Times New Roman"/>
                </a:rPr>
                <a:t>3</a:t>
              </a:r>
              <a:endParaRPr sz="2000" dirty="0">
                <a:solidFill>
                  <a:schemeClr val="dk1"/>
                </a:solidFill>
                <a:latin typeface="Twentieth Century"/>
                <a:ea typeface="Twentieth Century"/>
                <a:cs typeface="Twentieth Century"/>
                <a:sym typeface="Twentieth Century"/>
              </a:endParaRPr>
            </a:p>
          </p:txBody>
        </p:sp>
        <p:sp>
          <p:nvSpPr>
            <p:cNvPr id="557" name="Google Shape;557;p26"/>
            <p:cNvSpPr txBox="1"/>
            <p:nvPr/>
          </p:nvSpPr>
          <p:spPr>
            <a:xfrm>
              <a:off x="2268538" y="4005263"/>
              <a:ext cx="382587" cy="231775"/>
            </a:xfrm>
            <a:prstGeom prst="rect">
              <a:avLst/>
            </a:prstGeom>
            <a:solidFill>
              <a:srgbClr val="FFFFFF"/>
            </a:solidFill>
            <a:ln>
              <a:noFill/>
            </a:ln>
          </p:spPr>
          <p:txBody>
            <a:bodyPr spcFirstLastPara="1" wrap="square" lIns="91425" tIns="45700" rIns="91425" bIns="45700" anchor="t" anchorCtr="0">
              <a:noAutofit/>
            </a:bodyPr>
            <a:lstStyle/>
            <a:p>
              <a:pPr>
                <a:buSzPts val="1200"/>
              </a:pPr>
              <a:r>
                <a:rPr lang="es-AR" sz="1200" dirty="0">
                  <a:solidFill>
                    <a:schemeClr val="dk1"/>
                  </a:solidFill>
                  <a:latin typeface="Times New Roman"/>
                  <a:ea typeface="Times New Roman"/>
                  <a:cs typeface="Times New Roman"/>
                  <a:sym typeface="Times New Roman"/>
                </a:rPr>
                <a:t>12</a:t>
              </a:r>
              <a:endParaRPr sz="2000" dirty="0">
                <a:solidFill>
                  <a:schemeClr val="dk1"/>
                </a:solidFill>
                <a:latin typeface="Twentieth Century"/>
                <a:ea typeface="Twentieth Century"/>
                <a:cs typeface="Twentieth Century"/>
                <a:sym typeface="Twentieth Century"/>
              </a:endParaRPr>
            </a:p>
          </p:txBody>
        </p:sp>
        <p:sp>
          <p:nvSpPr>
            <p:cNvPr id="558" name="Google Shape;558;p26"/>
            <p:cNvSpPr/>
            <p:nvPr/>
          </p:nvSpPr>
          <p:spPr>
            <a:xfrm>
              <a:off x="307975" y="4068763"/>
              <a:ext cx="638175" cy="307975"/>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559" name="Google Shape;559;p26"/>
            <p:cNvSpPr txBox="1"/>
            <p:nvPr/>
          </p:nvSpPr>
          <p:spPr>
            <a:xfrm>
              <a:off x="434975" y="4068763"/>
              <a:ext cx="511175" cy="231775"/>
            </a:xfrm>
            <a:prstGeom prst="rect">
              <a:avLst/>
            </a:prstGeom>
            <a:noFill/>
            <a:ln>
              <a:noFill/>
            </a:ln>
          </p:spPr>
          <p:txBody>
            <a:bodyPr spcFirstLastPara="1" wrap="square" lIns="91425" tIns="45700" rIns="91425" bIns="45700" anchor="t" anchorCtr="0">
              <a:noAutofit/>
            </a:bodyPr>
            <a:lstStyle/>
            <a:p>
              <a:pPr>
                <a:buSzPts val="1400"/>
              </a:pPr>
              <a:r>
                <a:rPr lang="es-AR" dirty="0">
                  <a:solidFill>
                    <a:schemeClr val="dk1"/>
                  </a:solidFill>
                  <a:latin typeface="Times New Roman"/>
                  <a:ea typeface="Times New Roman"/>
                  <a:cs typeface="Times New Roman"/>
                  <a:sym typeface="Times New Roman"/>
                </a:rPr>
                <a:t>ini</a:t>
              </a:r>
              <a:endParaRPr sz="2000" dirty="0">
                <a:solidFill>
                  <a:schemeClr val="dk1"/>
                </a:solidFill>
                <a:latin typeface="Twentieth Century"/>
                <a:ea typeface="Twentieth Century"/>
                <a:cs typeface="Twentieth Century"/>
                <a:sym typeface="Twentieth Century"/>
              </a:endParaRPr>
            </a:p>
          </p:txBody>
        </p:sp>
        <p:sp>
          <p:nvSpPr>
            <p:cNvPr id="560" name="Google Shape;560;p26"/>
            <p:cNvSpPr/>
            <p:nvPr/>
          </p:nvSpPr>
          <p:spPr>
            <a:xfrm>
              <a:off x="1455738" y="4068763"/>
              <a:ext cx="639762" cy="307975"/>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561" name="Google Shape;561;p26"/>
            <p:cNvSpPr txBox="1"/>
            <p:nvPr/>
          </p:nvSpPr>
          <p:spPr>
            <a:xfrm>
              <a:off x="1619250" y="4076700"/>
              <a:ext cx="509588" cy="231775"/>
            </a:xfrm>
            <a:prstGeom prst="rect">
              <a:avLst/>
            </a:prstGeom>
            <a:noFill/>
            <a:ln>
              <a:noFill/>
            </a:ln>
          </p:spPr>
          <p:txBody>
            <a:bodyPr spcFirstLastPara="1" wrap="square" lIns="91425" tIns="45700" rIns="91425" bIns="45700" anchor="t" anchorCtr="0">
              <a:noAutofit/>
            </a:bodyPr>
            <a:lstStyle/>
            <a:p>
              <a:pPr>
                <a:buSzPts val="1400"/>
              </a:pPr>
              <a:r>
                <a:rPr lang="es-AR" dirty="0">
                  <a:solidFill>
                    <a:schemeClr val="dk1"/>
                  </a:solidFill>
                  <a:latin typeface="Times New Roman"/>
                  <a:ea typeface="Times New Roman"/>
                  <a:cs typeface="Times New Roman"/>
                  <a:sym typeface="Times New Roman"/>
                </a:rPr>
                <a:t>A</a:t>
              </a:r>
              <a:endParaRPr sz="2000" dirty="0">
                <a:solidFill>
                  <a:schemeClr val="dk1"/>
                </a:solidFill>
                <a:latin typeface="Twentieth Century"/>
                <a:ea typeface="Twentieth Century"/>
                <a:cs typeface="Twentieth Century"/>
                <a:sym typeface="Twentieth Century"/>
              </a:endParaRPr>
            </a:p>
          </p:txBody>
        </p:sp>
        <p:cxnSp>
          <p:nvCxnSpPr>
            <p:cNvPr id="562" name="Google Shape;562;p26"/>
            <p:cNvCxnSpPr/>
            <p:nvPr/>
          </p:nvCxnSpPr>
          <p:spPr>
            <a:xfrm>
              <a:off x="946150" y="4222750"/>
              <a:ext cx="509588" cy="0"/>
            </a:xfrm>
            <a:prstGeom prst="straightConnector1">
              <a:avLst/>
            </a:prstGeom>
            <a:noFill/>
            <a:ln w="9525" cap="flat" cmpd="sng">
              <a:solidFill>
                <a:srgbClr val="000000"/>
              </a:solidFill>
              <a:prstDash val="solid"/>
              <a:round/>
              <a:headEnd type="none" w="sm" len="sm"/>
              <a:tailEnd type="triangle" w="med" len="med"/>
            </a:ln>
          </p:spPr>
        </p:cxnSp>
        <p:sp>
          <p:nvSpPr>
            <p:cNvPr id="563" name="Google Shape;563;p26"/>
            <p:cNvSpPr/>
            <p:nvPr/>
          </p:nvSpPr>
          <p:spPr>
            <a:xfrm>
              <a:off x="2733675" y="4068763"/>
              <a:ext cx="639763" cy="309562"/>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564" name="Google Shape;564;p26"/>
            <p:cNvSpPr txBox="1"/>
            <p:nvPr/>
          </p:nvSpPr>
          <p:spPr>
            <a:xfrm>
              <a:off x="2916238" y="4076700"/>
              <a:ext cx="511175" cy="233363"/>
            </a:xfrm>
            <a:prstGeom prst="rect">
              <a:avLst/>
            </a:prstGeom>
            <a:noFill/>
            <a:ln>
              <a:noFill/>
            </a:ln>
          </p:spPr>
          <p:txBody>
            <a:bodyPr spcFirstLastPara="1" wrap="square" lIns="91425" tIns="45700" rIns="91425" bIns="45700" anchor="t" anchorCtr="0">
              <a:noAutofit/>
            </a:bodyPr>
            <a:lstStyle/>
            <a:p>
              <a:pPr>
                <a:buSzPts val="1400"/>
              </a:pPr>
              <a:r>
                <a:rPr lang="es-AR" dirty="0">
                  <a:solidFill>
                    <a:schemeClr val="dk1"/>
                  </a:solidFill>
                  <a:latin typeface="Times New Roman"/>
                  <a:ea typeface="Times New Roman"/>
                  <a:cs typeface="Times New Roman"/>
                  <a:sym typeface="Times New Roman"/>
                </a:rPr>
                <a:t>B</a:t>
              </a:r>
              <a:endParaRPr sz="2000" dirty="0">
                <a:solidFill>
                  <a:schemeClr val="dk1"/>
                </a:solidFill>
                <a:latin typeface="Twentieth Century"/>
                <a:ea typeface="Twentieth Century"/>
                <a:cs typeface="Twentieth Century"/>
                <a:sym typeface="Twentieth Century"/>
              </a:endParaRPr>
            </a:p>
          </p:txBody>
        </p:sp>
        <p:cxnSp>
          <p:nvCxnSpPr>
            <p:cNvPr id="565" name="Google Shape;565;p26"/>
            <p:cNvCxnSpPr/>
            <p:nvPr/>
          </p:nvCxnSpPr>
          <p:spPr>
            <a:xfrm>
              <a:off x="2095500" y="4222750"/>
              <a:ext cx="638175" cy="0"/>
            </a:xfrm>
            <a:prstGeom prst="straightConnector1">
              <a:avLst/>
            </a:prstGeom>
            <a:noFill/>
            <a:ln w="9525" cap="flat" cmpd="sng">
              <a:solidFill>
                <a:srgbClr val="000000"/>
              </a:solidFill>
              <a:prstDash val="solid"/>
              <a:round/>
              <a:headEnd type="none" w="sm" len="sm"/>
              <a:tailEnd type="triangle" w="med" len="med"/>
            </a:ln>
          </p:spPr>
        </p:cxnSp>
        <p:sp>
          <p:nvSpPr>
            <p:cNvPr id="566" name="Google Shape;566;p26"/>
            <p:cNvSpPr txBox="1"/>
            <p:nvPr/>
          </p:nvSpPr>
          <p:spPr>
            <a:xfrm>
              <a:off x="3419475" y="4005263"/>
              <a:ext cx="382588" cy="231775"/>
            </a:xfrm>
            <a:prstGeom prst="rect">
              <a:avLst/>
            </a:prstGeom>
            <a:solidFill>
              <a:srgbClr val="FFFFFF"/>
            </a:solidFill>
            <a:ln>
              <a:noFill/>
            </a:ln>
          </p:spPr>
          <p:txBody>
            <a:bodyPr spcFirstLastPara="1" wrap="square" lIns="91425" tIns="45700" rIns="91425" bIns="45700" anchor="t" anchorCtr="0">
              <a:noAutofit/>
            </a:bodyPr>
            <a:lstStyle/>
            <a:p>
              <a:pPr>
                <a:buSzPts val="1200"/>
              </a:pPr>
              <a:r>
                <a:rPr lang="es-AR" sz="1200" dirty="0">
                  <a:solidFill>
                    <a:schemeClr val="dk1"/>
                  </a:solidFill>
                  <a:latin typeface="Times New Roman"/>
                  <a:ea typeface="Times New Roman"/>
                  <a:cs typeface="Times New Roman"/>
                  <a:sym typeface="Times New Roman"/>
                </a:rPr>
                <a:t>6</a:t>
              </a:r>
              <a:endParaRPr sz="2000" dirty="0">
                <a:solidFill>
                  <a:schemeClr val="dk1"/>
                </a:solidFill>
                <a:latin typeface="Twentieth Century"/>
                <a:ea typeface="Twentieth Century"/>
                <a:cs typeface="Twentieth Century"/>
                <a:sym typeface="Twentieth Century"/>
              </a:endParaRPr>
            </a:p>
          </p:txBody>
        </p:sp>
        <p:sp>
          <p:nvSpPr>
            <p:cNvPr id="567" name="Google Shape;567;p26"/>
            <p:cNvSpPr/>
            <p:nvPr/>
          </p:nvSpPr>
          <p:spPr>
            <a:xfrm>
              <a:off x="3886200" y="4068763"/>
              <a:ext cx="639763" cy="309562"/>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568" name="Google Shape;568;p26"/>
            <p:cNvSpPr txBox="1"/>
            <p:nvPr/>
          </p:nvSpPr>
          <p:spPr>
            <a:xfrm>
              <a:off x="3995738" y="4149725"/>
              <a:ext cx="514350" cy="233363"/>
            </a:xfrm>
            <a:prstGeom prst="rect">
              <a:avLst/>
            </a:prstGeom>
            <a:noFill/>
            <a:ln>
              <a:noFill/>
            </a:ln>
          </p:spPr>
          <p:txBody>
            <a:bodyPr spcFirstLastPara="1" wrap="square" lIns="91425" tIns="45700" rIns="91425" bIns="45700" anchor="t" anchorCtr="0">
              <a:noAutofit/>
            </a:bodyPr>
            <a:lstStyle/>
            <a:p>
              <a:pPr>
                <a:buSzPts val="1400"/>
              </a:pPr>
              <a:r>
                <a:rPr lang="es-AR" dirty="0">
                  <a:solidFill>
                    <a:schemeClr val="dk1"/>
                  </a:solidFill>
                  <a:latin typeface="Times New Roman"/>
                  <a:ea typeface="Times New Roman"/>
                  <a:cs typeface="Times New Roman"/>
                  <a:sym typeface="Times New Roman"/>
                </a:rPr>
                <a:t>C</a:t>
              </a:r>
              <a:endParaRPr sz="2000" dirty="0">
                <a:solidFill>
                  <a:schemeClr val="dk1"/>
                </a:solidFill>
                <a:latin typeface="Twentieth Century"/>
                <a:ea typeface="Twentieth Century"/>
                <a:cs typeface="Twentieth Century"/>
                <a:sym typeface="Twentieth Century"/>
              </a:endParaRPr>
            </a:p>
          </p:txBody>
        </p:sp>
        <p:cxnSp>
          <p:nvCxnSpPr>
            <p:cNvPr id="569" name="Google Shape;569;p26"/>
            <p:cNvCxnSpPr/>
            <p:nvPr/>
          </p:nvCxnSpPr>
          <p:spPr>
            <a:xfrm>
              <a:off x="3373438" y="4222750"/>
              <a:ext cx="511175" cy="0"/>
            </a:xfrm>
            <a:prstGeom prst="straightConnector1">
              <a:avLst/>
            </a:prstGeom>
            <a:noFill/>
            <a:ln w="9525" cap="flat" cmpd="sng">
              <a:solidFill>
                <a:srgbClr val="000000"/>
              </a:solidFill>
              <a:prstDash val="solid"/>
              <a:round/>
              <a:headEnd type="none" w="sm" len="sm"/>
              <a:tailEnd type="triangle" w="med" len="med"/>
            </a:ln>
          </p:spPr>
        </p:cxnSp>
        <p:sp>
          <p:nvSpPr>
            <p:cNvPr id="570" name="Google Shape;570;p26"/>
            <p:cNvSpPr txBox="1"/>
            <p:nvPr/>
          </p:nvSpPr>
          <p:spPr>
            <a:xfrm>
              <a:off x="2606675" y="4684713"/>
              <a:ext cx="384175" cy="230187"/>
            </a:xfrm>
            <a:prstGeom prst="rect">
              <a:avLst/>
            </a:prstGeom>
            <a:solidFill>
              <a:srgbClr val="FFFFFF"/>
            </a:solidFill>
            <a:ln>
              <a:noFill/>
            </a:ln>
          </p:spPr>
          <p:txBody>
            <a:bodyPr spcFirstLastPara="1" wrap="square" lIns="91425" tIns="45700" rIns="91425" bIns="45700" anchor="t" anchorCtr="0">
              <a:noAutofit/>
            </a:bodyPr>
            <a:lstStyle/>
            <a:p>
              <a:pPr>
                <a:buSzPts val="1200"/>
              </a:pPr>
              <a:r>
                <a:rPr lang="es-AR" sz="1200" dirty="0">
                  <a:solidFill>
                    <a:schemeClr val="dk1"/>
                  </a:solidFill>
                  <a:latin typeface="Times New Roman"/>
                  <a:ea typeface="Times New Roman"/>
                  <a:cs typeface="Times New Roman"/>
                  <a:sym typeface="Times New Roman"/>
                </a:rPr>
                <a:t>12</a:t>
              </a:r>
              <a:endParaRPr sz="2000" dirty="0">
                <a:solidFill>
                  <a:schemeClr val="dk1"/>
                </a:solidFill>
                <a:latin typeface="Twentieth Century"/>
                <a:ea typeface="Twentieth Century"/>
                <a:cs typeface="Twentieth Century"/>
                <a:sym typeface="Twentieth Century"/>
              </a:endParaRPr>
            </a:p>
          </p:txBody>
        </p:sp>
        <p:sp>
          <p:nvSpPr>
            <p:cNvPr id="571" name="Google Shape;571;p26"/>
            <p:cNvSpPr/>
            <p:nvPr/>
          </p:nvSpPr>
          <p:spPr>
            <a:xfrm>
              <a:off x="3117850" y="4760913"/>
              <a:ext cx="639763" cy="307975"/>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572" name="Google Shape;572;p26"/>
            <p:cNvSpPr txBox="1"/>
            <p:nvPr/>
          </p:nvSpPr>
          <p:spPr>
            <a:xfrm>
              <a:off x="3203575" y="4797425"/>
              <a:ext cx="512763" cy="230188"/>
            </a:xfrm>
            <a:prstGeom prst="rect">
              <a:avLst/>
            </a:prstGeom>
            <a:noFill/>
            <a:ln>
              <a:noFill/>
            </a:ln>
          </p:spPr>
          <p:txBody>
            <a:bodyPr spcFirstLastPara="1" wrap="square" lIns="91425" tIns="45700" rIns="91425" bIns="45700" anchor="t" anchorCtr="0">
              <a:noAutofit/>
            </a:bodyPr>
            <a:lstStyle/>
            <a:p>
              <a:pPr>
                <a:buSzPts val="1400"/>
              </a:pPr>
              <a:r>
                <a:rPr lang="es-AR" dirty="0">
                  <a:solidFill>
                    <a:schemeClr val="dk1"/>
                  </a:solidFill>
                  <a:latin typeface="Times New Roman"/>
                  <a:ea typeface="Times New Roman"/>
                  <a:cs typeface="Times New Roman"/>
                  <a:sym typeface="Times New Roman"/>
                </a:rPr>
                <a:t>D</a:t>
              </a:r>
              <a:endParaRPr sz="2000" dirty="0">
                <a:solidFill>
                  <a:schemeClr val="dk1"/>
                </a:solidFill>
                <a:latin typeface="Twentieth Century"/>
                <a:ea typeface="Twentieth Century"/>
                <a:cs typeface="Twentieth Century"/>
                <a:sym typeface="Twentieth Century"/>
              </a:endParaRPr>
            </a:p>
          </p:txBody>
        </p:sp>
        <p:cxnSp>
          <p:nvCxnSpPr>
            <p:cNvPr id="573" name="Google Shape;573;p26"/>
            <p:cNvCxnSpPr/>
            <p:nvPr/>
          </p:nvCxnSpPr>
          <p:spPr>
            <a:xfrm>
              <a:off x="1968500" y="4300538"/>
              <a:ext cx="1149350" cy="538162"/>
            </a:xfrm>
            <a:prstGeom prst="straightConnector1">
              <a:avLst/>
            </a:prstGeom>
            <a:noFill/>
            <a:ln w="9525" cap="flat" cmpd="sng">
              <a:solidFill>
                <a:srgbClr val="000000"/>
              </a:solidFill>
              <a:prstDash val="solid"/>
              <a:round/>
              <a:headEnd type="none" w="sm" len="sm"/>
              <a:tailEnd type="triangle" w="med" len="med"/>
            </a:ln>
          </p:spPr>
        </p:cxnSp>
        <p:cxnSp>
          <p:nvCxnSpPr>
            <p:cNvPr id="574" name="Google Shape;574;p26"/>
            <p:cNvCxnSpPr/>
            <p:nvPr/>
          </p:nvCxnSpPr>
          <p:spPr>
            <a:xfrm flipH="1">
              <a:off x="3629025" y="4376738"/>
              <a:ext cx="511175" cy="384175"/>
            </a:xfrm>
            <a:prstGeom prst="straightConnector1">
              <a:avLst/>
            </a:prstGeom>
            <a:noFill/>
            <a:ln w="9525" cap="flat" cmpd="sng">
              <a:solidFill>
                <a:srgbClr val="000000"/>
              </a:solidFill>
              <a:prstDash val="solid"/>
              <a:round/>
              <a:headEnd type="none" w="sm" len="sm"/>
              <a:tailEnd type="triangle" w="med" len="med"/>
            </a:ln>
          </p:spPr>
        </p:cxnSp>
        <p:sp>
          <p:nvSpPr>
            <p:cNvPr id="575" name="Google Shape;575;p26"/>
            <p:cNvSpPr/>
            <p:nvPr/>
          </p:nvSpPr>
          <p:spPr>
            <a:xfrm>
              <a:off x="5035550" y="4068763"/>
              <a:ext cx="638175" cy="307975"/>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576" name="Google Shape;576;p26"/>
            <p:cNvSpPr txBox="1"/>
            <p:nvPr/>
          </p:nvSpPr>
          <p:spPr>
            <a:xfrm>
              <a:off x="5219700" y="4076700"/>
              <a:ext cx="384175" cy="231775"/>
            </a:xfrm>
            <a:prstGeom prst="rect">
              <a:avLst/>
            </a:prstGeom>
            <a:noFill/>
            <a:ln>
              <a:noFill/>
            </a:ln>
          </p:spPr>
          <p:txBody>
            <a:bodyPr spcFirstLastPara="1" wrap="square" lIns="91425" tIns="45700" rIns="91425" bIns="45700" anchor="t" anchorCtr="0">
              <a:noAutofit/>
            </a:bodyPr>
            <a:lstStyle/>
            <a:p>
              <a:pPr>
                <a:buSzPts val="1400"/>
              </a:pPr>
              <a:r>
                <a:rPr lang="es-AR" dirty="0">
                  <a:solidFill>
                    <a:schemeClr val="dk1"/>
                  </a:solidFill>
                  <a:latin typeface="Times New Roman"/>
                  <a:ea typeface="Times New Roman"/>
                  <a:cs typeface="Times New Roman"/>
                  <a:sym typeface="Times New Roman"/>
                </a:rPr>
                <a:t>E</a:t>
              </a:r>
              <a:endParaRPr sz="2000" dirty="0">
                <a:solidFill>
                  <a:schemeClr val="dk1"/>
                </a:solidFill>
                <a:latin typeface="Twentieth Century"/>
                <a:ea typeface="Twentieth Century"/>
                <a:cs typeface="Twentieth Century"/>
                <a:sym typeface="Twentieth Century"/>
              </a:endParaRPr>
            </a:p>
          </p:txBody>
        </p:sp>
        <p:cxnSp>
          <p:nvCxnSpPr>
            <p:cNvPr id="577" name="Google Shape;577;p26"/>
            <p:cNvCxnSpPr/>
            <p:nvPr/>
          </p:nvCxnSpPr>
          <p:spPr>
            <a:xfrm>
              <a:off x="4524375" y="4222750"/>
              <a:ext cx="511175" cy="0"/>
            </a:xfrm>
            <a:prstGeom prst="straightConnector1">
              <a:avLst/>
            </a:prstGeom>
            <a:noFill/>
            <a:ln w="9525" cap="flat" cmpd="sng">
              <a:solidFill>
                <a:srgbClr val="000000"/>
              </a:solidFill>
              <a:prstDash val="solid"/>
              <a:round/>
              <a:headEnd type="none" w="sm" len="sm"/>
              <a:tailEnd type="triangle" w="med" len="med"/>
            </a:ln>
          </p:spPr>
        </p:cxnSp>
        <p:sp>
          <p:nvSpPr>
            <p:cNvPr id="578" name="Google Shape;578;p26"/>
            <p:cNvSpPr/>
            <p:nvPr/>
          </p:nvSpPr>
          <p:spPr>
            <a:xfrm>
              <a:off x="3502025" y="3530600"/>
              <a:ext cx="638175" cy="307975"/>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579" name="Google Shape;579;p26"/>
            <p:cNvSpPr txBox="1"/>
            <p:nvPr/>
          </p:nvSpPr>
          <p:spPr>
            <a:xfrm>
              <a:off x="3635375" y="3573463"/>
              <a:ext cx="382588" cy="230187"/>
            </a:xfrm>
            <a:prstGeom prst="rect">
              <a:avLst/>
            </a:prstGeom>
            <a:noFill/>
            <a:ln>
              <a:noFill/>
            </a:ln>
          </p:spPr>
          <p:txBody>
            <a:bodyPr spcFirstLastPara="1" wrap="square" lIns="91425" tIns="45700" rIns="91425" bIns="45700" anchor="t" anchorCtr="0">
              <a:noAutofit/>
            </a:bodyPr>
            <a:lstStyle/>
            <a:p>
              <a:pPr>
                <a:buSzPts val="1400"/>
              </a:pPr>
              <a:r>
                <a:rPr lang="es-AR" dirty="0">
                  <a:solidFill>
                    <a:schemeClr val="dk1"/>
                  </a:solidFill>
                  <a:latin typeface="Times New Roman"/>
                  <a:ea typeface="Times New Roman"/>
                  <a:cs typeface="Times New Roman"/>
                  <a:sym typeface="Times New Roman"/>
                </a:rPr>
                <a:t>F</a:t>
              </a:r>
              <a:endParaRPr sz="2000" dirty="0">
                <a:solidFill>
                  <a:schemeClr val="dk1"/>
                </a:solidFill>
                <a:latin typeface="Twentieth Century"/>
                <a:ea typeface="Twentieth Century"/>
                <a:cs typeface="Twentieth Century"/>
                <a:sym typeface="Twentieth Century"/>
              </a:endParaRPr>
            </a:p>
          </p:txBody>
        </p:sp>
        <p:cxnSp>
          <p:nvCxnSpPr>
            <p:cNvPr id="580" name="Google Shape;580;p26"/>
            <p:cNvCxnSpPr/>
            <p:nvPr/>
          </p:nvCxnSpPr>
          <p:spPr>
            <a:xfrm rot="10800000" flipH="1">
              <a:off x="3117850" y="3760788"/>
              <a:ext cx="384175" cy="307975"/>
            </a:xfrm>
            <a:prstGeom prst="straightConnector1">
              <a:avLst/>
            </a:prstGeom>
            <a:noFill/>
            <a:ln w="9525" cap="flat" cmpd="sng">
              <a:solidFill>
                <a:srgbClr val="000000"/>
              </a:solidFill>
              <a:prstDash val="solid"/>
              <a:round/>
              <a:headEnd type="none" w="sm" len="sm"/>
              <a:tailEnd type="triangle" w="med" len="med"/>
            </a:ln>
          </p:spPr>
        </p:cxnSp>
        <p:sp>
          <p:nvSpPr>
            <p:cNvPr id="581" name="Google Shape;581;p26"/>
            <p:cNvSpPr/>
            <p:nvPr/>
          </p:nvSpPr>
          <p:spPr>
            <a:xfrm>
              <a:off x="5033963" y="4606925"/>
              <a:ext cx="639762" cy="307975"/>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582" name="Google Shape;582;p26"/>
            <p:cNvSpPr txBox="1"/>
            <p:nvPr/>
          </p:nvSpPr>
          <p:spPr>
            <a:xfrm>
              <a:off x="5148263" y="4581525"/>
              <a:ext cx="382587" cy="230188"/>
            </a:xfrm>
            <a:prstGeom prst="rect">
              <a:avLst/>
            </a:prstGeom>
            <a:noFill/>
            <a:ln>
              <a:noFill/>
            </a:ln>
          </p:spPr>
          <p:txBody>
            <a:bodyPr spcFirstLastPara="1" wrap="square" lIns="91425" tIns="45700" rIns="91425" bIns="45700" anchor="t" anchorCtr="0">
              <a:noAutofit/>
            </a:bodyPr>
            <a:lstStyle/>
            <a:p>
              <a:pPr>
                <a:buSzPts val="1400"/>
              </a:pPr>
              <a:r>
                <a:rPr lang="es-AR" dirty="0">
                  <a:solidFill>
                    <a:schemeClr val="dk1"/>
                  </a:solidFill>
                  <a:latin typeface="Times New Roman"/>
                  <a:ea typeface="Times New Roman"/>
                  <a:cs typeface="Times New Roman"/>
                  <a:sym typeface="Times New Roman"/>
                </a:rPr>
                <a:t>G</a:t>
              </a:r>
              <a:endParaRPr sz="2000" dirty="0">
                <a:solidFill>
                  <a:schemeClr val="dk1"/>
                </a:solidFill>
                <a:latin typeface="Twentieth Century"/>
                <a:ea typeface="Twentieth Century"/>
                <a:cs typeface="Twentieth Century"/>
                <a:sym typeface="Twentieth Century"/>
              </a:endParaRPr>
            </a:p>
          </p:txBody>
        </p:sp>
        <p:cxnSp>
          <p:nvCxnSpPr>
            <p:cNvPr id="583" name="Google Shape;583;p26"/>
            <p:cNvCxnSpPr/>
            <p:nvPr/>
          </p:nvCxnSpPr>
          <p:spPr>
            <a:xfrm>
              <a:off x="4522788" y="4300538"/>
              <a:ext cx="511175" cy="384175"/>
            </a:xfrm>
            <a:prstGeom prst="straightConnector1">
              <a:avLst/>
            </a:prstGeom>
            <a:noFill/>
            <a:ln w="9525" cap="flat" cmpd="sng">
              <a:solidFill>
                <a:srgbClr val="000000"/>
              </a:solidFill>
              <a:prstDash val="solid"/>
              <a:round/>
              <a:headEnd type="none" w="sm" len="sm"/>
              <a:tailEnd type="triangle" w="med" len="med"/>
            </a:ln>
          </p:spPr>
        </p:cxnSp>
        <p:cxnSp>
          <p:nvCxnSpPr>
            <p:cNvPr id="584" name="Google Shape;584;p26"/>
            <p:cNvCxnSpPr/>
            <p:nvPr/>
          </p:nvCxnSpPr>
          <p:spPr>
            <a:xfrm>
              <a:off x="5418138" y="4376738"/>
              <a:ext cx="0" cy="230187"/>
            </a:xfrm>
            <a:prstGeom prst="straightConnector1">
              <a:avLst/>
            </a:prstGeom>
            <a:noFill/>
            <a:ln w="9525" cap="flat" cmpd="sng">
              <a:solidFill>
                <a:srgbClr val="000000"/>
              </a:solidFill>
              <a:prstDash val="solid"/>
              <a:round/>
              <a:headEnd type="none" w="sm" len="sm"/>
              <a:tailEnd type="triangle" w="med" len="med"/>
            </a:ln>
          </p:spPr>
        </p:cxnSp>
        <p:sp>
          <p:nvSpPr>
            <p:cNvPr id="585" name="Google Shape;585;p26"/>
            <p:cNvSpPr/>
            <p:nvPr/>
          </p:nvSpPr>
          <p:spPr>
            <a:xfrm>
              <a:off x="5003800" y="3429000"/>
              <a:ext cx="639763" cy="307975"/>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586" name="Google Shape;586;p26"/>
            <p:cNvSpPr txBox="1"/>
            <p:nvPr/>
          </p:nvSpPr>
          <p:spPr>
            <a:xfrm>
              <a:off x="5148263" y="3429000"/>
              <a:ext cx="384175" cy="231775"/>
            </a:xfrm>
            <a:prstGeom prst="rect">
              <a:avLst/>
            </a:prstGeom>
            <a:noFill/>
            <a:ln>
              <a:noFill/>
            </a:ln>
          </p:spPr>
          <p:txBody>
            <a:bodyPr spcFirstLastPara="1" wrap="square" lIns="91425" tIns="45700" rIns="91425" bIns="45700" anchor="t" anchorCtr="0">
              <a:noAutofit/>
            </a:bodyPr>
            <a:lstStyle/>
            <a:p>
              <a:pPr>
                <a:buSzPts val="1400"/>
              </a:pPr>
              <a:r>
                <a:rPr lang="es-AR" dirty="0">
                  <a:solidFill>
                    <a:schemeClr val="dk1"/>
                  </a:solidFill>
                  <a:latin typeface="Times New Roman"/>
                  <a:ea typeface="Times New Roman"/>
                  <a:cs typeface="Times New Roman"/>
                  <a:sym typeface="Times New Roman"/>
                </a:rPr>
                <a:t>H</a:t>
              </a:r>
              <a:endParaRPr sz="2000" dirty="0">
                <a:solidFill>
                  <a:schemeClr val="dk1"/>
                </a:solidFill>
                <a:latin typeface="Twentieth Century"/>
                <a:ea typeface="Twentieth Century"/>
                <a:cs typeface="Twentieth Century"/>
                <a:sym typeface="Twentieth Century"/>
              </a:endParaRPr>
            </a:p>
          </p:txBody>
        </p:sp>
        <p:cxnSp>
          <p:nvCxnSpPr>
            <p:cNvPr id="587" name="Google Shape;587;p26"/>
            <p:cNvCxnSpPr/>
            <p:nvPr/>
          </p:nvCxnSpPr>
          <p:spPr>
            <a:xfrm rot="10800000" flipH="1">
              <a:off x="4124325" y="3549288"/>
              <a:ext cx="895350" cy="76200"/>
            </a:xfrm>
            <a:prstGeom prst="straightConnector1">
              <a:avLst/>
            </a:prstGeom>
            <a:noFill/>
            <a:ln w="9525" cap="flat" cmpd="sng">
              <a:solidFill>
                <a:srgbClr val="000000"/>
              </a:solidFill>
              <a:prstDash val="solid"/>
              <a:round/>
              <a:headEnd type="none" w="sm" len="sm"/>
              <a:tailEnd type="triangle" w="med" len="med"/>
            </a:ln>
          </p:spPr>
        </p:cxnSp>
        <p:sp>
          <p:nvSpPr>
            <p:cNvPr id="588" name="Google Shape;588;p26"/>
            <p:cNvSpPr/>
            <p:nvPr/>
          </p:nvSpPr>
          <p:spPr>
            <a:xfrm>
              <a:off x="4906963" y="5146675"/>
              <a:ext cx="638175" cy="307975"/>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589" name="Google Shape;589;p26"/>
            <p:cNvSpPr txBox="1"/>
            <p:nvPr/>
          </p:nvSpPr>
          <p:spPr>
            <a:xfrm>
              <a:off x="5076825" y="5157788"/>
              <a:ext cx="384175" cy="230187"/>
            </a:xfrm>
            <a:prstGeom prst="rect">
              <a:avLst/>
            </a:prstGeom>
            <a:noFill/>
            <a:ln>
              <a:noFill/>
            </a:ln>
          </p:spPr>
          <p:txBody>
            <a:bodyPr spcFirstLastPara="1" wrap="square" lIns="91425" tIns="45700" rIns="91425" bIns="45700" anchor="t" anchorCtr="0">
              <a:noAutofit/>
            </a:bodyPr>
            <a:lstStyle/>
            <a:p>
              <a:pPr>
                <a:buSzPts val="1400"/>
              </a:pPr>
              <a:r>
                <a:rPr lang="es-AR" dirty="0">
                  <a:solidFill>
                    <a:schemeClr val="dk1"/>
                  </a:solidFill>
                  <a:latin typeface="Times New Roman"/>
                  <a:ea typeface="Times New Roman"/>
                  <a:cs typeface="Times New Roman"/>
                  <a:sym typeface="Times New Roman"/>
                </a:rPr>
                <a:t>I</a:t>
              </a:r>
              <a:endParaRPr sz="2000" dirty="0">
                <a:solidFill>
                  <a:schemeClr val="dk1"/>
                </a:solidFill>
                <a:latin typeface="Twentieth Century"/>
                <a:ea typeface="Twentieth Century"/>
                <a:cs typeface="Twentieth Century"/>
                <a:sym typeface="Twentieth Century"/>
              </a:endParaRPr>
            </a:p>
          </p:txBody>
        </p:sp>
        <p:cxnSp>
          <p:nvCxnSpPr>
            <p:cNvPr id="590" name="Google Shape;590;p26"/>
            <p:cNvCxnSpPr/>
            <p:nvPr/>
          </p:nvCxnSpPr>
          <p:spPr>
            <a:xfrm>
              <a:off x="4267200" y="4376738"/>
              <a:ext cx="639763" cy="846137"/>
            </a:xfrm>
            <a:prstGeom prst="straightConnector1">
              <a:avLst/>
            </a:prstGeom>
            <a:noFill/>
            <a:ln w="9525" cap="flat" cmpd="sng">
              <a:solidFill>
                <a:srgbClr val="000000"/>
              </a:solidFill>
              <a:prstDash val="solid"/>
              <a:round/>
              <a:headEnd type="none" w="sm" len="sm"/>
              <a:tailEnd type="triangle" w="med" len="med"/>
            </a:ln>
          </p:spPr>
        </p:cxnSp>
        <p:cxnSp>
          <p:nvCxnSpPr>
            <p:cNvPr id="591" name="Google Shape;591;p26"/>
            <p:cNvCxnSpPr/>
            <p:nvPr/>
          </p:nvCxnSpPr>
          <p:spPr>
            <a:xfrm flipH="1">
              <a:off x="5292725" y="4941888"/>
              <a:ext cx="128588" cy="231775"/>
            </a:xfrm>
            <a:prstGeom prst="straightConnector1">
              <a:avLst/>
            </a:prstGeom>
            <a:noFill/>
            <a:ln w="9525" cap="flat" cmpd="sng">
              <a:solidFill>
                <a:srgbClr val="000000"/>
              </a:solidFill>
              <a:prstDash val="solid"/>
              <a:round/>
              <a:headEnd type="none" w="sm" len="sm"/>
              <a:tailEnd type="triangle" w="med" len="med"/>
            </a:ln>
          </p:spPr>
        </p:cxnSp>
        <p:sp>
          <p:nvSpPr>
            <p:cNvPr id="592" name="Google Shape;592;p26"/>
            <p:cNvSpPr txBox="1"/>
            <p:nvPr/>
          </p:nvSpPr>
          <p:spPr>
            <a:xfrm>
              <a:off x="5418138" y="4914900"/>
              <a:ext cx="382587" cy="231775"/>
            </a:xfrm>
            <a:prstGeom prst="rect">
              <a:avLst/>
            </a:prstGeom>
            <a:solidFill>
              <a:srgbClr val="FFFFFF"/>
            </a:solidFill>
            <a:ln>
              <a:noFill/>
            </a:ln>
          </p:spPr>
          <p:txBody>
            <a:bodyPr spcFirstLastPara="1" wrap="square" lIns="91425" tIns="45700" rIns="91425" bIns="45700" anchor="t" anchorCtr="0">
              <a:noAutofit/>
            </a:bodyPr>
            <a:lstStyle/>
            <a:p>
              <a:pPr>
                <a:buSzPts val="1200"/>
              </a:pPr>
              <a:r>
                <a:rPr lang="es-AR" sz="1200" dirty="0">
                  <a:solidFill>
                    <a:schemeClr val="dk1"/>
                  </a:solidFill>
                  <a:latin typeface="Times New Roman"/>
                  <a:ea typeface="Times New Roman"/>
                  <a:cs typeface="Times New Roman"/>
                  <a:sym typeface="Times New Roman"/>
                </a:rPr>
                <a:t>7</a:t>
              </a:r>
              <a:endParaRPr sz="2000" dirty="0">
                <a:solidFill>
                  <a:schemeClr val="dk1"/>
                </a:solidFill>
                <a:latin typeface="Twentieth Century"/>
                <a:ea typeface="Twentieth Century"/>
                <a:cs typeface="Twentieth Century"/>
                <a:sym typeface="Twentieth Century"/>
              </a:endParaRPr>
            </a:p>
          </p:txBody>
        </p:sp>
        <p:sp>
          <p:nvSpPr>
            <p:cNvPr id="593" name="Google Shape;593;p26"/>
            <p:cNvSpPr/>
            <p:nvPr/>
          </p:nvSpPr>
          <p:spPr>
            <a:xfrm>
              <a:off x="6696075" y="4530725"/>
              <a:ext cx="638175" cy="307975"/>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594" name="Google Shape;594;p26"/>
            <p:cNvSpPr txBox="1"/>
            <p:nvPr/>
          </p:nvSpPr>
          <p:spPr>
            <a:xfrm>
              <a:off x="6823075" y="4606925"/>
              <a:ext cx="382588" cy="230188"/>
            </a:xfrm>
            <a:prstGeom prst="rect">
              <a:avLst/>
            </a:prstGeom>
            <a:noFill/>
            <a:ln>
              <a:noFill/>
            </a:ln>
          </p:spPr>
          <p:txBody>
            <a:bodyPr spcFirstLastPara="1" wrap="square" lIns="91425" tIns="45700" rIns="91425" bIns="45700" anchor="t" anchorCtr="0">
              <a:noAutofit/>
            </a:bodyPr>
            <a:lstStyle/>
            <a:p>
              <a:pPr>
                <a:buSzPts val="1000"/>
              </a:pPr>
              <a:r>
                <a:rPr lang="es-AR" sz="1000" dirty="0">
                  <a:solidFill>
                    <a:schemeClr val="dk1"/>
                  </a:solidFill>
                  <a:latin typeface="Times New Roman"/>
                  <a:ea typeface="Times New Roman"/>
                  <a:cs typeface="Times New Roman"/>
                  <a:sym typeface="Times New Roman"/>
                </a:rPr>
                <a:t>Fin</a:t>
              </a:r>
              <a:endParaRPr sz="2000" dirty="0">
                <a:solidFill>
                  <a:schemeClr val="dk1"/>
                </a:solidFill>
                <a:latin typeface="Twentieth Century"/>
                <a:ea typeface="Twentieth Century"/>
                <a:cs typeface="Twentieth Century"/>
                <a:sym typeface="Twentieth Century"/>
              </a:endParaRPr>
            </a:p>
          </p:txBody>
        </p:sp>
        <p:cxnSp>
          <p:nvCxnSpPr>
            <p:cNvPr id="595" name="Google Shape;595;p26"/>
            <p:cNvCxnSpPr/>
            <p:nvPr/>
          </p:nvCxnSpPr>
          <p:spPr>
            <a:xfrm rot="10800000" flipH="1">
              <a:off x="5545138" y="4837113"/>
              <a:ext cx="1277937" cy="461962"/>
            </a:xfrm>
            <a:prstGeom prst="straightConnector1">
              <a:avLst/>
            </a:prstGeom>
            <a:noFill/>
            <a:ln w="9525" cap="flat" cmpd="sng">
              <a:solidFill>
                <a:srgbClr val="000000"/>
              </a:solidFill>
              <a:prstDash val="solid"/>
              <a:round/>
              <a:headEnd type="none" w="sm" len="sm"/>
              <a:tailEnd type="triangle" w="med" len="med"/>
            </a:ln>
          </p:spPr>
        </p:cxnSp>
        <p:cxnSp>
          <p:nvCxnSpPr>
            <p:cNvPr id="596" name="Google Shape;596;p26"/>
            <p:cNvCxnSpPr/>
            <p:nvPr/>
          </p:nvCxnSpPr>
          <p:spPr>
            <a:xfrm>
              <a:off x="5651500" y="3644900"/>
              <a:ext cx="1171575" cy="885825"/>
            </a:xfrm>
            <a:prstGeom prst="straightConnector1">
              <a:avLst/>
            </a:prstGeom>
            <a:noFill/>
            <a:ln w="9525" cap="flat" cmpd="sng">
              <a:solidFill>
                <a:srgbClr val="000000"/>
              </a:solidFill>
              <a:prstDash val="solid"/>
              <a:round/>
              <a:headEnd type="none" w="sm" len="sm"/>
              <a:tailEnd type="triangle" w="med" len="med"/>
            </a:ln>
          </p:spPr>
        </p:cxnSp>
        <p:sp>
          <p:nvSpPr>
            <p:cNvPr id="597" name="Google Shape;597;p26"/>
            <p:cNvSpPr/>
            <p:nvPr/>
          </p:nvSpPr>
          <p:spPr>
            <a:xfrm>
              <a:off x="3373438" y="4838700"/>
              <a:ext cx="3578225" cy="1025525"/>
            </a:xfrm>
            <a:custGeom>
              <a:avLst/>
              <a:gdLst/>
              <a:ahLst/>
              <a:cxnLst/>
              <a:rect l="l" t="t" r="r" b="b"/>
              <a:pathLst>
                <a:path w="5040" h="2400" extrusionOk="0">
                  <a:moveTo>
                    <a:pt x="0" y="540"/>
                  </a:moveTo>
                  <a:cubicBezTo>
                    <a:pt x="30" y="1230"/>
                    <a:pt x="60" y="1920"/>
                    <a:pt x="720" y="2160"/>
                  </a:cubicBezTo>
                  <a:cubicBezTo>
                    <a:pt x="1380" y="2400"/>
                    <a:pt x="3240" y="2340"/>
                    <a:pt x="3960" y="1980"/>
                  </a:cubicBezTo>
                  <a:cubicBezTo>
                    <a:pt x="4680" y="1620"/>
                    <a:pt x="4860" y="810"/>
                    <a:pt x="50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a:buSzPts val="1800"/>
              </a:pPr>
              <a:endParaRPr sz="1800" dirty="0">
                <a:solidFill>
                  <a:schemeClr val="dk1"/>
                </a:solidFill>
                <a:latin typeface="Calibri"/>
                <a:ea typeface="Calibri"/>
                <a:cs typeface="Calibri"/>
                <a:sym typeface="Calibri"/>
              </a:endParaRPr>
            </a:p>
          </p:txBody>
        </p:sp>
        <p:sp>
          <p:nvSpPr>
            <p:cNvPr id="598" name="Google Shape;598;p26"/>
            <p:cNvSpPr txBox="1"/>
            <p:nvPr/>
          </p:nvSpPr>
          <p:spPr>
            <a:xfrm>
              <a:off x="5451482" y="5429269"/>
              <a:ext cx="382587" cy="153987"/>
            </a:xfrm>
            <a:prstGeom prst="rect">
              <a:avLst/>
            </a:prstGeom>
            <a:noFill/>
            <a:ln>
              <a:noFill/>
            </a:ln>
          </p:spPr>
          <p:txBody>
            <a:bodyPr spcFirstLastPara="1" wrap="square" lIns="91425" tIns="45700" rIns="91425" bIns="45700" anchor="t" anchorCtr="0">
              <a:noAutofit/>
            </a:bodyPr>
            <a:lstStyle/>
            <a:p>
              <a:pPr>
                <a:buSzPts val="1400"/>
              </a:pPr>
              <a:r>
                <a:rPr lang="es-AR" dirty="0">
                  <a:solidFill>
                    <a:schemeClr val="dk1"/>
                  </a:solidFill>
                  <a:latin typeface="Times New Roman"/>
                  <a:ea typeface="Times New Roman"/>
                  <a:cs typeface="Times New Roman"/>
                  <a:sym typeface="Times New Roman"/>
                </a:rPr>
                <a:t>8</a:t>
              </a:r>
              <a:endParaRPr sz="2000" dirty="0">
                <a:solidFill>
                  <a:schemeClr val="dk1"/>
                </a:solidFill>
                <a:latin typeface="Twentieth Century"/>
                <a:ea typeface="Twentieth Century"/>
                <a:cs typeface="Twentieth Century"/>
                <a:sym typeface="Twentieth Century"/>
              </a:endParaRPr>
            </a:p>
          </p:txBody>
        </p:sp>
        <p:cxnSp>
          <p:nvCxnSpPr>
            <p:cNvPr id="599" name="Google Shape;599;p26"/>
            <p:cNvCxnSpPr/>
            <p:nvPr/>
          </p:nvCxnSpPr>
          <p:spPr>
            <a:xfrm>
              <a:off x="5651500" y="4221163"/>
              <a:ext cx="1081088" cy="360362"/>
            </a:xfrm>
            <a:prstGeom prst="straightConnector1">
              <a:avLst/>
            </a:prstGeom>
            <a:noFill/>
            <a:ln w="9525" cap="flat" cmpd="sng">
              <a:solidFill>
                <a:schemeClr val="dk1"/>
              </a:solidFill>
              <a:prstDash val="solid"/>
              <a:round/>
              <a:headEnd type="none" w="sm" len="sm"/>
              <a:tailEnd type="triangle" w="med" len="med"/>
            </a:ln>
          </p:spPr>
        </p:cxnSp>
      </p:grpSp>
      <p:sp>
        <p:nvSpPr>
          <p:cNvPr id="600" name="Google Shape;600;p26"/>
          <p:cNvSpPr txBox="1"/>
          <p:nvPr/>
        </p:nvSpPr>
        <p:spPr>
          <a:xfrm>
            <a:off x="623393" y="1258544"/>
            <a:ext cx="1350169" cy="461962"/>
          </a:xfrm>
          <a:prstGeom prst="rect">
            <a:avLst/>
          </a:prstGeom>
          <a:noFill/>
          <a:ln>
            <a:noFill/>
          </a:ln>
        </p:spPr>
        <p:txBody>
          <a:bodyPr spcFirstLastPara="1" wrap="square" lIns="91425" tIns="45700" rIns="91425" bIns="45700" anchor="t" anchorCtr="0">
            <a:spAutoFit/>
          </a:bodyPr>
          <a:lstStyle/>
          <a:p>
            <a:pPr>
              <a:buSzPts val="2400"/>
            </a:pPr>
            <a:r>
              <a:rPr lang="es-AR" sz="2400" dirty="0">
                <a:solidFill>
                  <a:schemeClr val="dk1"/>
                </a:solidFill>
                <a:latin typeface="Twentieth Century"/>
                <a:ea typeface="Twentieth Century"/>
                <a:cs typeface="Twentieth Century"/>
                <a:sym typeface="Twentieth Century"/>
              </a:rPr>
              <a:t>Ejemplo</a:t>
            </a:r>
            <a:endParaRPr dirty="0"/>
          </a:p>
        </p:txBody>
      </p:sp>
      <p:cxnSp>
        <p:nvCxnSpPr>
          <p:cNvPr id="601" name="Google Shape;601;p26"/>
          <p:cNvCxnSpPr/>
          <p:nvPr/>
        </p:nvCxnSpPr>
        <p:spPr>
          <a:xfrm rot="-5400000" flipH="1">
            <a:off x="6461923" y="4005263"/>
            <a:ext cx="782637" cy="2057400"/>
          </a:xfrm>
          <a:prstGeom prst="straightConnector1">
            <a:avLst/>
          </a:prstGeom>
          <a:noFill/>
          <a:ln w="9525" cap="flat" cmpd="sng">
            <a:solidFill>
              <a:schemeClr val="dk1"/>
            </a:solidFill>
            <a:prstDash val="solid"/>
            <a:round/>
            <a:headEnd type="none" w="sm" len="sm"/>
            <a:tailEnd type="triangle" w="med" len="med"/>
          </a:ln>
        </p:spPr>
      </p:cxnSp>
    </p:spTree>
  </p:cSld>
  <p:clrMapOvr>
    <a:masterClrMapping/>
  </p:clrMapOvr>
  <p:transition spd="med">
    <p:strips dir="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27"/>
          <p:cNvSpPr txBox="1"/>
          <p:nvPr/>
        </p:nvSpPr>
        <p:spPr>
          <a:xfrm>
            <a:off x="6581776" y="5589593"/>
            <a:ext cx="286941" cy="231775"/>
          </a:xfrm>
          <a:prstGeom prst="rect">
            <a:avLst/>
          </a:prstGeom>
          <a:solidFill>
            <a:srgbClr val="FFFFFF"/>
          </a:solidFill>
          <a:ln>
            <a:noFill/>
          </a:ln>
        </p:spPr>
        <p:txBody>
          <a:bodyPr spcFirstLastPara="1" wrap="square" lIns="91425" tIns="45700" rIns="91425" bIns="45700" anchor="t" anchorCtr="0">
            <a:noAutofit/>
          </a:bodyPr>
          <a:lstStyle/>
          <a:p>
            <a:pPr>
              <a:buSzPts val="1200"/>
            </a:pPr>
            <a:r>
              <a:rPr lang="es-AR" sz="1200" dirty="0">
                <a:solidFill>
                  <a:schemeClr val="dk1"/>
                </a:solidFill>
                <a:latin typeface="Times New Roman"/>
                <a:ea typeface="Times New Roman"/>
                <a:cs typeface="Times New Roman"/>
                <a:sym typeface="Times New Roman"/>
              </a:rPr>
              <a:t>7</a:t>
            </a:r>
            <a:endParaRPr sz="2000" dirty="0">
              <a:solidFill>
                <a:schemeClr val="dk1"/>
              </a:solidFill>
              <a:latin typeface="Twentieth Century"/>
              <a:ea typeface="Twentieth Century"/>
              <a:cs typeface="Twentieth Century"/>
              <a:sym typeface="Twentieth Century"/>
            </a:endParaRPr>
          </a:p>
        </p:txBody>
      </p:sp>
      <p:sp>
        <p:nvSpPr>
          <p:cNvPr id="607" name="Google Shape;607;p27"/>
          <p:cNvSpPr txBox="1"/>
          <p:nvPr/>
        </p:nvSpPr>
        <p:spPr>
          <a:xfrm>
            <a:off x="7267576" y="4997455"/>
            <a:ext cx="286941" cy="231775"/>
          </a:xfrm>
          <a:prstGeom prst="rect">
            <a:avLst/>
          </a:prstGeom>
          <a:solidFill>
            <a:srgbClr val="FFFFFF"/>
          </a:solidFill>
          <a:ln>
            <a:noFill/>
          </a:ln>
        </p:spPr>
        <p:txBody>
          <a:bodyPr spcFirstLastPara="1" wrap="square" lIns="91425" tIns="45700" rIns="91425" bIns="45700" anchor="t" anchorCtr="0">
            <a:noAutofit/>
          </a:bodyPr>
          <a:lstStyle/>
          <a:p>
            <a:pPr>
              <a:buSzPts val="1200"/>
            </a:pPr>
            <a:r>
              <a:rPr lang="es-AR" sz="1200" dirty="0">
                <a:solidFill>
                  <a:schemeClr val="dk1"/>
                </a:solidFill>
                <a:latin typeface="Times New Roman"/>
                <a:ea typeface="Times New Roman"/>
                <a:cs typeface="Times New Roman"/>
                <a:sym typeface="Times New Roman"/>
              </a:rPr>
              <a:t>9</a:t>
            </a:r>
            <a:endParaRPr sz="2000" dirty="0">
              <a:solidFill>
                <a:schemeClr val="dk1"/>
              </a:solidFill>
              <a:latin typeface="Twentieth Century"/>
              <a:ea typeface="Twentieth Century"/>
              <a:cs typeface="Twentieth Century"/>
              <a:sym typeface="Twentieth Century"/>
            </a:endParaRPr>
          </a:p>
        </p:txBody>
      </p:sp>
      <p:sp>
        <p:nvSpPr>
          <p:cNvPr id="608" name="Google Shape;608;p27"/>
          <p:cNvSpPr/>
          <p:nvPr/>
        </p:nvSpPr>
        <p:spPr>
          <a:xfrm>
            <a:off x="2909890" y="3933830"/>
            <a:ext cx="6075760" cy="3154363"/>
          </a:xfrm>
          <a:prstGeom prst="rect">
            <a:avLst/>
          </a:prstGeom>
          <a:noFill/>
          <a:ln>
            <a:noFill/>
          </a:ln>
        </p:spPr>
        <p:txBody>
          <a:bodyPr spcFirstLastPara="1" wrap="square" lIns="91425" tIns="45700" rIns="91425" bIns="45700" anchor="t"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609" name="Google Shape;609;p27"/>
          <p:cNvSpPr txBox="1"/>
          <p:nvPr/>
        </p:nvSpPr>
        <p:spPr>
          <a:xfrm>
            <a:off x="7450932" y="4619630"/>
            <a:ext cx="286941" cy="231775"/>
          </a:xfrm>
          <a:prstGeom prst="rect">
            <a:avLst/>
          </a:prstGeom>
          <a:solidFill>
            <a:srgbClr val="FFFFFF"/>
          </a:solidFill>
          <a:ln>
            <a:noFill/>
          </a:ln>
        </p:spPr>
        <p:txBody>
          <a:bodyPr spcFirstLastPara="1" wrap="square" lIns="91425" tIns="45700" rIns="91425" bIns="45700" anchor="t" anchorCtr="0">
            <a:noAutofit/>
          </a:bodyPr>
          <a:lstStyle/>
          <a:p>
            <a:pPr>
              <a:buSzPts val="1200"/>
            </a:pPr>
            <a:r>
              <a:rPr lang="es-AR" sz="1200" dirty="0">
                <a:solidFill>
                  <a:schemeClr val="dk1"/>
                </a:solidFill>
                <a:latin typeface="Times New Roman"/>
                <a:ea typeface="Times New Roman"/>
                <a:cs typeface="Times New Roman"/>
                <a:sym typeface="Times New Roman"/>
              </a:rPr>
              <a:t>9</a:t>
            </a:r>
            <a:endParaRPr sz="2000" dirty="0">
              <a:solidFill>
                <a:schemeClr val="dk1"/>
              </a:solidFill>
              <a:latin typeface="Twentieth Century"/>
              <a:ea typeface="Twentieth Century"/>
              <a:cs typeface="Twentieth Century"/>
              <a:sym typeface="Twentieth Century"/>
            </a:endParaRPr>
          </a:p>
        </p:txBody>
      </p:sp>
      <p:sp>
        <p:nvSpPr>
          <p:cNvPr id="610" name="Google Shape;610;p27"/>
          <p:cNvSpPr txBox="1"/>
          <p:nvPr/>
        </p:nvSpPr>
        <p:spPr>
          <a:xfrm>
            <a:off x="7354494" y="5619750"/>
            <a:ext cx="286940" cy="153988"/>
          </a:xfrm>
          <a:prstGeom prst="rect">
            <a:avLst/>
          </a:prstGeom>
          <a:noFill/>
          <a:ln>
            <a:noFill/>
          </a:ln>
        </p:spPr>
        <p:txBody>
          <a:bodyPr spcFirstLastPara="1" wrap="square" lIns="91425" tIns="45700" rIns="91425" bIns="45700" anchor="t" anchorCtr="0">
            <a:noAutofit/>
          </a:bodyPr>
          <a:lstStyle/>
          <a:p>
            <a:pPr>
              <a:buSzPts val="1200"/>
            </a:pPr>
            <a:r>
              <a:rPr lang="es-AR" sz="1200" dirty="0">
                <a:solidFill>
                  <a:schemeClr val="dk1"/>
                </a:solidFill>
                <a:latin typeface="Times New Roman"/>
                <a:ea typeface="Times New Roman"/>
                <a:cs typeface="Times New Roman"/>
                <a:sym typeface="Times New Roman"/>
              </a:rPr>
              <a:t>3</a:t>
            </a:r>
            <a:endParaRPr sz="1800" dirty="0">
              <a:solidFill>
                <a:schemeClr val="dk1"/>
              </a:solidFill>
              <a:latin typeface="Twentieth Century"/>
              <a:ea typeface="Twentieth Century"/>
              <a:cs typeface="Twentieth Century"/>
              <a:sym typeface="Twentieth Century"/>
            </a:endParaRPr>
          </a:p>
        </p:txBody>
      </p:sp>
      <p:sp>
        <p:nvSpPr>
          <p:cNvPr id="611" name="Google Shape;611;p27"/>
          <p:cNvSpPr txBox="1"/>
          <p:nvPr/>
        </p:nvSpPr>
        <p:spPr>
          <a:xfrm>
            <a:off x="6109100" y="5465768"/>
            <a:ext cx="286940" cy="230187"/>
          </a:xfrm>
          <a:prstGeom prst="rect">
            <a:avLst/>
          </a:prstGeom>
          <a:solidFill>
            <a:srgbClr val="FFFFFF"/>
          </a:solidFill>
          <a:ln>
            <a:noFill/>
          </a:ln>
        </p:spPr>
        <p:txBody>
          <a:bodyPr spcFirstLastPara="1" wrap="square" lIns="91425" tIns="45700" rIns="91425" bIns="45700" anchor="t" anchorCtr="0">
            <a:noAutofit/>
          </a:bodyPr>
          <a:lstStyle/>
          <a:p>
            <a:pPr>
              <a:buSzPts val="1200"/>
            </a:pPr>
            <a:r>
              <a:rPr lang="es-AR" sz="1200" dirty="0">
                <a:solidFill>
                  <a:schemeClr val="dk1"/>
                </a:solidFill>
                <a:latin typeface="Times New Roman"/>
                <a:ea typeface="Times New Roman"/>
                <a:cs typeface="Times New Roman"/>
                <a:sym typeface="Times New Roman"/>
              </a:rPr>
              <a:t>3</a:t>
            </a:r>
            <a:endParaRPr sz="2000" dirty="0">
              <a:solidFill>
                <a:schemeClr val="dk1"/>
              </a:solidFill>
              <a:latin typeface="Twentieth Century"/>
              <a:ea typeface="Twentieth Century"/>
              <a:cs typeface="Twentieth Century"/>
              <a:sym typeface="Twentieth Century"/>
            </a:endParaRPr>
          </a:p>
        </p:txBody>
      </p:sp>
      <p:sp>
        <p:nvSpPr>
          <p:cNvPr id="612" name="Google Shape;612;p27"/>
          <p:cNvSpPr txBox="1"/>
          <p:nvPr/>
        </p:nvSpPr>
        <p:spPr>
          <a:xfrm>
            <a:off x="6096001" y="4143380"/>
            <a:ext cx="286941" cy="231775"/>
          </a:xfrm>
          <a:prstGeom prst="rect">
            <a:avLst/>
          </a:prstGeom>
          <a:solidFill>
            <a:srgbClr val="FFFFFF"/>
          </a:solidFill>
          <a:ln>
            <a:noFill/>
          </a:ln>
        </p:spPr>
        <p:txBody>
          <a:bodyPr spcFirstLastPara="1" wrap="square" lIns="91425" tIns="45700" rIns="91425" bIns="45700" anchor="t" anchorCtr="0">
            <a:noAutofit/>
          </a:bodyPr>
          <a:lstStyle/>
          <a:p>
            <a:pPr>
              <a:buSzPts val="1200"/>
            </a:pPr>
            <a:r>
              <a:rPr lang="es-AR" sz="1200" dirty="0">
                <a:solidFill>
                  <a:schemeClr val="dk1"/>
                </a:solidFill>
                <a:latin typeface="Times New Roman"/>
                <a:ea typeface="Times New Roman"/>
                <a:cs typeface="Times New Roman"/>
                <a:sym typeface="Times New Roman"/>
              </a:rPr>
              <a:t>5</a:t>
            </a:r>
            <a:endParaRPr sz="2000" dirty="0">
              <a:solidFill>
                <a:schemeClr val="dk1"/>
              </a:solidFill>
              <a:latin typeface="Twentieth Century"/>
              <a:ea typeface="Twentieth Century"/>
              <a:cs typeface="Twentieth Century"/>
              <a:sym typeface="Twentieth Century"/>
            </a:endParaRPr>
          </a:p>
        </p:txBody>
      </p:sp>
      <p:sp>
        <p:nvSpPr>
          <p:cNvPr id="613" name="Google Shape;613;p27"/>
          <p:cNvSpPr txBox="1"/>
          <p:nvPr/>
        </p:nvSpPr>
        <p:spPr>
          <a:xfrm>
            <a:off x="6875863" y="5081588"/>
            <a:ext cx="382190" cy="195262"/>
          </a:xfrm>
          <a:prstGeom prst="rect">
            <a:avLst/>
          </a:prstGeom>
          <a:solidFill>
            <a:srgbClr val="FFFFFF"/>
          </a:solidFill>
          <a:ln>
            <a:noFill/>
          </a:ln>
        </p:spPr>
        <p:txBody>
          <a:bodyPr spcFirstLastPara="1" wrap="square" lIns="91425" tIns="45700" rIns="91425" bIns="45700" anchor="t" anchorCtr="0">
            <a:noAutofit/>
          </a:bodyPr>
          <a:lstStyle/>
          <a:p>
            <a:pPr>
              <a:buSzPts val="1200"/>
            </a:pPr>
            <a:r>
              <a:rPr lang="es-AR" sz="1200" dirty="0">
                <a:solidFill>
                  <a:schemeClr val="dk1"/>
                </a:solidFill>
                <a:latin typeface="Times New Roman"/>
                <a:ea typeface="Times New Roman"/>
                <a:cs typeface="Times New Roman"/>
                <a:sym typeface="Times New Roman"/>
              </a:rPr>
              <a:t>2</a:t>
            </a:r>
            <a:endParaRPr sz="2000" dirty="0">
              <a:solidFill>
                <a:schemeClr val="dk1"/>
              </a:solidFill>
              <a:latin typeface="Twentieth Century"/>
              <a:ea typeface="Twentieth Century"/>
              <a:cs typeface="Twentieth Century"/>
              <a:sym typeface="Twentieth Century"/>
            </a:endParaRPr>
          </a:p>
        </p:txBody>
      </p:sp>
      <p:sp>
        <p:nvSpPr>
          <p:cNvPr id="614" name="Google Shape;614;p27"/>
          <p:cNvSpPr txBox="1"/>
          <p:nvPr/>
        </p:nvSpPr>
        <p:spPr>
          <a:xfrm>
            <a:off x="6204351" y="5157793"/>
            <a:ext cx="288131" cy="231775"/>
          </a:xfrm>
          <a:prstGeom prst="rect">
            <a:avLst/>
          </a:prstGeom>
          <a:solidFill>
            <a:srgbClr val="FFFFFF"/>
          </a:solidFill>
          <a:ln>
            <a:noFill/>
          </a:ln>
        </p:spPr>
        <p:txBody>
          <a:bodyPr spcFirstLastPara="1" wrap="square" lIns="91425" tIns="45700" rIns="91425" bIns="45700" anchor="t" anchorCtr="0">
            <a:noAutofit/>
          </a:bodyPr>
          <a:lstStyle/>
          <a:p>
            <a:pPr>
              <a:buSzPts val="1200"/>
            </a:pPr>
            <a:r>
              <a:rPr lang="es-AR" sz="1200" dirty="0">
                <a:solidFill>
                  <a:schemeClr val="dk1"/>
                </a:solidFill>
                <a:latin typeface="Times New Roman"/>
                <a:ea typeface="Times New Roman"/>
                <a:cs typeface="Times New Roman"/>
                <a:sym typeface="Times New Roman"/>
              </a:rPr>
              <a:t>3</a:t>
            </a:r>
            <a:endParaRPr sz="2000" dirty="0">
              <a:solidFill>
                <a:schemeClr val="dk1"/>
              </a:solidFill>
              <a:latin typeface="Twentieth Century"/>
              <a:ea typeface="Twentieth Century"/>
              <a:cs typeface="Twentieth Century"/>
              <a:sym typeface="Twentieth Century"/>
            </a:endParaRPr>
          </a:p>
        </p:txBody>
      </p:sp>
      <p:sp>
        <p:nvSpPr>
          <p:cNvPr id="615" name="Google Shape;615;p27"/>
          <p:cNvSpPr txBox="1"/>
          <p:nvPr/>
        </p:nvSpPr>
        <p:spPr>
          <a:xfrm>
            <a:off x="5054207" y="4543425"/>
            <a:ext cx="288131" cy="230188"/>
          </a:xfrm>
          <a:prstGeom prst="rect">
            <a:avLst/>
          </a:prstGeom>
          <a:solidFill>
            <a:srgbClr val="FFFFFF"/>
          </a:solidFill>
          <a:ln>
            <a:noFill/>
          </a:ln>
        </p:spPr>
        <p:txBody>
          <a:bodyPr spcFirstLastPara="1" wrap="square" lIns="91425" tIns="45700" rIns="91425" bIns="45700" anchor="t" anchorCtr="0">
            <a:noAutofit/>
          </a:bodyPr>
          <a:lstStyle/>
          <a:p>
            <a:pPr>
              <a:buSzPts val="1200"/>
            </a:pPr>
            <a:r>
              <a:rPr lang="es-AR" sz="1200" dirty="0">
                <a:solidFill>
                  <a:schemeClr val="dk1"/>
                </a:solidFill>
                <a:latin typeface="Times New Roman"/>
                <a:ea typeface="Times New Roman"/>
                <a:cs typeface="Times New Roman"/>
                <a:sym typeface="Times New Roman"/>
              </a:rPr>
              <a:t>6</a:t>
            </a:r>
            <a:endParaRPr sz="2000" dirty="0">
              <a:solidFill>
                <a:schemeClr val="dk1"/>
              </a:solidFill>
              <a:latin typeface="Twentieth Century"/>
              <a:ea typeface="Twentieth Century"/>
              <a:cs typeface="Twentieth Century"/>
              <a:sym typeface="Twentieth Century"/>
            </a:endParaRPr>
          </a:p>
        </p:txBody>
      </p:sp>
      <p:sp>
        <p:nvSpPr>
          <p:cNvPr id="616" name="Google Shape;616;p27"/>
          <p:cNvSpPr txBox="1"/>
          <p:nvPr/>
        </p:nvSpPr>
        <p:spPr>
          <a:xfrm>
            <a:off x="6205539" y="4773618"/>
            <a:ext cx="286941" cy="231775"/>
          </a:xfrm>
          <a:prstGeom prst="rect">
            <a:avLst/>
          </a:prstGeom>
          <a:solidFill>
            <a:srgbClr val="FFFFFF"/>
          </a:solidFill>
          <a:ln>
            <a:noFill/>
          </a:ln>
        </p:spPr>
        <p:txBody>
          <a:bodyPr spcFirstLastPara="1" wrap="square" lIns="91425" tIns="45700" rIns="91425" bIns="45700" anchor="t" anchorCtr="0">
            <a:noAutofit/>
          </a:bodyPr>
          <a:lstStyle/>
          <a:p>
            <a:pPr>
              <a:buSzPts val="1200"/>
            </a:pPr>
            <a:r>
              <a:rPr lang="es-AR" sz="1200" dirty="0">
                <a:solidFill>
                  <a:schemeClr val="dk1"/>
                </a:solidFill>
                <a:latin typeface="Times New Roman"/>
                <a:ea typeface="Times New Roman"/>
                <a:cs typeface="Times New Roman"/>
                <a:sym typeface="Times New Roman"/>
              </a:rPr>
              <a:t>3</a:t>
            </a:r>
            <a:endParaRPr sz="2000" dirty="0">
              <a:solidFill>
                <a:schemeClr val="dk1"/>
              </a:solidFill>
              <a:latin typeface="Twentieth Century"/>
              <a:ea typeface="Twentieth Century"/>
              <a:cs typeface="Twentieth Century"/>
              <a:sym typeface="Twentieth Century"/>
            </a:endParaRPr>
          </a:p>
        </p:txBody>
      </p:sp>
      <p:sp>
        <p:nvSpPr>
          <p:cNvPr id="617" name="Google Shape;617;p27"/>
          <p:cNvSpPr txBox="1"/>
          <p:nvPr/>
        </p:nvSpPr>
        <p:spPr>
          <a:xfrm>
            <a:off x="5725720" y="5235575"/>
            <a:ext cx="288131" cy="230188"/>
          </a:xfrm>
          <a:prstGeom prst="rect">
            <a:avLst/>
          </a:prstGeom>
          <a:solidFill>
            <a:srgbClr val="FFFFFF"/>
          </a:solidFill>
          <a:ln>
            <a:noFill/>
          </a:ln>
        </p:spPr>
        <p:txBody>
          <a:bodyPr spcFirstLastPara="1" wrap="square" lIns="91425" tIns="45700" rIns="91425" bIns="45700" anchor="t" anchorCtr="0">
            <a:noAutofit/>
          </a:bodyPr>
          <a:lstStyle/>
          <a:p>
            <a:pPr>
              <a:buSzPts val="1200"/>
            </a:pPr>
            <a:r>
              <a:rPr lang="es-AR" sz="1200" dirty="0">
                <a:solidFill>
                  <a:schemeClr val="dk1"/>
                </a:solidFill>
                <a:latin typeface="Times New Roman"/>
                <a:ea typeface="Times New Roman"/>
                <a:cs typeface="Times New Roman"/>
                <a:sym typeface="Times New Roman"/>
              </a:rPr>
              <a:t>3</a:t>
            </a:r>
            <a:endParaRPr sz="2000" dirty="0">
              <a:solidFill>
                <a:schemeClr val="dk1"/>
              </a:solidFill>
              <a:latin typeface="Twentieth Century"/>
              <a:ea typeface="Twentieth Century"/>
              <a:cs typeface="Twentieth Century"/>
              <a:sym typeface="Twentieth Century"/>
            </a:endParaRPr>
          </a:p>
        </p:txBody>
      </p:sp>
      <p:sp>
        <p:nvSpPr>
          <p:cNvPr id="618" name="Google Shape;618;p27"/>
          <p:cNvSpPr txBox="1"/>
          <p:nvPr/>
        </p:nvSpPr>
        <p:spPr>
          <a:xfrm>
            <a:off x="4513663" y="4710118"/>
            <a:ext cx="286940" cy="231775"/>
          </a:xfrm>
          <a:prstGeom prst="rect">
            <a:avLst/>
          </a:prstGeom>
          <a:solidFill>
            <a:srgbClr val="FFFFFF"/>
          </a:solidFill>
          <a:ln>
            <a:noFill/>
          </a:ln>
        </p:spPr>
        <p:txBody>
          <a:bodyPr spcFirstLastPara="1" wrap="square" lIns="91425" tIns="45700" rIns="91425" bIns="45700" anchor="t" anchorCtr="0">
            <a:noAutofit/>
          </a:bodyPr>
          <a:lstStyle/>
          <a:p>
            <a:pPr>
              <a:buSzPts val="1200"/>
            </a:pPr>
            <a:r>
              <a:rPr lang="es-AR" sz="1200" dirty="0">
                <a:solidFill>
                  <a:schemeClr val="dk1"/>
                </a:solidFill>
                <a:latin typeface="Times New Roman"/>
                <a:ea typeface="Times New Roman"/>
                <a:cs typeface="Times New Roman"/>
                <a:sym typeface="Times New Roman"/>
              </a:rPr>
              <a:t>12</a:t>
            </a:r>
            <a:endParaRPr sz="2000" dirty="0">
              <a:solidFill>
                <a:schemeClr val="dk1"/>
              </a:solidFill>
              <a:latin typeface="Twentieth Century"/>
              <a:ea typeface="Twentieth Century"/>
              <a:cs typeface="Twentieth Century"/>
              <a:sym typeface="Twentieth Century"/>
            </a:endParaRPr>
          </a:p>
        </p:txBody>
      </p:sp>
      <p:sp>
        <p:nvSpPr>
          <p:cNvPr id="619" name="Google Shape;619;p27"/>
          <p:cNvSpPr/>
          <p:nvPr/>
        </p:nvSpPr>
        <p:spPr>
          <a:xfrm>
            <a:off x="3043241" y="4773618"/>
            <a:ext cx="478631" cy="307975"/>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620" name="Google Shape;620;p27"/>
          <p:cNvSpPr txBox="1"/>
          <p:nvPr/>
        </p:nvSpPr>
        <p:spPr>
          <a:xfrm>
            <a:off x="3138491" y="4773618"/>
            <a:ext cx="383381" cy="231775"/>
          </a:xfrm>
          <a:prstGeom prst="rect">
            <a:avLst/>
          </a:prstGeom>
          <a:noFill/>
          <a:ln>
            <a:noFill/>
          </a:ln>
        </p:spPr>
        <p:txBody>
          <a:bodyPr spcFirstLastPara="1" wrap="square" lIns="91425" tIns="45700" rIns="91425" bIns="45700" anchor="t" anchorCtr="0">
            <a:noAutofit/>
          </a:bodyPr>
          <a:lstStyle/>
          <a:p>
            <a:pPr>
              <a:buSzPts val="1400"/>
            </a:pPr>
            <a:r>
              <a:rPr lang="es-AR" dirty="0">
                <a:solidFill>
                  <a:schemeClr val="dk1"/>
                </a:solidFill>
                <a:latin typeface="Times New Roman"/>
                <a:ea typeface="Times New Roman"/>
                <a:cs typeface="Times New Roman"/>
                <a:sym typeface="Times New Roman"/>
              </a:rPr>
              <a:t>ini</a:t>
            </a:r>
            <a:endParaRPr sz="2000" dirty="0">
              <a:solidFill>
                <a:schemeClr val="dk1"/>
              </a:solidFill>
              <a:latin typeface="Twentieth Century"/>
              <a:ea typeface="Twentieth Century"/>
              <a:cs typeface="Twentieth Century"/>
              <a:sym typeface="Twentieth Century"/>
            </a:endParaRPr>
          </a:p>
        </p:txBody>
      </p:sp>
      <p:sp>
        <p:nvSpPr>
          <p:cNvPr id="621" name="Google Shape;621;p27"/>
          <p:cNvSpPr/>
          <p:nvPr/>
        </p:nvSpPr>
        <p:spPr>
          <a:xfrm>
            <a:off x="3904060" y="4773618"/>
            <a:ext cx="479822" cy="307975"/>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622" name="Google Shape;622;p27"/>
          <p:cNvSpPr txBox="1"/>
          <p:nvPr/>
        </p:nvSpPr>
        <p:spPr>
          <a:xfrm>
            <a:off x="4026695" y="4781555"/>
            <a:ext cx="382191" cy="231775"/>
          </a:xfrm>
          <a:prstGeom prst="rect">
            <a:avLst/>
          </a:prstGeom>
          <a:noFill/>
          <a:ln>
            <a:noFill/>
          </a:ln>
        </p:spPr>
        <p:txBody>
          <a:bodyPr spcFirstLastPara="1" wrap="square" lIns="91425" tIns="45700" rIns="91425" bIns="45700" anchor="t" anchorCtr="0">
            <a:noAutofit/>
          </a:bodyPr>
          <a:lstStyle/>
          <a:p>
            <a:pPr>
              <a:buSzPts val="1400"/>
            </a:pPr>
            <a:r>
              <a:rPr lang="es-AR" dirty="0">
                <a:solidFill>
                  <a:schemeClr val="dk1"/>
                </a:solidFill>
                <a:latin typeface="Times New Roman"/>
                <a:ea typeface="Times New Roman"/>
                <a:cs typeface="Times New Roman"/>
                <a:sym typeface="Times New Roman"/>
              </a:rPr>
              <a:t>A</a:t>
            </a:r>
            <a:endParaRPr sz="2000" dirty="0">
              <a:solidFill>
                <a:schemeClr val="dk1"/>
              </a:solidFill>
              <a:latin typeface="Twentieth Century"/>
              <a:ea typeface="Twentieth Century"/>
              <a:cs typeface="Twentieth Century"/>
              <a:sym typeface="Twentieth Century"/>
            </a:endParaRPr>
          </a:p>
        </p:txBody>
      </p:sp>
      <p:cxnSp>
        <p:nvCxnSpPr>
          <p:cNvPr id="623" name="Google Shape;623;p27"/>
          <p:cNvCxnSpPr/>
          <p:nvPr/>
        </p:nvCxnSpPr>
        <p:spPr>
          <a:xfrm>
            <a:off x="3521870" y="4927600"/>
            <a:ext cx="382191" cy="0"/>
          </a:xfrm>
          <a:prstGeom prst="straightConnector1">
            <a:avLst/>
          </a:prstGeom>
          <a:noFill/>
          <a:ln w="9525" cap="flat" cmpd="sng">
            <a:solidFill>
              <a:srgbClr val="000000"/>
            </a:solidFill>
            <a:prstDash val="solid"/>
            <a:round/>
            <a:headEnd type="none" w="sm" len="sm"/>
            <a:tailEnd type="triangle" w="med" len="med"/>
          </a:ln>
        </p:spPr>
      </p:cxnSp>
      <p:sp>
        <p:nvSpPr>
          <p:cNvPr id="624" name="Google Shape;624;p27"/>
          <p:cNvSpPr/>
          <p:nvPr/>
        </p:nvSpPr>
        <p:spPr>
          <a:xfrm>
            <a:off x="4862515" y="4773613"/>
            <a:ext cx="479822" cy="309562"/>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625" name="Google Shape;625;p27"/>
          <p:cNvSpPr txBox="1"/>
          <p:nvPr/>
        </p:nvSpPr>
        <p:spPr>
          <a:xfrm>
            <a:off x="4958957" y="4849813"/>
            <a:ext cx="383381" cy="233362"/>
          </a:xfrm>
          <a:prstGeom prst="rect">
            <a:avLst/>
          </a:prstGeom>
          <a:noFill/>
          <a:ln>
            <a:noFill/>
          </a:ln>
        </p:spPr>
        <p:txBody>
          <a:bodyPr spcFirstLastPara="1" wrap="square" lIns="91425" tIns="45700" rIns="91425" bIns="45700" anchor="t" anchorCtr="0">
            <a:noAutofit/>
          </a:bodyPr>
          <a:lstStyle/>
          <a:p>
            <a:pPr>
              <a:buSzPts val="1400"/>
            </a:pPr>
            <a:r>
              <a:rPr lang="es-AR" dirty="0">
                <a:solidFill>
                  <a:schemeClr val="dk1"/>
                </a:solidFill>
                <a:latin typeface="Times New Roman"/>
                <a:ea typeface="Times New Roman"/>
                <a:cs typeface="Times New Roman"/>
                <a:sym typeface="Times New Roman"/>
              </a:rPr>
              <a:t>B</a:t>
            </a:r>
            <a:endParaRPr sz="2000" dirty="0">
              <a:solidFill>
                <a:schemeClr val="dk1"/>
              </a:solidFill>
              <a:latin typeface="Twentieth Century"/>
              <a:ea typeface="Twentieth Century"/>
              <a:cs typeface="Twentieth Century"/>
              <a:sym typeface="Twentieth Century"/>
            </a:endParaRPr>
          </a:p>
        </p:txBody>
      </p:sp>
      <p:cxnSp>
        <p:nvCxnSpPr>
          <p:cNvPr id="626" name="Google Shape;626;p27"/>
          <p:cNvCxnSpPr/>
          <p:nvPr/>
        </p:nvCxnSpPr>
        <p:spPr>
          <a:xfrm>
            <a:off x="4383885" y="4927600"/>
            <a:ext cx="478631" cy="0"/>
          </a:xfrm>
          <a:prstGeom prst="straightConnector1">
            <a:avLst/>
          </a:prstGeom>
          <a:noFill/>
          <a:ln w="9525" cap="flat" cmpd="sng">
            <a:solidFill>
              <a:srgbClr val="000000"/>
            </a:solidFill>
            <a:prstDash val="solid"/>
            <a:round/>
            <a:headEnd type="none" w="sm" len="sm"/>
            <a:tailEnd type="triangle" w="med" len="med"/>
          </a:ln>
        </p:spPr>
      </p:cxnSp>
      <p:sp>
        <p:nvSpPr>
          <p:cNvPr id="627" name="Google Shape;627;p27"/>
          <p:cNvSpPr txBox="1"/>
          <p:nvPr/>
        </p:nvSpPr>
        <p:spPr>
          <a:xfrm>
            <a:off x="5343526" y="4773618"/>
            <a:ext cx="286941" cy="231775"/>
          </a:xfrm>
          <a:prstGeom prst="rect">
            <a:avLst/>
          </a:prstGeom>
          <a:solidFill>
            <a:srgbClr val="FFFFFF"/>
          </a:solidFill>
          <a:ln>
            <a:noFill/>
          </a:ln>
        </p:spPr>
        <p:txBody>
          <a:bodyPr spcFirstLastPara="1" wrap="square" lIns="91425" tIns="45700" rIns="91425" bIns="45700" anchor="t" anchorCtr="0">
            <a:noAutofit/>
          </a:bodyPr>
          <a:lstStyle/>
          <a:p>
            <a:pPr>
              <a:buSzPts val="1200"/>
            </a:pPr>
            <a:r>
              <a:rPr lang="es-AR" sz="1200" dirty="0">
                <a:solidFill>
                  <a:schemeClr val="dk1"/>
                </a:solidFill>
                <a:latin typeface="Times New Roman"/>
                <a:ea typeface="Times New Roman"/>
                <a:cs typeface="Times New Roman"/>
                <a:sym typeface="Times New Roman"/>
              </a:rPr>
              <a:t>6</a:t>
            </a:r>
            <a:endParaRPr sz="2000" dirty="0">
              <a:solidFill>
                <a:schemeClr val="dk1"/>
              </a:solidFill>
              <a:latin typeface="Twentieth Century"/>
              <a:ea typeface="Twentieth Century"/>
              <a:cs typeface="Twentieth Century"/>
              <a:sym typeface="Twentieth Century"/>
            </a:endParaRPr>
          </a:p>
        </p:txBody>
      </p:sp>
      <p:sp>
        <p:nvSpPr>
          <p:cNvPr id="628" name="Google Shape;628;p27"/>
          <p:cNvSpPr/>
          <p:nvPr/>
        </p:nvSpPr>
        <p:spPr>
          <a:xfrm>
            <a:off x="5726909" y="4773613"/>
            <a:ext cx="479822" cy="309562"/>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629" name="Google Shape;629;p27"/>
          <p:cNvSpPr txBox="1"/>
          <p:nvPr/>
        </p:nvSpPr>
        <p:spPr>
          <a:xfrm>
            <a:off x="5809061" y="4854580"/>
            <a:ext cx="385763" cy="233363"/>
          </a:xfrm>
          <a:prstGeom prst="rect">
            <a:avLst/>
          </a:prstGeom>
          <a:noFill/>
          <a:ln>
            <a:noFill/>
          </a:ln>
        </p:spPr>
        <p:txBody>
          <a:bodyPr spcFirstLastPara="1" wrap="square" lIns="91425" tIns="45700" rIns="91425" bIns="45700" anchor="t" anchorCtr="0">
            <a:noAutofit/>
          </a:bodyPr>
          <a:lstStyle/>
          <a:p>
            <a:pPr>
              <a:buSzPts val="1400"/>
            </a:pPr>
            <a:r>
              <a:rPr lang="es-AR" dirty="0">
                <a:solidFill>
                  <a:schemeClr val="dk1"/>
                </a:solidFill>
                <a:latin typeface="Times New Roman"/>
                <a:ea typeface="Times New Roman"/>
                <a:cs typeface="Times New Roman"/>
                <a:sym typeface="Times New Roman"/>
              </a:rPr>
              <a:t>C</a:t>
            </a:r>
            <a:endParaRPr sz="2000" dirty="0">
              <a:solidFill>
                <a:schemeClr val="dk1"/>
              </a:solidFill>
              <a:latin typeface="Twentieth Century"/>
              <a:ea typeface="Twentieth Century"/>
              <a:cs typeface="Twentieth Century"/>
              <a:sym typeface="Twentieth Century"/>
            </a:endParaRPr>
          </a:p>
        </p:txBody>
      </p:sp>
      <p:cxnSp>
        <p:nvCxnSpPr>
          <p:cNvPr id="630" name="Google Shape;630;p27"/>
          <p:cNvCxnSpPr/>
          <p:nvPr/>
        </p:nvCxnSpPr>
        <p:spPr>
          <a:xfrm>
            <a:off x="5342339" y="4927600"/>
            <a:ext cx="383381" cy="0"/>
          </a:xfrm>
          <a:prstGeom prst="straightConnector1">
            <a:avLst/>
          </a:prstGeom>
          <a:noFill/>
          <a:ln w="9525" cap="flat" cmpd="sng">
            <a:solidFill>
              <a:srgbClr val="000000"/>
            </a:solidFill>
            <a:prstDash val="solid"/>
            <a:round/>
            <a:headEnd type="none" w="sm" len="sm"/>
            <a:tailEnd type="triangle" w="med" len="med"/>
          </a:ln>
        </p:spPr>
      </p:cxnSp>
      <p:sp>
        <p:nvSpPr>
          <p:cNvPr id="631" name="Google Shape;631;p27"/>
          <p:cNvSpPr txBox="1"/>
          <p:nvPr/>
        </p:nvSpPr>
        <p:spPr>
          <a:xfrm>
            <a:off x="4767266" y="5389568"/>
            <a:ext cx="288131" cy="230187"/>
          </a:xfrm>
          <a:prstGeom prst="rect">
            <a:avLst/>
          </a:prstGeom>
          <a:solidFill>
            <a:srgbClr val="FFFFFF"/>
          </a:solidFill>
          <a:ln>
            <a:noFill/>
          </a:ln>
        </p:spPr>
        <p:txBody>
          <a:bodyPr spcFirstLastPara="1" wrap="square" lIns="91425" tIns="45700" rIns="91425" bIns="45700" anchor="t" anchorCtr="0">
            <a:noAutofit/>
          </a:bodyPr>
          <a:lstStyle/>
          <a:p>
            <a:pPr>
              <a:buSzPts val="1200"/>
            </a:pPr>
            <a:r>
              <a:rPr lang="es-AR" sz="1200" dirty="0">
                <a:solidFill>
                  <a:schemeClr val="dk1"/>
                </a:solidFill>
                <a:latin typeface="Times New Roman"/>
                <a:ea typeface="Times New Roman"/>
                <a:cs typeface="Times New Roman"/>
                <a:sym typeface="Times New Roman"/>
              </a:rPr>
              <a:t>12</a:t>
            </a:r>
            <a:endParaRPr sz="2000" dirty="0">
              <a:solidFill>
                <a:schemeClr val="dk1"/>
              </a:solidFill>
              <a:latin typeface="Twentieth Century"/>
              <a:ea typeface="Twentieth Century"/>
              <a:cs typeface="Twentieth Century"/>
              <a:sym typeface="Twentieth Century"/>
            </a:endParaRPr>
          </a:p>
        </p:txBody>
      </p:sp>
      <p:sp>
        <p:nvSpPr>
          <p:cNvPr id="632" name="Google Shape;632;p27"/>
          <p:cNvSpPr/>
          <p:nvPr/>
        </p:nvSpPr>
        <p:spPr>
          <a:xfrm>
            <a:off x="5150647" y="5465768"/>
            <a:ext cx="479822" cy="307975"/>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633" name="Google Shape;633;p27"/>
          <p:cNvSpPr txBox="1"/>
          <p:nvPr/>
        </p:nvSpPr>
        <p:spPr>
          <a:xfrm>
            <a:off x="5214940" y="5502275"/>
            <a:ext cx="384572" cy="230188"/>
          </a:xfrm>
          <a:prstGeom prst="rect">
            <a:avLst/>
          </a:prstGeom>
          <a:noFill/>
          <a:ln>
            <a:noFill/>
          </a:ln>
        </p:spPr>
        <p:txBody>
          <a:bodyPr spcFirstLastPara="1" wrap="square" lIns="91425" tIns="45700" rIns="91425" bIns="45700" anchor="t" anchorCtr="0">
            <a:noAutofit/>
          </a:bodyPr>
          <a:lstStyle/>
          <a:p>
            <a:pPr>
              <a:buSzPts val="1400"/>
            </a:pPr>
            <a:r>
              <a:rPr lang="es-AR" dirty="0">
                <a:solidFill>
                  <a:schemeClr val="dk1"/>
                </a:solidFill>
                <a:latin typeface="Times New Roman"/>
                <a:ea typeface="Times New Roman"/>
                <a:cs typeface="Times New Roman"/>
                <a:sym typeface="Times New Roman"/>
              </a:rPr>
              <a:t>D</a:t>
            </a:r>
            <a:endParaRPr sz="2000" dirty="0">
              <a:solidFill>
                <a:schemeClr val="dk1"/>
              </a:solidFill>
              <a:latin typeface="Twentieth Century"/>
              <a:ea typeface="Twentieth Century"/>
              <a:cs typeface="Twentieth Century"/>
              <a:sym typeface="Twentieth Century"/>
            </a:endParaRPr>
          </a:p>
        </p:txBody>
      </p:sp>
      <p:cxnSp>
        <p:nvCxnSpPr>
          <p:cNvPr id="634" name="Google Shape;634;p27"/>
          <p:cNvCxnSpPr/>
          <p:nvPr/>
        </p:nvCxnSpPr>
        <p:spPr>
          <a:xfrm>
            <a:off x="4288632" y="5005388"/>
            <a:ext cx="862013" cy="538162"/>
          </a:xfrm>
          <a:prstGeom prst="straightConnector1">
            <a:avLst/>
          </a:prstGeom>
          <a:noFill/>
          <a:ln w="9525" cap="flat" cmpd="sng">
            <a:solidFill>
              <a:srgbClr val="000000"/>
            </a:solidFill>
            <a:prstDash val="solid"/>
            <a:round/>
            <a:headEnd type="none" w="sm" len="sm"/>
            <a:tailEnd type="triangle" w="med" len="med"/>
          </a:ln>
        </p:spPr>
      </p:cxnSp>
      <p:cxnSp>
        <p:nvCxnSpPr>
          <p:cNvPr id="635" name="Google Shape;635;p27"/>
          <p:cNvCxnSpPr/>
          <p:nvPr/>
        </p:nvCxnSpPr>
        <p:spPr>
          <a:xfrm flipH="1">
            <a:off x="5534029" y="5081593"/>
            <a:ext cx="383381" cy="384175"/>
          </a:xfrm>
          <a:prstGeom prst="straightConnector1">
            <a:avLst/>
          </a:prstGeom>
          <a:noFill/>
          <a:ln w="9525" cap="flat" cmpd="sng">
            <a:solidFill>
              <a:srgbClr val="000000"/>
            </a:solidFill>
            <a:prstDash val="solid"/>
            <a:round/>
            <a:headEnd type="none" w="sm" len="sm"/>
            <a:tailEnd type="triangle" w="med" len="med"/>
          </a:ln>
        </p:spPr>
      </p:cxnSp>
      <p:sp>
        <p:nvSpPr>
          <p:cNvPr id="636" name="Google Shape;636;p27"/>
          <p:cNvSpPr/>
          <p:nvPr/>
        </p:nvSpPr>
        <p:spPr>
          <a:xfrm>
            <a:off x="6588923" y="4773618"/>
            <a:ext cx="478631" cy="307975"/>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637" name="Google Shape;637;p27"/>
          <p:cNvSpPr txBox="1"/>
          <p:nvPr/>
        </p:nvSpPr>
        <p:spPr>
          <a:xfrm>
            <a:off x="6727035" y="4781555"/>
            <a:ext cx="288131" cy="231775"/>
          </a:xfrm>
          <a:prstGeom prst="rect">
            <a:avLst/>
          </a:prstGeom>
          <a:noFill/>
          <a:ln>
            <a:noFill/>
          </a:ln>
        </p:spPr>
        <p:txBody>
          <a:bodyPr spcFirstLastPara="1" wrap="square" lIns="91425" tIns="45700" rIns="91425" bIns="45700" anchor="t" anchorCtr="0">
            <a:noAutofit/>
          </a:bodyPr>
          <a:lstStyle/>
          <a:p>
            <a:pPr>
              <a:buSzPts val="1400"/>
            </a:pPr>
            <a:r>
              <a:rPr lang="es-AR" dirty="0">
                <a:solidFill>
                  <a:schemeClr val="dk1"/>
                </a:solidFill>
                <a:latin typeface="Times New Roman"/>
                <a:ea typeface="Times New Roman"/>
                <a:cs typeface="Times New Roman"/>
                <a:sym typeface="Times New Roman"/>
              </a:rPr>
              <a:t>E</a:t>
            </a:r>
            <a:endParaRPr sz="2000" dirty="0">
              <a:solidFill>
                <a:schemeClr val="dk1"/>
              </a:solidFill>
              <a:latin typeface="Twentieth Century"/>
              <a:ea typeface="Twentieth Century"/>
              <a:cs typeface="Twentieth Century"/>
              <a:sym typeface="Twentieth Century"/>
            </a:endParaRPr>
          </a:p>
        </p:txBody>
      </p:sp>
      <p:cxnSp>
        <p:nvCxnSpPr>
          <p:cNvPr id="638" name="Google Shape;638;p27"/>
          <p:cNvCxnSpPr/>
          <p:nvPr/>
        </p:nvCxnSpPr>
        <p:spPr>
          <a:xfrm>
            <a:off x="6205541" y="4927600"/>
            <a:ext cx="383381" cy="0"/>
          </a:xfrm>
          <a:prstGeom prst="straightConnector1">
            <a:avLst/>
          </a:prstGeom>
          <a:noFill/>
          <a:ln w="9525" cap="flat" cmpd="sng">
            <a:solidFill>
              <a:srgbClr val="000000"/>
            </a:solidFill>
            <a:prstDash val="solid"/>
            <a:round/>
            <a:headEnd type="none" w="sm" len="sm"/>
            <a:tailEnd type="triangle" w="med" len="med"/>
          </a:ln>
        </p:spPr>
      </p:cxnSp>
      <p:sp>
        <p:nvSpPr>
          <p:cNvPr id="639" name="Google Shape;639;p27"/>
          <p:cNvSpPr/>
          <p:nvPr/>
        </p:nvSpPr>
        <p:spPr>
          <a:xfrm>
            <a:off x="5438779" y="4235455"/>
            <a:ext cx="478631" cy="307975"/>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640" name="Google Shape;640;p27"/>
          <p:cNvSpPr txBox="1"/>
          <p:nvPr/>
        </p:nvSpPr>
        <p:spPr>
          <a:xfrm>
            <a:off x="5538789" y="4278318"/>
            <a:ext cx="286941" cy="230187"/>
          </a:xfrm>
          <a:prstGeom prst="rect">
            <a:avLst/>
          </a:prstGeom>
          <a:noFill/>
          <a:ln>
            <a:noFill/>
          </a:ln>
        </p:spPr>
        <p:txBody>
          <a:bodyPr spcFirstLastPara="1" wrap="square" lIns="91425" tIns="45700" rIns="91425" bIns="45700" anchor="t" anchorCtr="0">
            <a:noAutofit/>
          </a:bodyPr>
          <a:lstStyle/>
          <a:p>
            <a:pPr>
              <a:buSzPts val="1400"/>
            </a:pPr>
            <a:r>
              <a:rPr lang="es-AR" dirty="0">
                <a:solidFill>
                  <a:schemeClr val="dk1"/>
                </a:solidFill>
                <a:latin typeface="Times New Roman"/>
                <a:ea typeface="Times New Roman"/>
                <a:cs typeface="Times New Roman"/>
                <a:sym typeface="Times New Roman"/>
              </a:rPr>
              <a:t>F</a:t>
            </a:r>
            <a:endParaRPr sz="2000" dirty="0">
              <a:solidFill>
                <a:schemeClr val="dk1"/>
              </a:solidFill>
              <a:latin typeface="Twentieth Century"/>
              <a:ea typeface="Twentieth Century"/>
              <a:cs typeface="Twentieth Century"/>
              <a:sym typeface="Twentieth Century"/>
            </a:endParaRPr>
          </a:p>
        </p:txBody>
      </p:sp>
      <p:cxnSp>
        <p:nvCxnSpPr>
          <p:cNvPr id="641" name="Google Shape;641;p27"/>
          <p:cNvCxnSpPr/>
          <p:nvPr/>
        </p:nvCxnSpPr>
        <p:spPr>
          <a:xfrm rot="10800000" flipH="1">
            <a:off x="5150648" y="4465643"/>
            <a:ext cx="288131" cy="307975"/>
          </a:xfrm>
          <a:prstGeom prst="straightConnector1">
            <a:avLst/>
          </a:prstGeom>
          <a:noFill/>
          <a:ln w="9525" cap="flat" cmpd="sng">
            <a:solidFill>
              <a:srgbClr val="000000"/>
            </a:solidFill>
            <a:prstDash val="solid"/>
            <a:round/>
            <a:headEnd type="none" w="sm" len="sm"/>
            <a:tailEnd type="triangle" w="med" len="med"/>
          </a:ln>
        </p:spPr>
      </p:cxnSp>
      <p:sp>
        <p:nvSpPr>
          <p:cNvPr id="642" name="Google Shape;642;p27"/>
          <p:cNvSpPr/>
          <p:nvPr/>
        </p:nvSpPr>
        <p:spPr>
          <a:xfrm>
            <a:off x="6587728" y="5311780"/>
            <a:ext cx="479822" cy="307975"/>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643" name="Google Shape;643;p27"/>
          <p:cNvSpPr txBox="1"/>
          <p:nvPr/>
        </p:nvSpPr>
        <p:spPr>
          <a:xfrm>
            <a:off x="6673456" y="5286375"/>
            <a:ext cx="286940" cy="230188"/>
          </a:xfrm>
          <a:prstGeom prst="rect">
            <a:avLst/>
          </a:prstGeom>
          <a:noFill/>
          <a:ln>
            <a:noFill/>
          </a:ln>
        </p:spPr>
        <p:txBody>
          <a:bodyPr spcFirstLastPara="1" wrap="square" lIns="91425" tIns="45700" rIns="91425" bIns="45700" anchor="t" anchorCtr="0">
            <a:noAutofit/>
          </a:bodyPr>
          <a:lstStyle/>
          <a:p>
            <a:pPr>
              <a:buSzPts val="1400"/>
            </a:pPr>
            <a:r>
              <a:rPr lang="es-AR" dirty="0">
                <a:solidFill>
                  <a:schemeClr val="dk1"/>
                </a:solidFill>
                <a:latin typeface="Times New Roman"/>
                <a:ea typeface="Times New Roman"/>
                <a:cs typeface="Times New Roman"/>
                <a:sym typeface="Times New Roman"/>
              </a:rPr>
              <a:t>G</a:t>
            </a:r>
            <a:endParaRPr sz="2000" dirty="0">
              <a:solidFill>
                <a:schemeClr val="dk1"/>
              </a:solidFill>
              <a:latin typeface="Twentieth Century"/>
              <a:ea typeface="Twentieth Century"/>
              <a:cs typeface="Twentieth Century"/>
              <a:sym typeface="Twentieth Century"/>
            </a:endParaRPr>
          </a:p>
        </p:txBody>
      </p:sp>
      <p:cxnSp>
        <p:nvCxnSpPr>
          <p:cNvPr id="644" name="Google Shape;644;p27"/>
          <p:cNvCxnSpPr/>
          <p:nvPr/>
        </p:nvCxnSpPr>
        <p:spPr>
          <a:xfrm>
            <a:off x="6204351" y="5005393"/>
            <a:ext cx="383381" cy="384175"/>
          </a:xfrm>
          <a:prstGeom prst="straightConnector1">
            <a:avLst/>
          </a:prstGeom>
          <a:noFill/>
          <a:ln w="9525" cap="flat" cmpd="sng">
            <a:solidFill>
              <a:srgbClr val="000000"/>
            </a:solidFill>
            <a:prstDash val="solid"/>
            <a:round/>
            <a:headEnd type="none" w="sm" len="sm"/>
            <a:tailEnd type="triangle" w="med" len="med"/>
          </a:ln>
        </p:spPr>
      </p:cxnSp>
      <p:cxnSp>
        <p:nvCxnSpPr>
          <p:cNvPr id="645" name="Google Shape;645;p27"/>
          <p:cNvCxnSpPr/>
          <p:nvPr/>
        </p:nvCxnSpPr>
        <p:spPr>
          <a:xfrm>
            <a:off x="6875860" y="5081593"/>
            <a:ext cx="0" cy="230187"/>
          </a:xfrm>
          <a:prstGeom prst="straightConnector1">
            <a:avLst/>
          </a:prstGeom>
          <a:noFill/>
          <a:ln w="9525" cap="flat" cmpd="sng">
            <a:solidFill>
              <a:srgbClr val="000000"/>
            </a:solidFill>
            <a:prstDash val="solid"/>
            <a:round/>
            <a:headEnd type="none" w="sm" len="sm"/>
            <a:tailEnd type="triangle" w="med" len="med"/>
          </a:ln>
        </p:spPr>
      </p:cxnSp>
      <p:sp>
        <p:nvSpPr>
          <p:cNvPr id="646" name="Google Shape;646;p27"/>
          <p:cNvSpPr/>
          <p:nvPr/>
        </p:nvSpPr>
        <p:spPr>
          <a:xfrm>
            <a:off x="6565109" y="4133855"/>
            <a:ext cx="479822" cy="307975"/>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647" name="Google Shape;647;p27"/>
          <p:cNvSpPr txBox="1"/>
          <p:nvPr/>
        </p:nvSpPr>
        <p:spPr>
          <a:xfrm>
            <a:off x="6673457" y="4133855"/>
            <a:ext cx="288131" cy="231775"/>
          </a:xfrm>
          <a:prstGeom prst="rect">
            <a:avLst/>
          </a:prstGeom>
          <a:noFill/>
          <a:ln>
            <a:noFill/>
          </a:ln>
        </p:spPr>
        <p:txBody>
          <a:bodyPr spcFirstLastPara="1" wrap="square" lIns="91425" tIns="45700" rIns="91425" bIns="45700" anchor="t" anchorCtr="0">
            <a:noAutofit/>
          </a:bodyPr>
          <a:lstStyle/>
          <a:p>
            <a:pPr>
              <a:buSzPts val="1400"/>
            </a:pPr>
            <a:r>
              <a:rPr lang="es-AR" dirty="0">
                <a:solidFill>
                  <a:schemeClr val="dk1"/>
                </a:solidFill>
                <a:latin typeface="Times New Roman"/>
                <a:ea typeface="Times New Roman"/>
                <a:cs typeface="Times New Roman"/>
                <a:sym typeface="Times New Roman"/>
              </a:rPr>
              <a:t>H</a:t>
            </a:r>
            <a:endParaRPr sz="2000" dirty="0">
              <a:solidFill>
                <a:schemeClr val="dk1"/>
              </a:solidFill>
              <a:latin typeface="Twentieth Century"/>
              <a:ea typeface="Twentieth Century"/>
              <a:cs typeface="Twentieth Century"/>
              <a:sym typeface="Twentieth Century"/>
            </a:endParaRPr>
          </a:p>
        </p:txBody>
      </p:sp>
      <p:cxnSp>
        <p:nvCxnSpPr>
          <p:cNvPr id="648" name="Google Shape;648;p27"/>
          <p:cNvCxnSpPr/>
          <p:nvPr/>
        </p:nvCxnSpPr>
        <p:spPr>
          <a:xfrm rot="10800000" flipH="1">
            <a:off x="5913836" y="4271963"/>
            <a:ext cx="671513" cy="76200"/>
          </a:xfrm>
          <a:prstGeom prst="straightConnector1">
            <a:avLst/>
          </a:prstGeom>
          <a:noFill/>
          <a:ln w="9525" cap="flat" cmpd="sng">
            <a:solidFill>
              <a:srgbClr val="000000"/>
            </a:solidFill>
            <a:prstDash val="solid"/>
            <a:round/>
            <a:headEnd type="none" w="sm" len="sm"/>
            <a:tailEnd type="triangle" w="med" len="med"/>
          </a:ln>
        </p:spPr>
      </p:cxnSp>
      <p:sp>
        <p:nvSpPr>
          <p:cNvPr id="649" name="Google Shape;649;p27"/>
          <p:cNvSpPr/>
          <p:nvPr/>
        </p:nvSpPr>
        <p:spPr>
          <a:xfrm>
            <a:off x="6492482" y="5851530"/>
            <a:ext cx="478631" cy="307975"/>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650" name="Google Shape;650;p27"/>
          <p:cNvSpPr txBox="1"/>
          <p:nvPr/>
        </p:nvSpPr>
        <p:spPr>
          <a:xfrm>
            <a:off x="6619879" y="5862643"/>
            <a:ext cx="288131" cy="230187"/>
          </a:xfrm>
          <a:prstGeom prst="rect">
            <a:avLst/>
          </a:prstGeom>
          <a:noFill/>
          <a:ln>
            <a:noFill/>
          </a:ln>
        </p:spPr>
        <p:txBody>
          <a:bodyPr spcFirstLastPara="1" wrap="square" lIns="91425" tIns="45700" rIns="91425" bIns="45700" anchor="t" anchorCtr="0">
            <a:noAutofit/>
          </a:bodyPr>
          <a:lstStyle/>
          <a:p>
            <a:pPr>
              <a:buSzPts val="1400"/>
            </a:pPr>
            <a:r>
              <a:rPr lang="es-AR" dirty="0">
                <a:solidFill>
                  <a:schemeClr val="dk1"/>
                </a:solidFill>
                <a:latin typeface="Times New Roman"/>
                <a:ea typeface="Times New Roman"/>
                <a:cs typeface="Times New Roman"/>
                <a:sym typeface="Times New Roman"/>
              </a:rPr>
              <a:t>I</a:t>
            </a:r>
            <a:endParaRPr sz="2000" dirty="0">
              <a:solidFill>
                <a:schemeClr val="dk1"/>
              </a:solidFill>
              <a:latin typeface="Twentieth Century"/>
              <a:ea typeface="Twentieth Century"/>
              <a:cs typeface="Twentieth Century"/>
              <a:sym typeface="Twentieth Century"/>
            </a:endParaRPr>
          </a:p>
        </p:txBody>
      </p:sp>
      <p:cxnSp>
        <p:nvCxnSpPr>
          <p:cNvPr id="651" name="Google Shape;651;p27"/>
          <p:cNvCxnSpPr/>
          <p:nvPr/>
        </p:nvCxnSpPr>
        <p:spPr>
          <a:xfrm>
            <a:off x="6012659" y="5081593"/>
            <a:ext cx="479822" cy="846137"/>
          </a:xfrm>
          <a:prstGeom prst="straightConnector1">
            <a:avLst/>
          </a:prstGeom>
          <a:noFill/>
          <a:ln w="9525" cap="flat" cmpd="sng">
            <a:solidFill>
              <a:srgbClr val="000000"/>
            </a:solidFill>
            <a:prstDash val="solid"/>
            <a:round/>
            <a:headEnd type="none" w="sm" len="sm"/>
            <a:tailEnd type="triangle" w="med" len="med"/>
          </a:ln>
        </p:spPr>
      </p:cxnSp>
      <p:cxnSp>
        <p:nvCxnSpPr>
          <p:cNvPr id="652" name="Google Shape;652;p27"/>
          <p:cNvCxnSpPr/>
          <p:nvPr/>
        </p:nvCxnSpPr>
        <p:spPr>
          <a:xfrm flipH="1">
            <a:off x="6781801" y="5646743"/>
            <a:ext cx="96441" cy="231775"/>
          </a:xfrm>
          <a:prstGeom prst="straightConnector1">
            <a:avLst/>
          </a:prstGeom>
          <a:noFill/>
          <a:ln w="9525" cap="flat" cmpd="sng">
            <a:solidFill>
              <a:srgbClr val="000000"/>
            </a:solidFill>
            <a:prstDash val="solid"/>
            <a:round/>
            <a:headEnd type="none" w="sm" len="sm"/>
            <a:tailEnd type="triangle" w="med" len="med"/>
          </a:ln>
        </p:spPr>
      </p:cxnSp>
      <p:sp>
        <p:nvSpPr>
          <p:cNvPr id="653" name="Google Shape;653;p27"/>
          <p:cNvSpPr/>
          <p:nvPr/>
        </p:nvSpPr>
        <p:spPr>
          <a:xfrm>
            <a:off x="7834316" y="5235580"/>
            <a:ext cx="478631" cy="307975"/>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654" name="Google Shape;654;p27"/>
          <p:cNvSpPr txBox="1"/>
          <p:nvPr/>
        </p:nvSpPr>
        <p:spPr>
          <a:xfrm>
            <a:off x="7929564" y="5311775"/>
            <a:ext cx="286941" cy="230188"/>
          </a:xfrm>
          <a:prstGeom prst="rect">
            <a:avLst/>
          </a:prstGeom>
          <a:noFill/>
          <a:ln>
            <a:noFill/>
          </a:ln>
        </p:spPr>
        <p:txBody>
          <a:bodyPr spcFirstLastPara="1" wrap="square" lIns="91425" tIns="45700" rIns="91425" bIns="45700" anchor="t" anchorCtr="0">
            <a:noAutofit/>
          </a:bodyPr>
          <a:lstStyle/>
          <a:p>
            <a:pPr>
              <a:buSzPts val="1000"/>
            </a:pPr>
            <a:r>
              <a:rPr lang="es-AR" sz="1000" dirty="0">
                <a:solidFill>
                  <a:schemeClr val="dk1"/>
                </a:solidFill>
                <a:latin typeface="Times New Roman"/>
                <a:ea typeface="Times New Roman"/>
                <a:cs typeface="Times New Roman"/>
                <a:sym typeface="Times New Roman"/>
              </a:rPr>
              <a:t>Fin</a:t>
            </a:r>
            <a:endParaRPr sz="2000" dirty="0">
              <a:solidFill>
                <a:schemeClr val="dk1"/>
              </a:solidFill>
              <a:latin typeface="Twentieth Century"/>
              <a:ea typeface="Twentieth Century"/>
              <a:cs typeface="Twentieth Century"/>
              <a:sym typeface="Twentieth Century"/>
            </a:endParaRPr>
          </a:p>
        </p:txBody>
      </p:sp>
      <p:cxnSp>
        <p:nvCxnSpPr>
          <p:cNvPr id="655" name="Google Shape;655;p27"/>
          <p:cNvCxnSpPr/>
          <p:nvPr/>
        </p:nvCxnSpPr>
        <p:spPr>
          <a:xfrm rot="10800000" flipH="1">
            <a:off x="6971113" y="5541963"/>
            <a:ext cx="958453" cy="461962"/>
          </a:xfrm>
          <a:prstGeom prst="straightConnector1">
            <a:avLst/>
          </a:prstGeom>
          <a:noFill/>
          <a:ln w="9525" cap="flat" cmpd="sng">
            <a:solidFill>
              <a:srgbClr val="000000"/>
            </a:solidFill>
            <a:prstDash val="solid"/>
            <a:round/>
            <a:headEnd type="none" w="sm" len="sm"/>
            <a:tailEnd type="triangle" w="med" len="med"/>
          </a:ln>
        </p:spPr>
      </p:cxnSp>
      <p:cxnSp>
        <p:nvCxnSpPr>
          <p:cNvPr id="656" name="Google Shape;656;p27"/>
          <p:cNvCxnSpPr/>
          <p:nvPr/>
        </p:nvCxnSpPr>
        <p:spPr>
          <a:xfrm>
            <a:off x="7050885" y="4349755"/>
            <a:ext cx="878681" cy="885825"/>
          </a:xfrm>
          <a:prstGeom prst="straightConnector1">
            <a:avLst/>
          </a:prstGeom>
          <a:noFill/>
          <a:ln w="9525" cap="flat" cmpd="sng">
            <a:solidFill>
              <a:srgbClr val="000000"/>
            </a:solidFill>
            <a:prstDash val="solid"/>
            <a:round/>
            <a:headEnd type="none" w="sm" len="sm"/>
            <a:tailEnd type="triangle" w="med" len="med"/>
          </a:ln>
        </p:spPr>
      </p:cxnSp>
      <p:sp>
        <p:nvSpPr>
          <p:cNvPr id="657" name="Google Shape;657;p27"/>
          <p:cNvSpPr/>
          <p:nvPr/>
        </p:nvSpPr>
        <p:spPr>
          <a:xfrm>
            <a:off x="5342338" y="5543555"/>
            <a:ext cx="2683669" cy="1025525"/>
          </a:xfrm>
          <a:custGeom>
            <a:avLst/>
            <a:gdLst/>
            <a:ahLst/>
            <a:cxnLst/>
            <a:rect l="l" t="t" r="r" b="b"/>
            <a:pathLst>
              <a:path w="5040" h="2400" extrusionOk="0">
                <a:moveTo>
                  <a:pt x="0" y="540"/>
                </a:moveTo>
                <a:cubicBezTo>
                  <a:pt x="30" y="1230"/>
                  <a:pt x="60" y="1920"/>
                  <a:pt x="720" y="2160"/>
                </a:cubicBezTo>
                <a:cubicBezTo>
                  <a:pt x="1380" y="2400"/>
                  <a:pt x="3240" y="2340"/>
                  <a:pt x="3960" y="1980"/>
                </a:cubicBezTo>
                <a:cubicBezTo>
                  <a:pt x="4680" y="1620"/>
                  <a:pt x="4860" y="810"/>
                  <a:pt x="5040" y="0"/>
                </a:cubicBezTo>
              </a:path>
            </a:pathLst>
          </a:custGeom>
          <a:no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a:buSzPts val="1800"/>
            </a:pPr>
            <a:endParaRPr sz="1800" dirty="0">
              <a:solidFill>
                <a:schemeClr val="dk1"/>
              </a:solidFill>
              <a:latin typeface="Calibri"/>
              <a:ea typeface="Calibri"/>
              <a:cs typeface="Calibri"/>
              <a:sym typeface="Calibri"/>
            </a:endParaRPr>
          </a:p>
        </p:txBody>
      </p:sp>
      <p:sp>
        <p:nvSpPr>
          <p:cNvPr id="658" name="Google Shape;658;p27"/>
          <p:cNvSpPr txBox="1"/>
          <p:nvPr/>
        </p:nvSpPr>
        <p:spPr>
          <a:xfrm>
            <a:off x="6835381" y="6294443"/>
            <a:ext cx="286940" cy="153987"/>
          </a:xfrm>
          <a:prstGeom prst="rect">
            <a:avLst/>
          </a:prstGeom>
          <a:noFill/>
          <a:ln>
            <a:noFill/>
          </a:ln>
        </p:spPr>
        <p:txBody>
          <a:bodyPr spcFirstLastPara="1" wrap="square" lIns="91425" tIns="45700" rIns="91425" bIns="45700" anchor="t" anchorCtr="0">
            <a:noAutofit/>
          </a:bodyPr>
          <a:lstStyle/>
          <a:p>
            <a:pPr>
              <a:buSzPts val="1400"/>
            </a:pPr>
            <a:r>
              <a:rPr lang="es-AR" dirty="0">
                <a:solidFill>
                  <a:schemeClr val="dk1"/>
                </a:solidFill>
                <a:latin typeface="Times New Roman"/>
                <a:ea typeface="Times New Roman"/>
                <a:cs typeface="Times New Roman"/>
                <a:sym typeface="Times New Roman"/>
              </a:rPr>
              <a:t>8</a:t>
            </a:r>
            <a:endParaRPr sz="2000" dirty="0">
              <a:solidFill>
                <a:schemeClr val="dk1"/>
              </a:solidFill>
              <a:latin typeface="Twentieth Century"/>
              <a:ea typeface="Twentieth Century"/>
              <a:cs typeface="Twentieth Century"/>
              <a:sym typeface="Twentieth Century"/>
            </a:endParaRPr>
          </a:p>
        </p:txBody>
      </p:sp>
      <p:sp>
        <p:nvSpPr>
          <p:cNvPr id="659" name="Google Shape;659;p27"/>
          <p:cNvSpPr txBox="1">
            <a:spLocks noGrp="1"/>
          </p:cNvSpPr>
          <p:nvPr>
            <p:ph type="title"/>
          </p:nvPr>
        </p:nvSpPr>
        <p:spPr>
          <a:xfrm>
            <a:off x="527736" y="58690"/>
            <a:ext cx="2154900" cy="1129444"/>
          </a:xfrm>
          <a:prstGeom prst="rect">
            <a:avLst/>
          </a:prstGeom>
          <a:noFill/>
          <a:ln>
            <a:noFill/>
          </a:ln>
        </p:spPr>
        <p:txBody>
          <a:bodyPr spcFirstLastPara="1" wrap="square" lIns="91425" tIns="45700" rIns="91425" bIns="45700" anchor="ctr" anchorCtr="0">
            <a:normAutofit/>
          </a:bodyPr>
          <a:lstStyle/>
          <a:p>
            <a:br>
              <a:rPr lang="es-AR" dirty="0"/>
            </a:br>
            <a:r>
              <a:rPr lang="es-AR" dirty="0"/>
              <a:t>PERT - CPM</a:t>
            </a:r>
            <a:endParaRPr dirty="0"/>
          </a:p>
        </p:txBody>
      </p:sp>
      <p:sp>
        <p:nvSpPr>
          <p:cNvPr id="661" name="Google Shape;661;p27"/>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91440" indent="0">
              <a:buSzPts val="2400"/>
            </a:pPr>
            <a:endParaRPr dirty="0"/>
          </a:p>
        </p:txBody>
      </p:sp>
      <p:sp>
        <p:nvSpPr>
          <p:cNvPr id="2" name="Marcador de fecha 1"/>
          <p:cNvSpPr>
            <a:spLocks noGrp="1"/>
          </p:cNvSpPr>
          <p:nvPr>
            <p:ph type="dt" idx="10"/>
          </p:nvPr>
        </p:nvSpPr>
        <p:spPr/>
        <p:txBody>
          <a:bodyPr/>
          <a:lstStyle/>
          <a:p>
            <a:r>
              <a:rPr lang="es-AR" dirty="0"/>
              <a:t>2023</a:t>
            </a:r>
          </a:p>
        </p:txBody>
      </p:sp>
      <p:sp>
        <p:nvSpPr>
          <p:cNvPr id="662" name="Google Shape;662;p27"/>
          <p:cNvSpPr txBox="1">
            <a:spLocks noGrp="1"/>
          </p:cNvSpPr>
          <p:nvPr>
            <p:ph type="ftr" idx="11"/>
          </p:nvPr>
        </p:nvSpPr>
        <p:spPr>
          <a:prstGeom prst="rect">
            <a:avLst/>
          </a:prstGeom>
          <a:noFill/>
          <a:ln>
            <a:noFill/>
          </a:ln>
        </p:spPr>
        <p:txBody>
          <a:bodyPr spcFirstLastPara="1" wrap="square" lIns="91425" tIns="45700" rIns="91425" bIns="45700" anchor="t" anchorCtr="0">
            <a:noAutofit/>
          </a:bodyPr>
          <a:lstStyle/>
          <a:p>
            <a:r>
              <a:rPr lang="es-AR" dirty="0"/>
              <a:t>Ingeniería de Software II</a:t>
            </a:r>
            <a:endParaRPr dirty="0"/>
          </a:p>
        </p:txBody>
      </p:sp>
      <p:graphicFrame>
        <p:nvGraphicFramePr>
          <p:cNvPr id="663" name="Google Shape;663;p27"/>
          <p:cNvGraphicFramePr/>
          <p:nvPr>
            <p:extLst>
              <p:ext uri="{D42A27DB-BD31-4B8C-83A1-F6EECF244321}">
                <p14:modId xmlns:p14="http://schemas.microsoft.com/office/powerpoint/2010/main" val="1422141981"/>
              </p:ext>
            </p:extLst>
          </p:nvPr>
        </p:nvGraphicFramePr>
        <p:xfrm>
          <a:off x="4058530" y="106274"/>
          <a:ext cx="6719300" cy="3666655"/>
        </p:xfrm>
        <a:graphic>
          <a:graphicData uri="http://schemas.openxmlformats.org/drawingml/2006/table">
            <a:tbl>
              <a:tblPr>
                <a:noFill/>
                <a:tableStyleId>{3CB65AB1-12CD-4928-94E2-027FF63208B2}</a:tableStyleId>
              </a:tblPr>
              <a:tblGrid>
                <a:gridCol w="1001325">
                  <a:extLst>
                    <a:ext uri="{9D8B030D-6E8A-4147-A177-3AD203B41FA5}">
                      <a16:colId xmlns:a16="http://schemas.microsoft.com/office/drawing/2014/main" val="20000"/>
                    </a:ext>
                  </a:extLst>
                </a:gridCol>
                <a:gridCol w="1656350">
                  <a:extLst>
                    <a:ext uri="{9D8B030D-6E8A-4147-A177-3AD203B41FA5}">
                      <a16:colId xmlns:a16="http://schemas.microsoft.com/office/drawing/2014/main" val="20001"/>
                    </a:ext>
                  </a:extLst>
                </a:gridCol>
                <a:gridCol w="2590925">
                  <a:extLst>
                    <a:ext uri="{9D8B030D-6E8A-4147-A177-3AD203B41FA5}">
                      <a16:colId xmlns:a16="http://schemas.microsoft.com/office/drawing/2014/main" val="20002"/>
                    </a:ext>
                  </a:extLst>
                </a:gridCol>
                <a:gridCol w="738475">
                  <a:extLst>
                    <a:ext uri="{9D8B030D-6E8A-4147-A177-3AD203B41FA5}">
                      <a16:colId xmlns:a16="http://schemas.microsoft.com/office/drawing/2014/main" val="20003"/>
                    </a:ext>
                  </a:extLst>
                </a:gridCol>
                <a:gridCol w="732225">
                  <a:extLst>
                    <a:ext uri="{9D8B030D-6E8A-4147-A177-3AD203B41FA5}">
                      <a16:colId xmlns:a16="http://schemas.microsoft.com/office/drawing/2014/main" val="20004"/>
                    </a:ext>
                  </a:extLst>
                </a:gridCol>
              </a:tblGrid>
              <a:tr h="283275">
                <a:tc>
                  <a:txBody>
                    <a:bodyPr/>
                    <a:lstStyle/>
                    <a:p>
                      <a:pPr marL="365125" marR="0" lvl="0" indent="-282575" algn="ctr" rtl="0">
                        <a:lnSpc>
                          <a:spcPct val="100000"/>
                        </a:lnSpc>
                        <a:spcBef>
                          <a:spcPts val="0"/>
                        </a:spcBef>
                        <a:spcAft>
                          <a:spcPts val="0"/>
                        </a:spcAft>
                        <a:buClr>
                          <a:schemeClr val="dk1"/>
                        </a:buClr>
                        <a:buSzPts val="1050"/>
                        <a:buFont typeface="Arial"/>
                        <a:buNone/>
                      </a:pPr>
                      <a:r>
                        <a:rPr lang="es-AR" sz="1050" b="0" i="0" u="none" strike="noStrike" cap="none" dirty="0">
                          <a:solidFill>
                            <a:schemeClr val="dk1"/>
                          </a:solidFill>
                          <a:latin typeface="Arial"/>
                          <a:ea typeface="Arial"/>
                          <a:cs typeface="Arial"/>
                          <a:sym typeface="Arial"/>
                        </a:rPr>
                        <a:t>Tarea </a:t>
                      </a:r>
                      <a:endParaRPr sz="2400" b="0" i="0" u="none" strike="noStrike" cap="none" dirty="0">
                        <a:solidFill>
                          <a:schemeClr val="dk1"/>
                        </a:solidFill>
                        <a:latin typeface="Arial"/>
                        <a:ea typeface="Arial"/>
                        <a:cs typeface="Arial"/>
                        <a:sym typeface="Arial"/>
                      </a:endParaRPr>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365125" marR="0" lvl="0" indent="-282575" algn="ctr" rtl="0">
                        <a:lnSpc>
                          <a:spcPct val="100000"/>
                        </a:lnSpc>
                        <a:spcBef>
                          <a:spcPts val="0"/>
                        </a:spcBef>
                        <a:spcAft>
                          <a:spcPts val="0"/>
                        </a:spcAft>
                        <a:buClr>
                          <a:schemeClr val="dk1"/>
                        </a:buClr>
                        <a:buSzPts val="1050"/>
                        <a:buFont typeface="Arial"/>
                        <a:buNone/>
                      </a:pPr>
                      <a:r>
                        <a:rPr lang="es-AR" sz="1050" b="0" i="0" u="none" strike="noStrike" cap="none" dirty="0">
                          <a:solidFill>
                            <a:schemeClr val="dk1"/>
                          </a:solidFill>
                          <a:latin typeface="Arial"/>
                          <a:ea typeface="Arial"/>
                          <a:cs typeface="Arial"/>
                          <a:sym typeface="Arial"/>
                        </a:rPr>
                        <a:t>Duración (semanas )</a:t>
                      </a:r>
                      <a:endParaRPr sz="2400" b="0" i="0" u="none" strike="noStrike" cap="none" dirty="0">
                        <a:solidFill>
                          <a:schemeClr val="dk1"/>
                        </a:solidFill>
                        <a:latin typeface="Arial"/>
                        <a:ea typeface="Arial"/>
                        <a:cs typeface="Arial"/>
                        <a:sym typeface="Arial"/>
                      </a:endParaRPr>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365125" marR="0" lvl="0" indent="-282575" algn="ctr" rtl="0">
                        <a:lnSpc>
                          <a:spcPct val="100000"/>
                        </a:lnSpc>
                        <a:spcBef>
                          <a:spcPts val="0"/>
                        </a:spcBef>
                        <a:spcAft>
                          <a:spcPts val="0"/>
                        </a:spcAft>
                        <a:buClr>
                          <a:schemeClr val="dk1"/>
                        </a:buClr>
                        <a:buSzPts val="1100"/>
                        <a:buFont typeface="Arial"/>
                        <a:buNone/>
                      </a:pPr>
                      <a:r>
                        <a:rPr lang="es-AR" sz="1100" b="0" i="0" u="none" strike="noStrike" cap="none" dirty="0">
                          <a:solidFill>
                            <a:schemeClr val="dk1"/>
                          </a:solidFill>
                          <a:latin typeface="Arial"/>
                          <a:ea typeface="Arial"/>
                          <a:cs typeface="Arial"/>
                          <a:sym typeface="Arial"/>
                        </a:rPr>
                        <a:t>Restricciones</a:t>
                      </a:r>
                      <a:endParaRPr sz="2800" b="0" i="0" u="none" strike="noStrike" cap="none" dirty="0">
                        <a:solidFill>
                          <a:schemeClr val="dk1"/>
                        </a:solidFill>
                        <a:latin typeface="Arial"/>
                        <a:ea typeface="Arial"/>
                        <a:cs typeface="Arial"/>
                        <a:sym typeface="Arial"/>
                      </a:endParaRPr>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365125" marR="0" lvl="0" indent="-282575" algn="ctr" rtl="0">
                        <a:lnSpc>
                          <a:spcPct val="100000"/>
                        </a:lnSpc>
                        <a:spcBef>
                          <a:spcPts val="0"/>
                        </a:spcBef>
                        <a:spcAft>
                          <a:spcPts val="0"/>
                        </a:spcAft>
                        <a:buClr>
                          <a:schemeClr val="dk1"/>
                        </a:buClr>
                        <a:buSzPts val="1200"/>
                        <a:buFont typeface="Arial"/>
                        <a:buNone/>
                      </a:pPr>
                      <a:r>
                        <a:rPr lang="es-AR" sz="1200" b="0" i="0" u="none" strike="noStrike" cap="none" dirty="0">
                          <a:solidFill>
                            <a:schemeClr val="dk1"/>
                          </a:solidFill>
                          <a:latin typeface="Arial"/>
                          <a:ea typeface="Arial"/>
                          <a:cs typeface="Arial"/>
                          <a:sym typeface="Arial"/>
                        </a:rPr>
                        <a:t>Te</a:t>
                      </a:r>
                      <a:endParaRPr sz="1400" u="none" strike="noStrike" cap="none" dirty="0"/>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tc>
                  <a:txBody>
                    <a:bodyPr/>
                    <a:lstStyle/>
                    <a:p>
                      <a:pPr marL="365125" marR="0" lvl="0" indent="-282575" algn="ctr" rtl="0">
                        <a:lnSpc>
                          <a:spcPct val="100000"/>
                        </a:lnSpc>
                        <a:spcBef>
                          <a:spcPts val="0"/>
                        </a:spcBef>
                        <a:spcAft>
                          <a:spcPts val="0"/>
                        </a:spcAft>
                        <a:buClr>
                          <a:schemeClr val="dk1"/>
                        </a:buClr>
                        <a:buSzPts val="1200"/>
                        <a:buFont typeface="Arial"/>
                        <a:buNone/>
                      </a:pPr>
                      <a:r>
                        <a:rPr lang="es-AR" sz="1200" b="0" i="0" u="none" strike="noStrike" cap="none" dirty="0">
                          <a:solidFill>
                            <a:schemeClr val="dk1"/>
                          </a:solidFill>
                          <a:latin typeface="Arial"/>
                          <a:ea typeface="Arial"/>
                          <a:cs typeface="Arial"/>
                          <a:sym typeface="Arial"/>
                        </a:rPr>
                        <a:t>Ta</a:t>
                      </a:r>
                      <a:endParaRPr sz="1400" u="none" strike="noStrike" cap="none" dirty="0"/>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265125">
                <a:tc>
                  <a:txBody>
                    <a:bodyPr/>
                    <a:lstStyle/>
                    <a:p>
                      <a:pPr marL="365125" marR="0" lvl="0" indent="-282575" algn="ctr" rtl="0">
                        <a:lnSpc>
                          <a:spcPct val="100000"/>
                        </a:lnSpc>
                        <a:spcBef>
                          <a:spcPts val="0"/>
                        </a:spcBef>
                        <a:spcAft>
                          <a:spcPts val="0"/>
                        </a:spcAft>
                        <a:buClr>
                          <a:schemeClr val="dk1"/>
                        </a:buClr>
                        <a:buSzPts val="1050"/>
                        <a:buFont typeface="Arial"/>
                        <a:buNone/>
                      </a:pPr>
                      <a:r>
                        <a:rPr lang="es-AR" sz="1050" b="0" i="0" u="none" strike="noStrike" cap="none" dirty="0">
                          <a:solidFill>
                            <a:schemeClr val="dk1"/>
                          </a:solidFill>
                          <a:latin typeface="Arial"/>
                          <a:ea typeface="Arial"/>
                          <a:cs typeface="Arial"/>
                          <a:sym typeface="Arial"/>
                        </a:rPr>
                        <a:t>A</a:t>
                      </a:r>
                      <a:endParaRPr sz="2400" b="0" i="0" u="none" strike="noStrike" cap="none" dirty="0">
                        <a:solidFill>
                          <a:schemeClr val="dk1"/>
                        </a:solidFill>
                        <a:latin typeface="Arial"/>
                        <a:ea typeface="Arial"/>
                        <a:cs typeface="Arial"/>
                        <a:sym typeface="Arial"/>
                      </a:endParaRPr>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000"/>
                    </a:solidFill>
                  </a:tcPr>
                </a:tc>
                <a:tc>
                  <a:txBody>
                    <a:bodyPr/>
                    <a:lstStyle/>
                    <a:p>
                      <a:pPr marL="365125" marR="0" lvl="0" indent="-282575" algn="ctr" rtl="0">
                        <a:lnSpc>
                          <a:spcPct val="100000"/>
                        </a:lnSpc>
                        <a:spcBef>
                          <a:spcPts val="0"/>
                        </a:spcBef>
                        <a:spcAft>
                          <a:spcPts val="0"/>
                        </a:spcAft>
                        <a:buClr>
                          <a:schemeClr val="dk1"/>
                        </a:buClr>
                        <a:buSzPts val="1050"/>
                        <a:buFont typeface="Arial"/>
                        <a:buNone/>
                      </a:pPr>
                      <a:r>
                        <a:rPr lang="es-AR" sz="1050" b="0" i="0" u="none" strike="noStrike" cap="none" dirty="0">
                          <a:solidFill>
                            <a:schemeClr val="dk1"/>
                          </a:solidFill>
                          <a:latin typeface="Arial"/>
                          <a:ea typeface="Arial"/>
                          <a:cs typeface="Arial"/>
                          <a:sym typeface="Arial"/>
                        </a:rPr>
                        <a:t>12</a:t>
                      </a:r>
                      <a:endParaRPr sz="2400" b="0" i="0" u="none" strike="noStrike" cap="none" dirty="0">
                        <a:solidFill>
                          <a:schemeClr val="dk1"/>
                        </a:solidFill>
                        <a:latin typeface="Arial"/>
                        <a:ea typeface="Arial"/>
                        <a:cs typeface="Arial"/>
                        <a:sym typeface="Arial"/>
                      </a:endParaRPr>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000"/>
                    </a:solidFill>
                  </a:tcPr>
                </a:tc>
                <a:tc>
                  <a:txBody>
                    <a:bodyPr/>
                    <a:lstStyle/>
                    <a:p>
                      <a:pPr marL="365125" marR="0" lvl="0" indent="-282575" algn="ctr" rtl="0">
                        <a:lnSpc>
                          <a:spcPct val="100000"/>
                        </a:lnSpc>
                        <a:spcBef>
                          <a:spcPts val="0"/>
                        </a:spcBef>
                        <a:spcAft>
                          <a:spcPts val="0"/>
                        </a:spcAft>
                        <a:buClr>
                          <a:schemeClr val="dk1"/>
                        </a:buClr>
                        <a:buSzPts val="1100"/>
                        <a:buFont typeface="Arial"/>
                        <a:buNone/>
                      </a:pPr>
                      <a:r>
                        <a:rPr lang="es-AR" sz="1100" b="0" i="0" u="none" strike="noStrike" cap="none" dirty="0">
                          <a:solidFill>
                            <a:schemeClr val="dk1"/>
                          </a:solidFill>
                          <a:latin typeface="Arial"/>
                          <a:ea typeface="Arial"/>
                          <a:cs typeface="Arial"/>
                          <a:sym typeface="Arial"/>
                        </a:rPr>
                        <a:t> </a:t>
                      </a:r>
                      <a:endParaRPr sz="2800" b="0" i="0" u="none" strike="noStrike" cap="none" dirty="0">
                        <a:solidFill>
                          <a:schemeClr val="dk1"/>
                        </a:solidFill>
                        <a:latin typeface="Arial"/>
                        <a:ea typeface="Arial"/>
                        <a:cs typeface="Arial"/>
                        <a:sym typeface="Arial"/>
                      </a:endParaRPr>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000"/>
                    </a:solidFill>
                  </a:tcPr>
                </a:tc>
                <a:tc>
                  <a:txBody>
                    <a:bodyPr/>
                    <a:lstStyle/>
                    <a:p>
                      <a:pPr marL="365125" marR="0" lvl="0" indent="-282575" algn="ctr" rtl="0">
                        <a:lnSpc>
                          <a:spcPct val="100000"/>
                        </a:lnSpc>
                        <a:spcBef>
                          <a:spcPts val="0"/>
                        </a:spcBef>
                        <a:spcAft>
                          <a:spcPts val="0"/>
                        </a:spcAft>
                        <a:buClr>
                          <a:schemeClr val="dk1"/>
                        </a:buClr>
                        <a:buSzPts val="1200"/>
                        <a:buFont typeface="Arial"/>
                        <a:buNone/>
                      </a:pPr>
                      <a:r>
                        <a:rPr lang="es-AR" sz="1200" b="0" i="0" u="none" strike="noStrike" cap="none" dirty="0">
                          <a:solidFill>
                            <a:schemeClr val="dk1"/>
                          </a:solidFill>
                          <a:latin typeface="Arial"/>
                          <a:ea typeface="Arial"/>
                          <a:cs typeface="Arial"/>
                          <a:sym typeface="Arial"/>
                        </a:rPr>
                        <a:t>0</a:t>
                      </a:r>
                      <a:endParaRPr sz="1400" u="none" strike="noStrike" cap="none" dirty="0"/>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000"/>
                    </a:solidFill>
                  </a:tcPr>
                </a:tc>
                <a:tc>
                  <a:txBody>
                    <a:bodyPr/>
                    <a:lstStyle/>
                    <a:p>
                      <a:pPr marL="365125" marR="0" lvl="0" indent="-282575" algn="ctr" rtl="0">
                        <a:lnSpc>
                          <a:spcPct val="100000"/>
                        </a:lnSpc>
                        <a:spcBef>
                          <a:spcPts val="0"/>
                        </a:spcBef>
                        <a:spcAft>
                          <a:spcPts val="0"/>
                        </a:spcAft>
                        <a:buClr>
                          <a:schemeClr val="dk1"/>
                        </a:buClr>
                        <a:buSzPts val="1200"/>
                        <a:buFont typeface="Arial"/>
                        <a:buNone/>
                      </a:pPr>
                      <a:r>
                        <a:rPr lang="es-AR" sz="1200" b="0" i="0" u="none" strike="noStrike" cap="none" dirty="0">
                          <a:solidFill>
                            <a:schemeClr val="dk1"/>
                          </a:solidFill>
                          <a:latin typeface="Arial"/>
                          <a:ea typeface="Arial"/>
                          <a:cs typeface="Arial"/>
                          <a:sym typeface="Arial"/>
                        </a:rPr>
                        <a:t>0</a:t>
                      </a:r>
                      <a:endParaRPr sz="1400" u="none" strike="noStrike" cap="none" dirty="0"/>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000"/>
                    </a:solidFill>
                  </a:tcPr>
                </a:tc>
                <a:extLst>
                  <a:ext uri="{0D108BD9-81ED-4DB2-BD59-A6C34878D82A}">
                    <a16:rowId xmlns:a16="http://schemas.microsoft.com/office/drawing/2014/main" val="10001"/>
                  </a:ext>
                </a:extLst>
              </a:tr>
              <a:tr h="250400">
                <a:tc>
                  <a:txBody>
                    <a:bodyPr/>
                    <a:lstStyle/>
                    <a:p>
                      <a:pPr marL="365125" marR="0" lvl="0" indent="-282575" algn="ctr" rtl="0">
                        <a:lnSpc>
                          <a:spcPct val="100000"/>
                        </a:lnSpc>
                        <a:spcBef>
                          <a:spcPts val="0"/>
                        </a:spcBef>
                        <a:spcAft>
                          <a:spcPts val="0"/>
                        </a:spcAft>
                        <a:buClr>
                          <a:schemeClr val="dk1"/>
                        </a:buClr>
                        <a:buSzPts val="1050"/>
                        <a:buFont typeface="Arial"/>
                        <a:buNone/>
                      </a:pPr>
                      <a:r>
                        <a:rPr lang="es-AR" sz="1050" b="0" i="0" u="none" strike="noStrike" cap="none" dirty="0">
                          <a:solidFill>
                            <a:schemeClr val="dk1"/>
                          </a:solidFill>
                          <a:latin typeface="Arial"/>
                          <a:ea typeface="Arial"/>
                          <a:cs typeface="Arial"/>
                          <a:sym typeface="Arial"/>
                        </a:rPr>
                        <a:t>B </a:t>
                      </a:r>
                      <a:endParaRPr sz="2400" b="0" i="0" u="none" strike="noStrike" cap="none" dirty="0">
                        <a:solidFill>
                          <a:schemeClr val="dk1"/>
                        </a:solidFill>
                        <a:latin typeface="Arial"/>
                        <a:ea typeface="Arial"/>
                        <a:cs typeface="Arial"/>
                        <a:sym typeface="Arial"/>
                      </a:endParaRPr>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000"/>
                    </a:solidFill>
                  </a:tcPr>
                </a:tc>
                <a:tc>
                  <a:txBody>
                    <a:bodyPr/>
                    <a:lstStyle/>
                    <a:p>
                      <a:pPr marL="365125" marR="0" lvl="0" indent="-282575" algn="ctr" rtl="0">
                        <a:lnSpc>
                          <a:spcPct val="100000"/>
                        </a:lnSpc>
                        <a:spcBef>
                          <a:spcPts val="0"/>
                        </a:spcBef>
                        <a:spcAft>
                          <a:spcPts val="0"/>
                        </a:spcAft>
                        <a:buClr>
                          <a:schemeClr val="dk1"/>
                        </a:buClr>
                        <a:buSzPts val="1050"/>
                        <a:buFont typeface="Arial"/>
                        <a:buNone/>
                      </a:pPr>
                      <a:r>
                        <a:rPr lang="es-AR" sz="1050" b="0" i="0" u="none" strike="noStrike" cap="none" dirty="0">
                          <a:solidFill>
                            <a:schemeClr val="dk1"/>
                          </a:solidFill>
                          <a:latin typeface="Arial"/>
                          <a:ea typeface="Arial"/>
                          <a:cs typeface="Arial"/>
                          <a:sym typeface="Arial"/>
                        </a:rPr>
                        <a:t>5</a:t>
                      </a:r>
                      <a:endParaRPr sz="2400" b="0" i="0" u="none" strike="noStrike" cap="none" dirty="0">
                        <a:solidFill>
                          <a:schemeClr val="dk1"/>
                        </a:solidFill>
                        <a:latin typeface="Arial"/>
                        <a:ea typeface="Arial"/>
                        <a:cs typeface="Arial"/>
                        <a:sym typeface="Arial"/>
                      </a:endParaRPr>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000"/>
                    </a:solidFill>
                  </a:tcPr>
                </a:tc>
                <a:tc>
                  <a:txBody>
                    <a:bodyPr/>
                    <a:lstStyle/>
                    <a:p>
                      <a:pPr marL="365125" marR="0" lvl="0" indent="-282575" algn="ctr" rtl="0">
                        <a:lnSpc>
                          <a:spcPct val="100000"/>
                        </a:lnSpc>
                        <a:spcBef>
                          <a:spcPts val="0"/>
                        </a:spcBef>
                        <a:spcAft>
                          <a:spcPts val="0"/>
                        </a:spcAft>
                        <a:buClr>
                          <a:schemeClr val="dk1"/>
                        </a:buClr>
                        <a:buSzPts val="1050"/>
                        <a:buFont typeface="Arial"/>
                        <a:buNone/>
                      </a:pPr>
                      <a:r>
                        <a:rPr lang="es-AR" sz="1050" b="0" i="0" u="none" strike="noStrike" cap="none" dirty="0">
                          <a:solidFill>
                            <a:schemeClr val="dk1"/>
                          </a:solidFill>
                          <a:latin typeface="Arial"/>
                          <a:ea typeface="Arial"/>
                          <a:cs typeface="Arial"/>
                          <a:sym typeface="Arial"/>
                        </a:rPr>
                        <a:t>A terminada </a:t>
                      </a:r>
                      <a:endParaRPr sz="2400" b="0" i="0" u="none" strike="noStrike" cap="none" dirty="0">
                        <a:solidFill>
                          <a:schemeClr val="dk1"/>
                        </a:solidFill>
                        <a:latin typeface="Arial"/>
                        <a:ea typeface="Arial"/>
                        <a:cs typeface="Arial"/>
                        <a:sym typeface="Arial"/>
                      </a:endParaRPr>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000"/>
                    </a:solidFill>
                  </a:tcPr>
                </a:tc>
                <a:tc>
                  <a:txBody>
                    <a:bodyPr/>
                    <a:lstStyle/>
                    <a:p>
                      <a:pPr marL="365125" marR="0" lvl="0" indent="-282575" algn="ctr" rtl="0">
                        <a:lnSpc>
                          <a:spcPct val="100000"/>
                        </a:lnSpc>
                        <a:spcBef>
                          <a:spcPts val="0"/>
                        </a:spcBef>
                        <a:spcAft>
                          <a:spcPts val="0"/>
                        </a:spcAft>
                        <a:buClr>
                          <a:schemeClr val="dk1"/>
                        </a:buClr>
                        <a:buSzPts val="1100"/>
                        <a:buFont typeface="Arial"/>
                        <a:buNone/>
                      </a:pPr>
                      <a:r>
                        <a:rPr lang="es-AR" sz="1100" b="0" i="0" u="none" strike="noStrike" cap="none" dirty="0">
                          <a:solidFill>
                            <a:schemeClr val="dk1"/>
                          </a:solidFill>
                          <a:latin typeface="Arial"/>
                          <a:ea typeface="Arial"/>
                          <a:cs typeface="Arial"/>
                          <a:sym typeface="Arial"/>
                        </a:rPr>
                        <a:t>12</a:t>
                      </a:r>
                      <a:endParaRPr sz="1400" u="none" strike="noStrike" cap="none" dirty="0"/>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000"/>
                    </a:solidFill>
                  </a:tcPr>
                </a:tc>
                <a:tc>
                  <a:txBody>
                    <a:bodyPr/>
                    <a:lstStyle/>
                    <a:p>
                      <a:pPr marL="365125" marR="0" lvl="0" indent="-282575" algn="ctr" rtl="0">
                        <a:lnSpc>
                          <a:spcPct val="100000"/>
                        </a:lnSpc>
                        <a:spcBef>
                          <a:spcPts val="0"/>
                        </a:spcBef>
                        <a:spcAft>
                          <a:spcPts val="0"/>
                        </a:spcAft>
                        <a:buClr>
                          <a:schemeClr val="dk1"/>
                        </a:buClr>
                        <a:buSzPts val="1100"/>
                        <a:buFont typeface="Arial"/>
                        <a:buNone/>
                      </a:pPr>
                      <a:r>
                        <a:rPr lang="es-AR" sz="1100" b="0" i="0" u="none" strike="noStrike" cap="none" dirty="0">
                          <a:solidFill>
                            <a:schemeClr val="dk1"/>
                          </a:solidFill>
                          <a:latin typeface="Arial"/>
                          <a:ea typeface="Arial"/>
                          <a:cs typeface="Arial"/>
                          <a:sym typeface="Arial"/>
                        </a:rPr>
                        <a:t>12</a:t>
                      </a:r>
                      <a:endParaRPr sz="1400" u="none" strike="noStrike" cap="none" dirty="0"/>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000"/>
                    </a:solidFill>
                  </a:tcPr>
                </a:tc>
                <a:extLst>
                  <a:ext uri="{0D108BD9-81ED-4DB2-BD59-A6C34878D82A}">
                    <a16:rowId xmlns:a16="http://schemas.microsoft.com/office/drawing/2014/main" val="10002"/>
                  </a:ext>
                </a:extLst>
              </a:tr>
              <a:tr h="308675">
                <a:tc>
                  <a:txBody>
                    <a:bodyPr/>
                    <a:lstStyle/>
                    <a:p>
                      <a:pPr marL="365125" marR="0" lvl="0" indent="-282575" algn="ctr" rtl="0">
                        <a:lnSpc>
                          <a:spcPct val="100000"/>
                        </a:lnSpc>
                        <a:spcBef>
                          <a:spcPts val="0"/>
                        </a:spcBef>
                        <a:spcAft>
                          <a:spcPts val="0"/>
                        </a:spcAft>
                        <a:buClr>
                          <a:schemeClr val="dk1"/>
                        </a:buClr>
                        <a:buSzPts val="1050"/>
                        <a:buFont typeface="Arial"/>
                        <a:buNone/>
                      </a:pPr>
                      <a:r>
                        <a:rPr lang="es-AR" sz="1050" b="0" i="0" u="none" strike="noStrike" cap="none" dirty="0">
                          <a:solidFill>
                            <a:schemeClr val="dk1"/>
                          </a:solidFill>
                          <a:latin typeface="Arial"/>
                          <a:ea typeface="Arial"/>
                          <a:cs typeface="Arial"/>
                          <a:sym typeface="Arial"/>
                        </a:rPr>
                        <a:t>C </a:t>
                      </a:r>
                      <a:endParaRPr sz="2400" b="0" i="0" u="none" strike="noStrike" cap="none" dirty="0">
                        <a:solidFill>
                          <a:schemeClr val="dk1"/>
                        </a:solidFill>
                        <a:latin typeface="Arial"/>
                        <a:ea typeface="Arial"/>
                        <a:cs typeface="Arial"/>
                        <a:sym typeface="Arial"/>
                      </a:endParaRPr>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000"/>
                    </a:solidFill>
                  </a:tcPr>
                </a:tc>
                <a:tc>
                  <a:txBody>
                    <a:bodyPr/>
                    <a:lstStyle/>
                    <a:p>
                      <a:pPr marL="365125" marR="0" lvl="0" indent="-282575" algn="ctr" rtl="0">
                        <a:lnSpc>
                          <a:spcPct val="100000"/>
                        </a:lnSpc>
                        <a:spcBef>
                          <a:spcPts val="0"/>
                        </a:spcBef>
                        <a:spcAft>
                          <a:spcPts val="0"/>
                        </a:spcAft>
                        <a:buClr>
                          <a:schemeClr val="dk1"/>
                        </a:buClr>
                        <a:buSzPts val="1050"/>
                        <a:buFont typeface="Arial"/>
                        <a:buNone/>
                      </a:pPr>
                      <a:r>
                        <a:rPr lang="es-AR" sz="1050" b="0" i="0" u="none" strike="noStrike" cap="none" dirty="0">
                          <a:solidFill>
                            <a:schemeClr val="dk1"/>
                          </a:solidFill>
                          <a:latin typeface="Arial"/>
                          <a:ea typeface="Arial"/>
                          <a:cs typeface="Arial"/>
                          <a:sym typeface="Arial"/>
                        </a:rPr>
                        <a:t>3</a:t>
                      </a:r>
                      <a:endParaRPr sz="2400" b="0" i="0" u="none" strike="noStrike" cap="none" dirty="0">
                        <a:solidFill>
                          <a:schemeClr val="dk1"/>
                        </a:solidFill>
                        <a:latin typeface="Arial"/>
                        <a:ea typeface="Arial"/>
                        <a:cs typeface="Arial"/>
                        <a:sym typeface="Arial"/>
                      </a:endParaRPr>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000"/>
                    </a:solidFill>
                  </a:tcPr>
                </a:tc>
                <a:tc>
                  <a:txBody>
                    <a:bodyPr/>
                    <a:lstStyle/>
                    <a:p>
                      <a:pPr marL="365125" marR="0" lvl="0" indent="-282575" algn="ctr" rtl="0">
                        <a:lnSpc>
                          <a:spcPct val="100000"/>
                        </a:lnSpc>
                        <a:spcBef>
                          <a:spcPts val="0"/>
                        </a:spcBef>
                        <a:spcAft>
                          <a:spcPts val="0"/>
                        </a:spcAft>
                        <a:buClr>
                          <a:schemeClr val="dk1"/>
                        </a:buClr>
                        <a:buSzPts val="1050"/>
                        <a:buFont typeface="Arial"/>
                        <a:buNone/>
                      </a:pPr>
                      <a:r>
                        <a:rPr lang="es-AR" sz="1050" b="0" i="0" u="none" strike="noStrike" cap="none" dirty="0">
                          <a:solidFill>
                            <a:schemeClr val="dk1"/>
                          </a:solidFill>
                          <a:latin typeface="Arial"/>
                          <a:ea typeface="Arial"/>
                          <a:cs typeface="Arial"/>
                          <a:sym typeface="Arial"/>
                        </a:rPr>
                        <a:t>Empieza 1 semana después de terminada B</a:t>
                      </a:r>
                      <a:endParaRPr sz="2400" b="0" i="0" u="none" strike="noStrike" cap="none" dirty="0">
                        <a:solidFill>
                          <a:schemeClr val="dk1"/>
                        </a:solidFill>
                        <a:latin typeface="Arial"/>
                        <a:ea typeface="Arial"/>
                        <a:cs typeface="Arial"/>
                        <a:sym typeface="Arial"/>
                      </a:endParaRPr>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000"/>
                    </a:solidFill>
                  </a:tcPr>
                </a:tc>
                <a:tc>
                  <a:txBody>
                    <a:bodyPr/>
                    <a:lstStyle/>
                    <a:p>
                      <a:pPr marL="365125" marR="0" lvl="0" indent="-282575" algn="ctr" rtl="0">
                        <a:lnSpc>
                          <a:spcPct val="100000"/>
                        </a:lnSpc>
                        <a:spcBef>
                          <a:spcPts val="0"/>
                        </a:spcBef>
                        <a:spcAft>
                          <a:spcPts val="0"/>
                        </a:spcAft>
                        <a:buClr>
                          <a:schemeClr val="dk1"/>
                        </a:buClr>
                        <a:buSzPts val="1100"/>
                        <a:buFont typeface="Arial"/>
                        <a:buNone/>
                      </a:pPr>
                      <a:r>
                        <a:rPr lang="es-AR" sz="1100" b="0" i="0" u="none" strike="noStrike" cap="none" dirty="0">
                          <a:solidFill>
                            <a:schemeClr val="dk1"/>
                          </a:solidFill>
                          <a:latin typeface="Arial"/>
                          <a:ea typeface="Arial"/>
                          <a:cs typeface="Arial"/>
                          <a:sym typeface="Arial"/>
                        </a:rPr>
                        <a:t>18</a:t>
                      </a:r>
                      <a:endParaRPr sz="1400" u="none" strike="noStrike" cap="none" dirty="0"/>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000"/>
                    </a:solidFill>
                  </a:tcPr>
                </a:tc>
                <a:tc>
                  <a:txBody>
                    <a:bodyPr/>
                    <a:lstStyle/>
                    <a:p>
                      <a:pPr marL="365125" marR="0" lvl="0" indent="-282575" algn="ctr" rtl="0">
                        <a:lnSpc>
                          <a:spcPct val="100000"/>
                        </a:lnSpc>
                        <a:spcBef>
                          <a:spcPts val="0"/>
                        </a:spcBef>
                        <a:spcAft>
                          <a:spcPts val="0"/>
                        </a:spcAft>
                        <a:buClr>
                          <a:schemeClr val="dk1"/>
                        </a:buClr>
                        <a:buSzPts val="1100"/>
                        <a:buFont typeface="Arial"/>
                        <a:buNone/>
                      </a:pPr>
                      <a:r>
                        <a:rPr lang="es-AR" sz="1100" b="0" i="0" u="none" strike="noStrike" cap="none" dirty="0">
                          <a:solidFill>
                            <a:schemeClr val="dk1"/>
                          </a:solidFill>
                          <a:latin typeface="Arial"/>
                          <a:ea typeface="Arial"/>
                          <a:cs typeface="Arial"/>
                          <a:sym typeface="Arial"/>
                        </a:rPr>
                        <a:t>18</a:t>
                      </a:r>
                      <a:endParaRPr sz="1400" u="none" strike="noStrike" cap="none" dirty="0"/>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000"/>
                    </a:solidFill>
                  </a:tcPr>
                </a:tc>
                <a:extLst>
                  <a:ext uri="{0D108BD9-81ED-4DB2-BD59-A6C34878D82A}">
                    <a16:rowId xmlns:a16="http://schemas.microsoft.com/office/drawing/2014/main" val="10003"/>
                  </a:ext>
                </a:extLst>
              </a:tr>
              <a:tr h="250400">
                <a:tc>
                  <a:txBody>
                    <a:bodyPr/>
                    <a:lstStyle/>
                    <a:p>
                      <a:pPr marL="365125" marR="0" lvl="0" indent="-282575" algn="ctr" rtl="0">
                        <a:lnSpc>
                          <a:spcPct val="100000"/>
                        </a:lnSpc>
                        <a:spcBef>
                          <a:spcPts val="0"/>
                        </a:spcBef>
                        <a:spcAft>
                          <a:spcPts val="0"/>
                        </a:spcAft>
                        <a:buClr>
                          <a:schemeClr val="dk1"/>
                        </a:buClr>
                        <a:buSzPts val="1050"/>
                        <a:buFont typeface="Arial"/>
                        <a:buNone/>
                      </a:pPr>
                      <a:r>
                        <a:rPr lang="es-AR" sz="1050" b="0" i="0" u="none" strike="noStrike" cap="none" dirty="0">
                          <a:solidFill>
                            <a:schemeClr val="dk1"/>
                          </a:solidFill>
                          <a:latin typeface="Arial"/>
                          <a:ea typeface="Arial"/>
                          <a:cs typeface="Arial"/>
                          <a:sym typeface="Arial"/>
                        </a:rPr>
                        <a:t>D </a:t>
                      </a:r>
                      <a:endParaRPr sz="2400" b="0" i="0" u="none" strike="noStrike" cap="none" dirty="0">
                        <a:solidFill>
                          <a:schemeClr val="dk1"/>
                        </a:solidFill>
                        <a:latin typeface="Arial"/>
                        <a:ea typeface="Arial"/>
                        <a:cs typeface="Arial"/>
                        <a:sym typeface="Arial"/>
                      </a:endParaRPr>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65125" marR="0" lvl="0" indent="-282575" algn="ctr" rtl="0">
                        <a:lnSpc>
                          <a:spcPct val="100000"/>
                        </a:lnSpc>
                        <a:spcBef>
                          <a:spcPts val="0"/>
                        </a:spcBef>
                        <a:spcAft>
                          <a:spcPts val="0"/>
                        </a:spcAft>
                        <a:buClr>
                          <a:schemeClr val="dk1"/>
                        </a:buClr>
                        <a:buSzPts val="1050"/>
                        <a:buFont typeface="Arial"/>
                        <a:buNone/>
                      </a:pPr>
                      <a:r>
                        <a:rPr lang="es-AR" sz="1050" b="0" i="0" u="none" strike="noStrike" cap="none" dirty="0">
                          <a:solidFill>
                            <a:schemeClr val="dk1"/>
                          </a:solidFill>
                          <a:latin typeface="Arial"/>
                          <a:ea typeface="Arial"/>
                          <a:cs typeface="Arial"/>
                          <a:sym typeface="Arial"/>
                        </a:rPr>
                        <a:t>8</a:t>
                      </a:r>
                      <a:endParaRPr sz="2400" b="0" i="0" u="none" strike="noStrike" cap="none" dirty="0">
                        <a:solidFill>
                          <a:schemeClr val="dk1"/>
                        </a:solidFill>
                        <a:latin typeface="Arial"/>
                        <a:ea typeface="Arial"/>
                        <a:cs typeface="Arial"/>
                        <a:sym typeface="Arial"/>
                      </a:endParaRPr>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65125" marR="0" lvl="0" indent="-282575" algn="ctr" rtl="0">
                        <a:lnSpc>
                          <a:spcPct val="100000"/>
                        </a:lnSpc>
                        <a:spcBef>
                          <a:spcPts val="0"/>
                        </a:spcBef>
                        <a:spcAft>
                          <a:spcPts val="0"/>
                        </a:spcAft>
                        <a:buClr>
                          <a:schemeClr val="dk1"/>
                        </a:buClr>
                        <a:buSzPts val="1050"/>
                        <a:buFont typeface="Arial"/>
                        <a:buNone/>
                      </a:pPr>
                      <a:r>
                        <a:rPr lang="es-AR" sz="1050" b="0" i="0" u="none" strike="noStrike" cap="none" dirty="0">
                          <a:solidFill>
                            <a:schemeClr val="dk1"/>
                          </a:solidFill>
                          <a:latin typeface="Arial"/>
                          <a:ea typeface="Arial"/>
                          <a:cs typeface="Arial"/>
                          <a:sym typeface="Arial"/>
                        </a:rPr>
                        <a:t>A terminada C terminada</a:t>
                      </a:r>
                      <a:endParaRPr sz="2400" b="0" i="0" u="none" strike="noStrike" cap="none" dirty="0">
                        <a:solidFill>
                          <a:schemeClr val="dk1"/>
                        </a:solidFill>
                        <a:latin typeface="Arial"/>
                        <a:ea typeface="Arial"/>
                        <a:cs typeface="Arial"/>
                        <a:sym typeface="Arial"/>
                      </a:endParaRPr>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65125" marR="0" lvl="0" indent="-282575" algn="ctr" rtl="0">
                        <a:lnSpc>
                          <a:spcPct val="100000"/>
                        </a:lnSpc>
                        <a:spcBef>
                          <a:spcPts val="0"/>
                        </a:spcBef>
                        <a:spcAft>
                          <a:spcPts val="0"/>
                        </a:spcAft>
                        <a:buClr>
                          <a:schemeClr val="dk1"/>
                        </a:buClr>
                        <a:buSzPts val="1100"/>
                        <a:buFont typeface="Arial"/>
                        <a:buNone/>
                      </a:pPr>
                      <a:r>
                        <a:rPr lang="es-AR" sz="1100" b="0" i="0" u="none" strike="noStrike" cap="none" dirty="0">
                          <a:solidFill>
                            <a:schemeClr val="dk1"/>
                          </a:solidFill>
                          <a:latin typeface="Arial"/>
                          <a:ea typeface="Arial"/>
                          <a:cs typeface="Arial"/>
                          <a:sym typeface="Arial"/>
                        </a:rPr>
                        <a:t>21</a:t>
                      </a:r>
                      <a:endParaRPr sz="1400" u="none" strike="noStrike" cap="none" dirty="0"/>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65125" marR="0" lvl="0" indent="-282575" algn="ctr" rtl="0">
                        <a:lnSpc>
                          <a:spcPct val="100000"/>
                        </a:lnSpc>
                        <a:spcBef>
                          <a:spcPts val="0"/>
                        </a:spcBef>
                        <a:spcAft>
                          <a:spcPts val="0"/>
                        </a:spcAft>
                        <a:buClr>
                          <a:schemeClr val="dk1"/>
                        </a:buClr>
                        <a:buSzPts val="1100"/>
                        <a:buFont typeface="Arial"/>
                        <a:buNone/>
                      </a:pPr>
                      <a:r>
                        <a:rPr lang="es-AR" sz="1100" b="0" i="0" u="none" strike="noStrike" cap="none" dirty="0">
                          <a:solidFill>
                            <a:schemeClr val="dk1"/>
                          </a:solidFill>
                          <a:latin typeface="Arial"/>
                          <a:ea typeface="Arial"/>
                          <a:cs typeface="Arial"/>
                          <a:sym typeface="Arial"/>
                        </a:rPr>
                        <a:t>25</a:t>
                      </a:r>
                      <a:endParaRPr sz="1400" u="none" strike="noStrike" cap="none" dirty="0"/>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50400">
                <a:tc>
                  <a:txBody>
                    <a:bodyPr/>
                    <a:lstStyle/>
                    <a:p>
                      <a:pPr marL="365125" marR="0" lvl="0" indent="-282575" algn="ctr" rtl="0">
                        <a:lnSpc>
                          <a:spcPct val="100000"/>
                        </a:lnSpc>
                        <a:spcBef>
                          <a:spcPts val="0"/>
                        </a:spcBef>
                        <a:spcAft>
                          <a:spcPts val="0"/>
                        </a:spcAft>
                        <a:buClr>
                          <a:schemeClr val="dk1"/>
                        </a:buClr>
                        <a:buSzPts val="1050"/>
                        <a:buFont typeface="Arial"/>
                        <a:buNone/>
                      </a:pPr>
                      <a:r>
                        <a:rPr lang="es-AR" sz="1050" b="0" i="0" u="none" strike="noStrike" cap="none" dirty="0">
                          <a:solidFill>
                            <a:schemeClr val="dk1"/>
                          </a:solidFill>
                          <a:latin typeface="Arial"/>
                          <a:ea typeface="Arial"/>
                          <a:cs typeface="Arial"/>
                          <a:sym typeface="Arial"/>
                        </a:rPr>
                        <a:t>E</a:t>
                      </a:r>
                      <a:endParaRPr sz="2400" b="0" i="0" u="none" strike="noStrike" cap="none" dirty="0">
                        <a:solidFill>
                          <a:schemeClr val="dk1"/>
                        </a:solidFill>
                        <a:latin typeface="Arial"/>
                        <a:ea typeface="Arial"/>
                        <a:cs typeface="Arial"/>
                        <a:sym typeface="Arial"/>
                      </a:endParaRPr>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000"/>
                    </a:solidFill>
                  </a:tcPr>
                </a:tc>
                <a:tc>
                  <a:txBody>
                    <a:bodyPr/>
                    <a:lstStyle/>
                    <a:p>
                      <a:pPr marL="365125" marR="0" lvl="0" indent="-282575" algn="ctr" rtl="0">
                        <a:lnSpc>
                          <a:spcPct val="100000"/>
                        </a:lnSpc>
                        <a:spcBef>
                          <a:spcPts val="0"/>
                        </a:spcBef>
                        <a:spcAft>
                          <a:spcPts val="0"/>
                        </a:spcAft>
                        <a:buClr>
                          <a:schemeClr val="dk1"/>
                        </a:buClr>
                        <a:buSzPts val="1050"/>
                        <a:buFont typeface="Arial"/>
                        <a:buNone/>
                      </a:pPr>
                      <a:r>
                        <a:rPr lang="es-AR" sz="1050" b="0" i="0" u="none" strike="noStrike" cap="none" dirty="0">
                          <a:solidFill>
                            <a:schemeClr val="dk1"/>
                          </a:solidFill>
                          <a:latin typeface="Arial"/>
                          <a:ea typeface="Arial"/>
                          <a:cs typeface="Arial"/>
                          <a:sym typeface="Arial"/>
                        </a:rPr>
                        <a:t>9</a:t>
                      </a:r>
                      <a:endParaRPr sz="2400" b="0" i="0" u="none" strike="noStrike" cap="none" dirty="0">
                        <a:solidFill>
                          <a:schemeClr val="dk1"/>
                        </a:solidFill>
                        <a:latin typeface="Arial"/>
                        <a:ea typeface="Arial"/>
                        <a:cs typeface="Arial"/>
                        <a:sym typeface="Arial"/>
                      </a:endParaRPr>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000"/>
                    </a:solidFill>
                  </a:tcPr>
                </a:tc>
                <a:tc>
                  <a:txBody>
                    <a:bodyPr/>
                    <a:lstStyle/>
                    <a:p>
                      <a:pPr marL="365125" marR="0" lvl="0" indent="-282575" algn="ctr" rtl="0">
                        <a:lnSpc>
                          <a:spcPct val="100000"/>
                        </a:lnSpc>
                        <a:spcBef>
                          <a:spcPts val="0"/>
                        </a:spcBef>
                        <a:spcAft>
                          <a:spcPts val="0"/>
                        </a:spcAft>
                        <a:buClr>
                          <a:schemeClr val="dk1"/>
                        </a:buClr>
                        <a:buSzPts val="1050"/>
                        <a:buFont typeface="Arial"/>
                        <a:buNone/>
                      </a:pPr>
                      <a:r>
                        <a:rPr lang="es-AR" sz="1050" b="0" i="0" u="none" strike="noStrike" cap="none" dirty="0">
                          <a:solidFill>
                            <a:schemeClr val="dk1"/>
                          </a:solidFill>
                          <a:latin typeface="Arial"/>
                          <a:ea typeface="Arial"/>
                          <a:cs typeface="Arial"/>
                          <a:sym typeface="Arial"/>
                        </a:rPr>
                        <a:t>C terminada</a:t>
                      </a:r>
                      <a:endParaRPr sz="2400" b="0" i="0" u="none" strike="noStrike" cap="none" dirty="0">
                        <a:solidFill>
                          <a:schemeClr val="dk1"/>
                        </a:solidFill>
                        <a:latin typeface="Arial"/>
                        <a:ea typeface="Arial"/>
                        <a:cs typeface="Arial"/>
                        <a:sym typeface="Arial"/>
                      </a:endParaRPr>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000"/>
                    </a:solidFill>
                  </a:tcPr>
                </a:tc>
                <a:tc>
                  <a:txBody>
                    <a:bodyPr/>
                    <a:lstStyle/>
                    <a:p>
                      <a:pPr marL="365125" marR="0" lvl="0" indent="-282575" algn="ctr" rtl="0">
                        <a:lnSpc>
                          <a:spcPct val="100000"/>
                        </a:lnSpc>
                        <a:spcBef>
                          <a:spcPts val="0"/>
                        </a:spcBef>
                        <a:spcAft>
                          <a:spcPts val="0"/>
                        </a:spcAft>
                        <a:buClr>
                          <a:schemeClr val="dk1"/>
                        </a:buClr>
                        <a:buSzPts val="1100"/>
                        <a:buFont typeface="Arial"/>
                        <a:buNone/>
                      </a:pPr>
                      <a:r>
                        <a:rPr lang="es-AR" sz="1100" b="0" i="0" u="none" strike="noStrike" cap="none" dirty="0">
                          <a:solidFill>
                            <a:schemeClr val="dk1"/>
                          </a:solidFill>
                          <a:latin typeface="Arial"/>
                          <a:ea typeface="Arial"/>
                          <a:cs typeface="Arial"/>
                          <a:sym typeface="Arial"/>
                        </a:rPr>
                        <a:t>21</a:t>
                      </a:r>
                      <a:endParaRPr sz="1400" u="none" strike="noStrike" cap="none" dirty="0"/>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000"/>
                    </a:solidFill>
                  </a:tcPr>
                </a:tc>
                <a:tc>
                  <a:txBody>
                    <a:bodyPr/>
                    <a:lstStyle/>
                    <a:p>
                      <a:pPr marL="365125" marR="0" lvl="0" indent="-282575" algn="ctr" rtl="0">
                        <a:lnSpc>
                          <a:spcPct val="100000"/>
                        </a:lnSpc>
                        <a:spcBef>
                          <a:spcPts val="0"/>
                        </a:spcBef>
                        <a:spcAft>
                          <a:spcPts val="0"/>
                        </a:spcAft>
                        <a:buClr>
                          <a:schemeClr val="dk1"/>
                        </a:buClr>
                        <a:buSzPts val="1100"/>
                        <a:buFont typeface="Arial"/>
                        <a:buNone/>
                      </a:pPr>
                      <a:r>
                        <a:rPr lang="es-AR" sz="1100" b="0" i="0" u="none" strike="noStrike" cap="none" dirty="0">
                          <a:solidFill>
                            <a:schemeClr val="dk1"/>
                          </a:solidFill>
                          <a:latin typeface="Arial"/>
                          <a:ea typeface="Arial"/>
                          <a:cs typeface="Arial"/>
                          <a:sym typeface="Arial"/>
                        </a:rPr>
                        <a:t>21</a:t>
                      </a:r>
                      <a:endParaRPr sz="1400" u="none" strike="noStrike" cap="none" dirty="0"/>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000"/>
                    </a:solidFill>
                  </a:tcPr>
                </a:tc>
                <a:extLst>
                  <a:ext uri="{0D108BD9-81ED-4DB2-BD59-A6C34878D82A}">
                    <a16:rowId xmlns:a16="http://schemas.microsoft.com/office/drawing/2014/main" val="10005"/>
                  </a:ext>
                </a:extLst>
              </a:tr>
              <a:tr h="308675">
                <a:tc>
                  <a:txBody>
                    <a:bodyPr/>
                    <a:lstStyle/>
                    <a:p>
                      <a:pPr marL="365125" marR="0" lvl="0" indent="-282575" algn="ctr" rtl="0">
                        <a:lnSpc>
                          <a:spcPct val="100000"/>
                        </a:lnSpc>
                        <a:spcBef>
                          <a:spcPts val="0"/>
                        </a:spcBef>
                        <a:spcAft>
                          <a:spcPts val="0"/>
                        </a:spcAft>
                        <a:buClr>
                          <a:schemeClr val="dk1"/>
                        </a:buClr>
                        <a:buSzPts val="1050"/>
                        <a:buFont typeface="Arial"/>
                        <a:buNone/>
                      </a:pPr>
                      <a:r>
                        <a:rPr lang="es-AR" sz="1050" b="0" i="0" u="none" strike="noStrike" cap="none" dirty="0">
                          <a:solidFill>
                            <a:schemeClr val="dk1"/>
                          </a:solidFill>
                          <a:latin typeface="Arial"/>
                          <a:ea typeface="Arial"/>
                          <a:cs typeface="Arial"/>
                          <a:sym typeface="Arial"/>
                        </a:rPr>
                        <a:t>F </a:t>
                      </a:r>
                      <a:endParaRPr sz="2400" b="0" i="0" u="none" strike="noStrike" cap="none" dirty="0">
                        <a:solidFill>
                          <a:schemeClr val="dk1"/>
                        </a:solidFill>
                        <a:latin typeface="Arial"/>
                        <a:ea typeface="Arial"/>
                        <a:cs typeface="Arial"/>
                        <a:sym typeface="Arial"/>
                      </a:endParaRPr>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65125" marR="0" lvl="0" indent="-282575" algn="ctr" rtl="0">
                        <a:lnSpc>
                          <a:spcPct val="100000"/>
                        </a:lnSpc>
                        <a:spcBef>
                          <a:spcPts val="0"/>
                        </a:spcBef>
                        <a:spcAft>
                          <a:spcPts val="0"/>
                        </a:spcAft>
                        <a:buClr>
                          <a:schemeClr val="dk1"/>
                        </a:buClr>
                        <a:buSzPts val="1050"/>
                        <a:buFont typeface="Arial"/>
                        <a:buNone/>
                      </a:pPr>
                      <a:r>
                        <a:rPr lang="es-AR" sz="1050" b="0" i="0" u="none" strike="noStrike" cap="none" dirty="0">
                          <a:solidFill>
                            <a:schemeClr val="dk1"/>
                          </a:solidFill>
                          <a:latin typeface="Arial"/>
                          <a:ea typeface="Arial"/>
                          <a:cs typeface="Arial"/>
                          <a:sym typeface="Arial"/>
                        </a:rPr>
                        <a:t>6</a:t>
                      </a:r>
                      <a:endParaRPr sz="2400" b="0" i="0" u="none" strike="noStrike" cap="none" dirty="0">
                        <a:solidFill>
                          <a:schemeClr val="dk1"/>
                        </a:solidFill>
                        <a:latin typeface="Arial"/>
                        <a:ea typeface="Arial"/>
                        <a:cs typeface="Arial"/>
                        <a:sym typeface="Arial"/>
                      </a:endParaRPr>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65125" marR="0" lvl="0" indent="-282575" algn="ctr" rtl="0">
                        <a:lnSpc>
                          <a:spcPct val="100000"/>
                        </a:lnSpc>
                        <a:spcBef>
                          <a:spcPts val="0"/>
                        </a:spcBef>
                        <a:spcAft>
                          <a:spcPts val="0"/>
                        </a:spcAft>
                        <a:buClr>
                          <a:schemeClr val="dk1"/>
                        </a:buClr>
                        <a:buSzPts val="1050"/>
                        <a:buFont typeface="Arial"/>
                        <a:buNone/>
                      </a:pPr>
                      <a:r>
                        <a:rPr lang="es-AR" sz="1050" b="0" i="0" u="none" strike="noStrike" cap="none" dirty="0">
                          <a:solidFill>
                            <a:schemeClr val="dk1"/>
                          </a:solidFill>
                          <a:latin typeface="Arial"/>
                          <a:ea typeface="Arial"/>
                          <a:cs typeface="Arial"/>
                          <a:sym typeface="Arial"/>
                        </a:rPr>
                        <a:t>Empieza 6 semanas después del comienzo de B</a:t>
                      </a:r>
                      <a:endParaRPr sz="2400" b="0" i="0" u="none" strike="noStrike" cap="none" dirty="0">
                        <a:solidFill>
                          <a:schemeClr val="dk1"/>
                        </a:solidFill>
                        <a:latin typeface="Arial"/>
                        <a:ea typeface="Arial"/>
                        <a:cs typeface="Arial"/>
                        <a:sym typeface="Arial"/>
                      </a:endParaRPr>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65125" marR="0" lvl="0" indent="-282575" algn="ctr" rtl="0">
                        <a:lnSpc>
                          <a:spcPct val="100000"/>
                        </a:lnSpc>
                        <a:spcBef>
                          <a:spcPts val="0"/>
                        </a:spcBef>
                        <a:spcAft>
                          <a:spcPts val="0"/>
                        </a:spcAft>
                        <a:buClr>
                          <a:schemeClr val="dk1"/>
                        </a:buClr>
                        <a:buSzPts val="1100"/>
                        <a:buFont typeface="Arial"/>
                        <a:buNone/>
                      </a:pPr>
                      <a:r>
                        <a:rPr lang="es-AR" sz="1100" b="0" i="0" u="none" strike="noStrike" cap="none" dirty="0">
                          <a:solidFill>
                            <a:schemeClr val="dk1"/>
                          </a:solidFill>
                          <a:latin typeface="Arial"/>
                          <a:ea typeface="Arial"/>
                          <a:cs typeface="Arial"/>
                          <a:sym typeface="Arial"/>
                        </a:rPr>
                        <a:t>18</a:t>
                      </a:r>
                      <a:endParaRPr sz="1400" u="none" strike="noStrike" cap="none" dirty="0"/>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65125" marR="0" lvl="0" indent="-282575" algn="ctr" rtl="0">
                        <a:lnSpc>
                          <a:spcPct val="100000"/>
                        </a:lnSpc>
                        <a:spcBef>
                          <a:spcPts val="0"/>
                        </a:spcBef>
                        <a:spcAft>
                          <a:spcPts val="0"/>
                        </a:spcAft>
                        <a:buClr>
                          <a:schemeClr val="dk1"/>
                        </a:buClr>
                        <a:buSzPts val="1100"/>
                        <a:buFont typeface="Arial"/>
                        <a:buNone/>
                      </a:pPr>
                      <a:r>
                        <a:rPr lang="es-AR" sz="1100" b="0" i="0" u="none" strike="noStrike" cap="none" dirty="0">
                          <a:solidFill>
                            <a:schemeClr val="dk1"/>
                          </a:solidFill>
                          <a:latin typeface="Arial"/>
                          <a:ea typeface="Arial"/>
                          <a:cs typeface="Arial"/>
                          <a:sym typeface="Arial"/>
                        </a:rPr>
                        <a:t>19</a:t>
                      </a:r>
                      <a:endParaRPr sz="1400" u="none" strike="noStrike" cap="none" dirty="0"/>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397675">
                <a:tc>
                  <a:txBody>
                    <a:bodyPr/>
                    <a:lstStyle/>
                    <a:p>
                      <a:pPr marL="365125" marR="0" lvl="0" indent="-282575" algn="ctr" rtl="0">
                        <a:lnSpc>
                          <a:spcPct val="100000"/>
                        </a:lnSpc>
                        <a:spcBef>
                          <a:spcPts val="0"/>
                        </a:spcBef>
                        <a:spcAft>
                          <a:spcPts val="0"/>
                        </a:spcAft>
                        <a:buClr>
                          <a:schemeClr val="dk1"/>
                        </a:buClr>
                        <a:buSzPts val="1050"/>
                        <a:buFont typeface="Arial"/>
                        <a:buNone/>
                      </a:pPr>
                      <a:r>
                        <a:rPr lang="es-AR" sz="1050" b="0" i="0" u="none" strike="noStrike" cap="none" dirty="0">
                          <a:solidFill>
                            <a:schemeClr val="dk1"/>
                          </a:solidFill>
                          <a:latin typeface="Arial"/>
                          <a:ea typeface="Arial"/>
                          <a:cs typeface="Arial"/>
                          <a:sym typeface="Arial"/>
                        </a:rPr>
                        <a:t>G </a:t>
                      </a:r>
                      <a:endParaRPr sz="2400" b="0" i="0" u="none" strike="noStrike" cap="none" dirty="0">
                        <a:solidFill>
                          <a:schemeClr val="dk1"/>
                        </a:solidFill>
                        <a:latin typeface="Arial"/>
                        <a:ea typeface="Arial"/>
                        <a:cs typeface="Arial"/>
                        <a:sym typeface="Arial"/>
                      </a:endParaRPr>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000"/>
                    </a:solidFill>
                  </a:tcPr>
                </a:tc>
                <a:tc>
                  <a:txBody>
                    <a:bodyPr/>
                    <a:lstStyle/>
                    <a:p>
                      <a:pPr marL="365125" marR="0" lvl="0" indent="-282575" algn="ctr" rtl="0">
                        <a:lnSpc>
                          <a:spcPct val="100000"/>
                        </a:lnSpc>
                        <a:spcBef>
                          <a:spcPts val="0"/>
                        </a:spcBef>
                        <a:spcAft>
                          <a:spcPts val="0"/>
                        </a:spcAft>
                        <a:buClr>
                          <a:schemeClr val="dk1"/>
                        </a:buClr>
                        <a:buSzPts val="1050"/>
                        <a:buFont typeface="Arial"/>
                        <a:buNone/>
                      </a:pPr>
                      <a:r>
                        <a:rPr lang="es-AR" sz="1050" b="0" i="0" u="none" strike="noStrike" cap="none" dirty="0">
                          <a:solidFill>
                            <a:schemeClr val="dk1"/>
                          </a:solidFill>
                          <a:latin typeface="Arial"/>
                          <a:ea typeface="Arial"/>
                          <a:cs typeface="Arial"/>
                          <a:sym typeface="Arial"/>
                        </a:rPr>
                        <a:t>4</a:t>
                      </a:r>
                      <a:endParaRPr sz="2400" b="0" i="0" u="none" strike="noStrike" cap="none" dirty="0">
                        <a:solidFill>
                          <a:schemeClr val="dk1"/>
                        </a:solidFill>
                        <a:latin typeface="Arial"/>
                        <a:ea typeface="Arial"/>
                        <a:cs typeface="Arial"/>
                        <a:sym typeface="Arial"/>
                      </a:endParaRPr>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000"/>
                    </a:solidFill>
                  </a:tcPr>
                </a:tc>
                <a:tc>
                  <a:txBody>
                    <a:bodyPr/>
                    <a:lstStyle/>
                    <a:p>
                      <a:pPr marL="365125" marR="0" lvl="0" indent="-282575" algn="ctr" rtl="0">
                        <a:lnSpc>
                          <a:spcPct val="100000"/>
                        </a:lnSpc>
                        <a:spcBef>
                          <a:spcPts val="0"/>
                        </a:spcBef>
                        <a:spcAft>
                          <a:spcPts val="0"/>
                        </a:spcAft>
                        <a:buClr>
                          <a:schemeClr val="dk1"/>
                        </a:buClr>
                        <a:buSzPts val="1050"/>
                        <a:buFont typeface="Arial"/>
                        <a:buNone/>
                      </a:pPr>
                      <a:r>
                        <a:rPr lang="es-AR" sz="1050" b="0" i="0" u="none" strike="noStrike" cap="none" dirty="0">
                          <a:solidFill>
                            <a:schemeClr val="dk1"/>
                          </a:solidFill>
                          <a:latin typeface="Arial"/>
                          <a:ea typeface="Arial"/>
                          <a:cs typeface="Arial"/>
                          <a:sym typeface="Arial"/>
                        </a:rPr>
                        <a:t>C terminada. Empieza 2 semanas después del comienzo de E</a:t>
                      </a:r>
                      <a:endParaRPr sz="2400" b="0" i="0" u="none" strike="noStrike" cap="none" dirty="0">
                        <a:solidFill>
                          <a:schemeClr val="dk1"/>
                        </a:solidFill>
                        <a:latin typeface="Arial"/>
                        <a:ea typeface="Arial"/>
                        <a:cs typeface="Arial"/>
                        <a:sym typeface="Arial"/>
                      </a:endParaRPr>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000"/>
                    </a:solidFill>
                  </a:tcPr>
                </a:tc>
                <a:tc>
                  <a:txBody>
                    <a:bodyPr/>
                    <a:lstStyle/>
                    <a:p>
                      <a:pPr marL="365125" marR="0" lvl="0" indent="-282575" algn="ctr" rtl="0">
                        <a:lnSpc>
                          <a:spcPct val="100000"/>
                        </a:lnSpc>
                        <a:spcBef>
                          <a:spcPts val="0"/>
                        </a:spcBef>
                        <a:spcAft>
                          <a:spcPts val="0"/>
                        </a:spcAft>
                        <a:buClr>
                          <a:schemeClr val="dk1"/>
                        </a:buClr>
                        <a:buSzPts val="1100"/>
                        <a:buFont typeface="Arial"/>
                        <a:buNone/>
                      </a:pPr>
                      <a:r>
                        <a:rPr lang="es-AR" sz="1100" b="0" i="0" u="none" strike="noStrike" cap="none" dirty="0">
                          <a:solidFill>
                            <a:schemeClr val="dk1"/>
                          </a:solidFill>
                          <a:latin typeface="Arial"/>
                          <a:ea typeface="Arial"/>
                          <a:cs typeface="Arial"/>
                          <a:sym typeface="Arial"/>
                        </a:rPr>
                        <a:t>23</a:t>
                      </a:r>
                      <a:endParaRPr sz="1400" u="none" strike="noStrike" cap="none" dirty="0"/>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000"/>
                    </a:solidFill>
                  </a:tcPr>
                </a:tc>
                <a:tc>
                  <a:txBody>
                    <a:bodyPr/>
                    <a:lstStyle/>
                    <a:p>
                      <a:pPr marL="365125" marR="0" lvl="0" indent="-282575" algn="ctr" rtl="0">
                        <a:lnSpc>
                          <a:spcPct val="100000"/>
                        </a:lnSpc>
                        <a:spcBef>
                          <a:spcPts val="0"/>
                        </a:spcBef>
                        <a:spcAft>
                          <a:spcPts val="0"/>
                        </a:spcAft>
                        <a:buClr>
                          <a:schemeClr val="dk1"/>
                        </a:buClr>
                        <a:buSzPts val="1100"/>
                        <a:buFont typeface="Arial"/>
                        <a:buNone/>
                      </a:pPr>
                      <a:r>
                        <a:rPr lang="es-AR" sz="1100" b="0" i="0" u="none" strike="noStrike" cap="none" dirty="0">
                          <a:solidFill>
                            <a:schemeClr val="dk1"/>
                          </a:solidFill>
                          <a:latin typeface="Arial"/>
                          <a:ea typeface="Arial"/>
                          <a:cs typeface="Arial"/>
                          <a:sym typeface="Arial"/>
                        </a:rPr>
                        <a:t>23</a:t>
                      </a:r>
                      <a:endParaRPr sz="1400" u="none" strike="noStrike" cap="none" dirty="0"/>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000"/>
                    </a:solidFill>
                  </a:tcPr>
                </a:tc>
                <a:extLst>
                  <a:ext uri="{0D108BD9-81ED-4DB2-BD59-A6C34878D82A}">
                    <a16:rowId xmlns:a16="http://schemas.microsoft.com/office/drawing/2014/main" val="10007"/>
                  </a:ext>
                </a:extLst>
              </a:tr>
              <a:tr h="250400">
                <a:tc>
                  <a:txBody>
                    <a:bodyPr/>
                    <a:lstStyle/>
                    <a:p>
                      <a:pPr marL="365125" marR="0" lvl="0" indent="-282575" algn="ctr" rtl="0">
                        <a:lnSpc>
                          <a:spcPct val="100000"/>
                        </a:lnSpc>
                        <a:spcBef>
                          <a:spcPts val="0"/>
                        </a:spcBef>
                        <a:spcAft>
                          <a:spcPts val="0"/>
                        </a:spcAft>
                        <a:buClr>
                          <a:schemeClr val="dk1"/>
                        </a:buClr>
                        <a:buSzPts val="1050"/>
                        <a:buFont typeface="Arial"/>
                        <a:buNone/>
                      </a:pPr>
                      <a:r>
                        <a:rPr lang="es-AR" sz="1050" b="0" i="0" u="none" strike="noStrike" cap="none" dirty="0">
                          <a:solidFill>
                            <a:schemeClr val="dk1"/>
                          </a:solidFill>
                          <a:latin typeface="Arial"/>
                          <a:ea typeface="Arial"/>
                          <a:cs typeface="Arial"/>
                          <a:sym typeface="Arial"/>
                        </a:rPr>
                        <a:t>H </a:t>
                      </a:r>
                      <a:endParaRPr sz="2400" b="0" i="0" u="none" strike="noStrike" cap="none" dirty="0">
                        <a:solidFill>
                          <a:schemeClr val="dk1"/>
                        </a:solidFill>
                        <a:latin typeface="Arial"/>
                        <a:ea typeface="Arial"/>
                        <a:cs typeface="Arial"/>
                        <a:sym typeface="Arial"/>
                      </a:endParaRPr>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65125" marR="0" lvl="0" indent="-282575" algn="ctr" rtl="0">
                        <a:lnSpc>
                          <a:spcPct val="100000"/>
                        </a:lnSpc>
                        <a:spcBef>
                          <a:spcPts val="0"/>
                        </a:spcBef>
                        <a:spcAft>
                          <a:spcPts val="0"/>
                        </a:spcAft>
                        <a:buClr>
                          <a:schemeClr val="dk1"/>
                        </a:buClr>
                        <a:buSzPts val="1050"/>
                        <a:buFont typeface="Arial"/>
                        <a:buNone/>
                      </a:pPr>
                      <a:r>
                        <a:rPr lang="es-AR" sz="1050" b="0" i="0" u="none" strike="noStrike" cap="none" dirty="0">
                          <a:solidFill>
                            <a:schemeClr val="dk1"/>
                          </a:solidFill>
                          <a:latin typeface="Arial"/>
                          <a:ea typeface="Arial"/>
                          <a:cs typeface="Arial"/>
                          <a:sym typeface="Arial"/>
                        </a:rPr>
                        <a:t>9</a:t>
                      </a:r>
                      <a:endParaRPr sz="2400" b="0" i="0" u="none" strike="noStrike" cap="none" dirty="0">
                        <a:solidFill>
                          <a:schemeClr val="dk1"/>
                        </a:solidFill>
                        <a:latin typeface="Arial"/>
                        <a:ea typeface="Arial"/>
                        <a:cs typeface="Arial"/>
                        <a:sym typeface="Arial"/>
                      </a:endParaRPr>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65125" marR="0" lvl="0" indent="-282575" algn="l" rtl="0">
                        <a:lnSpc>
                          <a:spcPct val="100000"/>
                        </a:lnSpc>
                        <a:spcBef>
                          <a:spcPts val="0"/>
                        </a:spcBef>
                        <a:spcAft>
                          <a:spcPts val="0"/>
                        </a:spcAft>
                        <a:buClr>
                          <a:schemeClr val="dk1"/>
                        </a:buClr>
                        <a:buSzPts val="1050"/>
                        <a:buFont typeface="Arial"/>
                        <a:buNone/>
                      </a:pPr>
                      <a:r>
                        <a:rPr lang="es-AR" sz="1050" b="0" i="0" u="none" strike="noStrike" cap="none" dirty="0">
                          <a:solidFill>
                            <a:schemeClr val="dk1"/>
                          </a:solidFill>
                          <a:latin typeface="Arial"/>
                          <a:ea typeface="Arial"/>
                          <a:cs typeface="Arial"/>
                          <a:sym typeface="Arial"/>
                        </a:rPr>
                        <a:t>Empieza 1 semana antes del fin de F  </a:t>
                      </a:r>
                      <a:endParaRPr sz="2400" b="0" i="0" u="none" strike="noStrike" cap="none" dirty="0">
                        <a:solidFill>
                          <a:schemeClr val="dk1"/>
                        </a:solidFill>
                        <a:latin typeface="Arial"/>
                        <a:ea typeface="Arial"/>
                        <a:cs typeface="Arial"/>
                        <a:sym typeface="Arial"/>
                      </a:endParaRPr>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65125" marR="0" lvl="0" indent="-282575" algn="l" rtl="0">
                        <a:lnSpc>
                          <a:spcPct val="100000"/>
                        </a:lnSpc>
                        <a:spcBef>
                          <a:spcPts val="0"/>
                        </a:spcBef>
                        <a:spcAft>
                          <a:spcPts val="0"/>
                        </a:spcAft>
                        <a:buClr>
                          <a:schemeClr val="dk1"/>
                        </a:buClr>
                        <a:buSzPts val="1100"/>
                        <a:buFont typeface="Arial"/>
                        <a:buNone/>
                      </a:pPr>
                      <a:r>
                        <a:rPr lang="es-AR" sz="1100" b="0" i="0" u="none" strike="noStrike" cap="none" dirty="0">
                          <a:solidFill>
                            <a:schemeClr val="dk1"/>
                          </a:solidFill>
                          <a:latin typeface="Arial"/>
                          <a:ea typeface="Arial"/>
                          <a:cs typeface="Arial"/>
                          <a:sym typeface="Arial"/>
                        </a:rPr>
                        <a:t>23</a:t>
                      </a:r>
                      <a:endParaRPr sz="1400" u="none" strike="noStrike" cap="none" dirty="0"/>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65125" marR="0" lvl="0" indent="-282575" algn="ctr" rtl="0">
                        <a:lnSpc>
                          <a:spcPct val="100000"/>
                        </a:lnSpc>
                        <a:spcBef>
                          <a:spcPts val="0"/>
                        </a:spcBef>
                        <a:spcAft>
                          <a:spcPts val="0"/>
                        </a:spcAft>
                        <a:buClr>
                          <a:schemeClr val="dk1"/>
                        </a:buClr>
                        <a:buSzPts val="1050"/>
                        <a:buFont typeface="Arial"/>
                        <a:buNone/>
                      </a:pPr>
                      <a:r>
                        <a:rPr lang="es-AR" sz="1050" b="0" i="0" u="none" strike="noStrike" cap="none" dirty="0">
                          <a:solidFill>
                            <a:schemeClr val="dk1"/>
                          </a:solidFill>
                          <a:latin typeface="Arial"/>
                          <a:ea typeface="Arial"/>
                          <a:cs typeface="Arial"/>
                          <a:sym typeface="Arial"/>
                        </a:rPr>
                        <a:t>24</a:t>
                      </a:r>
                      <a:endParaRPr sz="1400" u="none" strike="noStrike" cap="none" dirty="0"/>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308675">
                <a:tc>
                  <a:txBody>
                    <a:bodyPr/>
                    <a:lstStyle/>
                    <a:p>
                      <a:pPr marL="365125" marR="0" lvl="0" indent="-282575" algn="ctr" rtl="0">
                        <a:lnSpc>
                          <a:spcPct val="100000"/>
                        </a:lnSpc>
                        <a:spcBef>
                          <a:spcPts val="0"/>
                        </a:spcBef>
                        <a:spcAft>
                          <a:spcPts val="0"/>
                        </a:spcAft>
                        <a:buClr>
                          <a:schemeClr val="dk1"/>
                        </a:buClr>
                        <a:buSzPts val="1050"/>
                        <a:buFont typeface="Arial"/>
                        <a:buNone/>
                      </a:pPr>
                      <a:r>
                        <a:rPr lang="es-AR" sz="1050" b="0" i="0" u="none" strike="noStrike" cap="none" dirty="0">
                          <a:solidFill>
                            <a:schemeClr val="dk1"/>
                          </a:solidFill>
                          <a:latin typeface="Arial"/>
                          <a:ea typeface="Arial"/>
                          <a:cs typeface="Arial"/>
                          <a:sym typeface="Arial"/>
                        </a:rPr>
                        <a:t>I </a:t>
                      </a:r>
                      <a:endParaRPr sz="2400" b="0" i="0" u="none" strike="noStrike" cap="none" dirty="0">
                        <a:solidFill>
                          <a:schemeClr val="dk1"/>
                        </a:solidFill>
                        <a:latin typeface="Arial"/>
                        <a:ea typeface="Arial"/>
                        <a:cs typeface="Arial"/>
                        <a:sym typeface="Arial"/>
                      </a:endParaRPr>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000"/>
                    </a:solidFill>
                  </a:tcPr>
                </a:tc>
                <a:tc>
                  <a:txBody>
                    <a:bodyPr/>
                    <a:lstStyle/>
                    <a:p>
                      <a:pPr marL="365125" marR="0" lvl="0" indent="-282575" algn="ctr" rtl="0">
                        <a:lnSpc>
                          <a:spcPct val="100000"/>
                        </a:lnSpc>
                        <a:spcBef>
                          <a:spcPts val="0"/>
                        </a:spcBef>
                        <a:spcAft>
                          <a:spcPts val="0"/>
                        </a:spcAft>
                        <a:buClr>
                          <a:schemeClr val="dk1"/>
                        </a:buClr>
                        <a:buSzPts val="1050"/>
                        <a:buFont typeface="Arial"/>
                        <a:buNone/>
                      </a:pPr>
                      <a:r>
                        <a:rPr lang="es-AR" sz="1050" b="0" i="0" u="none" strike="noStrike" cap="none" dirty="0">
                          <a:solidFill>
                            <a:schemeClr val="dk1"/>
                          </a:solidFill>
                          <a:latin typeface="Arial"/>
                          <a:ea typeface="Arial"/>
                          <a:cs typeface="Arial"/>
                          <a:sym typeface="Arial"/>
                        </a:rPr>
                        <a:t>3</a:t>
                      </a:r>
                      <a:endParaRPr sz="2400" b="0" i="0" u="none" strike="noStrike" cap="none" dirty="0">
                        <a:solidFill>
                          <a:schemeClr val="dk1"/>
                        </a:solidFill>
                        <a:latin typeface="Arial"/>
                        <a:ea typeface="Arial"/>
                        <a:cs typeface="Arial"/>
                        <a:sym typeface="Arial"/>
                      </a:endParaRPr>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000"/>
                    </a:solidFill>
                  </a:tcPr>
                </a:tc>
                <a:tc>
                  <a:txBody>
                    <a:bodyPr/>
                    <a:lstStyle/>
                    <a:p>
                      <a:pPr marL="365125" marR="0" lvl="0" indent="-282575" algn="ctr" rtl="0">
                        <a:lnSpc>
                          <a:spcPct val="100000"/>
                        </a:lnSpc>
                        <a:spcBef>
                          <a:spcPts val="0"/>
                        </a:spcBef>
                        <a:spcAft>
                          <a:spcPts val="0"/>
                        </a:spcAft>
                        <a:buClr>
                          <a:schemeClr val="dk1"/>
                        </a:buClr>
                        <a:buSzPts val="1050"/>
                        <a:buFont typeface="Arial"/>
                        <a:buNone/>
                      </a:pPr>
                      <a:r>
                        <a:rPr lang="es-AR" sz="1050" b="0" i="0" u="none" strike="noStrike" cap="none" dirty="0">
                          <a:solidFill>
                            <a:schemeClr val="dk1"/>
                          </a:solidFill>
                          <a:latin typeface="Arial"/>
                          <a:ea typeface="Arial"/>
                          <a:cs typeface="Arial"/>
                          <a:sym typeface="Arial"/>
                        </a:rPr>
                        <a:t>C terminada  Empieza 3 semanas después del fin de G </a:t>
                      </a:r>
                      <a:endParaRPr sz="2400" b="0" i="0" u="none" strike="noStrike" cap="none" dirty="0">
                        <a:solidFill>
                          <a:schemeClr val="dk1"/>
                        </a:solidFill>
                        <a:latin typeface="Arial"/>
                        <a:ea typeface="Arial"/>
                        <a:cs typeface="Arial"/>
                        <a:sym typeface="Arial"/>
                      </a:endParaRPr>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000"/>
                    </a:solidFill>
                  </a:tcPr>
                </a:tc>
                <a:tc>
                  <a:txBody>
                    <a:bodyPr/>
                    <a:lstStyle/>
                    <a:p>
                      <a:pPr marL="365125" marR="0" lvl="0" indent="-282575" algn="ctr" rtl="0">
                        <a:lnSpc>
                          <a:spcPct val="100000"/>
                        </a:lnSpc>
                        <a:spcBef>
                          <a:spcPts val="0"/>
                        </a:spcBef>
                        <a:spcAft>
                          <a:spcPts val="0"/>
                        </a:spcAft>
                        <a:buClr>
                          <a:schemeClr val="dk1"/>
                        </a:buClr>
                        <a:buSzPts val="1100"/>
                        <a:buFont typeface="Arial"/>
                        <a:buNone/>
                      </a:pPr>
                      <a:r>
                        <a:rPr lang="es-AR" sz="1100" b="0" i="0" u="none" strike="noStrike" cap="none" dirty="0">
                          <a:solidFill>
                            <a:schemeClr val="dk1"/>
                          </a:solidFill>
                          <a:latin typeface="Arial"/>
                          <a:ea typeface="Arial"/>
                          <a:cs typeface="Arial"/>
                          <a:sym typeface="Arial"/>
                        </a:rPr>
                        <a:t>30</a:t>
                      </a:r>
                      <a:endParaRPr sz="1400" u="none" strike="noStrike" cap="none" dirty="0"/>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000"/>
                    </a:solidFill>
                  </a:tcPr>
                </a:tc>
                <a:tc>
                  <a:txBody>
                    <a:bodyPr/>
                    <a:lstStyle/>
                    <a:p>
                      <a:pPr marL="365125" marR="0" lvl="0" indent="-282575" algn="ctr" rtl="0">
                        <a:lnSpc>
                          <a:spcPct val="100000"/>
                        </a:lnSpc>
                        <a:spcBef>
                          <a:spcPts val="0"/>
                        </a:spcBef>
                        <a:spcAft>
                          <a:spcPts val="0"/>
                        </a:spcAft>
                        <a:buClr>
                          <a:schemeClr val="dk1"/>
                        </a:buClr>
                        <a:buSzPts val="1050"/>
                        <a:buFont typeface="Arial"/>
                        <a:buNone/>
                      </a:pPr>
                      <a:r>
                        <a:rPr lang="es-AR" sz="1050" b="0" i="0" u="none" strike="noStrike" cap="none" dirty="0">
                          <a:solidFill>
                            <a:schemeClr val="dk1"/>
                          </a:solidFill>
                          <a:latin typeface="Arial"/>
                          <a:ea typeface="Arial"/>
                          <a:cs typeface="Arial"/>
                          <a:sym typeface="Arial"/>
                        </a:rPr>
                        <a:t> 30</a:t>
                      </a:r>
                      <a:endParaRPr sz="2400" b="0" i="0" u="none" strike="noStrike" cap="none" dirty="0">
                        <a:solidFill>
                          <a:schemeClr val="dk1"/>
                        </a:solidFill>
                        <a:latin typeface="Arial"/>
                        <a:ea typeface="Arial"/>
                        <a:cs typeface="Arial"/>
                        <a:sym typeface="Arial"/>
                      </a:endParaRPr>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000"/>
                    </a:solidFill>
                  </a:tcPr>
                </a:tc>
                <a:extLst>
                  <a:ext uri="{0D108BD9-81ED-4DB2-BD59-A6C34878D82A}">
                    <a16:rowId xmlns:a16="http://schemas.microsoft.com/office/drawing/2014/main" val="10009"/>
                  </a:ext>
                </a:extLst>
              </a:tr>
              <a:tr h="265125">
                <a:tc>
                  <a:txBody>
                    <a:bodyPr/>
                    <a:lstStyle/>
                    <a:p>
                      <a:pPr marL="365125" marR="0" lvl="0" indent="-282575" algn="ctr" rtl="0">
                        <a:lnSpc>
                          <a:spcPct val="100000"/>
                        </a:lnSpc>
                        <a:spcBef>
                          <a:spcPts val="0"/>
                        </a:spcBef>
                        <a:spcAft>
                          <a:spcPts val="0"/>
                        </a:spcAft>
                        <a:buClr>
                          <a:schemeClr val="dk1"/>
                        </a:buClr>
                        <a:buSzPts val="1050"/>
                        <a:buFont typeface="Arial"/>
                        <a:buNone/>
                      </a:pPr>
                      <a:r>
                        <a:rPr lang="es-AR" sz="1050" b="0" i="0" u="none" strike="noStrike" cap="none" dirty="0">
                          <a:solidFill>
                            <a:schemeClr val="dk1"/>
                          </a:solidFill>
                          <a:latin typeface="Arial"/>
                          <a:ea typeface="Arial"/>
                          <a:cs typeface="Arial"/>
                          <a:sym typeface="Arial"/>
                        </a:rPr>
                        <a:t>Fin</a:t>
                      </a:r>
                      <a:endParaRPr sz="1400" u="none" strike="noStrike" cap="none" dirty="0"/>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000"/>
                    </a:solidFill>
                  </a:tcPr>
                </a:tc>
                <a:tc>
                  <a:txBody>
                    <a:bodyPr/>
                    <a:lstStyle/>
                    <a:p>
                      <a:pPr marL="365125" marR="0" lvl="0" indent="-282575" algn="ctr" rtl="0">
                        <a:lnSpc>
                          <a:spcPct val="100000"/>
                        </a:lnSpc>
                        <a:spcBef>
                          <a:spcPts val="0"/>
                        </a:spcBef>
                        <a:spcAft>
                          <a:spcPts val="0"/>
                        </a:spcAft>
                        <a:buClr>
                          <a:schemeClr val="dk1"/>
                        </a:buClr>
                        <a:buSzPts val="1050"/>
                        <a:buFont typeface="Arial"/>
                        <a:buNone/>
                      </a:pPr>
                      <a:r>
                        <a:rPr lang="es-AR" sz="1050" b="0" i="0" u="none" strike="noStrike" cap="none" dirty="0">
                          <a:solidFill>
                            <a:schemeClr val="dk1"/>
                          </a:solidFill>
                          <a:latin typeface="Arial"/>
                          <a:ea typeface="Arial"/>
                          <a:cs typeface="Arial"/>
                          <a:sym typeface="Arial"/>
                        </a:rPr>
                        <a:t>0</a:t>
                      </a:r>
                      <a:endParaRPr sz="1400" u="none" strike="noStrike" cap="none" dirty="0"/>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000"/>
                    </a:solidFill>
                  </a:tcPr>
                </a:tc>
                <a:tc>
                  <a:txBody>
                    <a:bodyPr/>
                    <a:lstStyle/>
                    <a:p>
                      <a:pPr marL="365125" marR="0" lvl="0" indent="-282575" algn="ctr" rtl="0">
                        <a:lnSpc>
                          <a:spcPct val="100000"/>
                        </a:lnSpc>
                        <a:spcBef>
                          <a:spcPts val="0"/>
                        </a:spcBef>
                        <a:spcAft>
                          <a:spcPts val="0"/>
                        </a:spcAft>
                        <a:buClr>
                          <a:schemeClr val="dk1"/>
                        </a:buClr>
                        <a:buSzPts val="1200"/>
                        <a:buFont typeface="Arial"/>
                        <a:buNone/>
                      </a:pPr>
                      <a:r>
                        <a:rPr lang="es-AR" sz="1200" b="0" i="0" u="none" strike="noStrike" cap="none" dirty="0">
                          <a:solidFill>
                            <a:schemeClr val="dk1"/>
                          </a:solidFill>
                          <a:latin typeface="Arial"/>
                          <a:ea typeface="Arial"/>
                          <a:cs typeface="Arial"/>
                          <a:sym typeface="Arial"/>
                        </a:rPr>
                        <a:t>-</a:t>
                      </a:r>
                      <a:endParaRPr sz="1400" u="none" strike="noStrike" cap="none" dirty="0"/>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000"/>
                    </a:solidFill>
                  </a:tcPr>
                </a:tc>
                <a:tc>
                  <a:txBody>
                    <a:bodyPr/>
                    <a:lstStyle/>
                    <a:p>
                      <a:pPr marL="365125" marR="0" lvl="0" indent="-282575" algn="ctr" rtl="0">
                        <a:lnSpc>
                          <a:spcPct val="100000"/>
                        </a:lnSpc>
                        <a:spcBef>
                          <a:spcPts val="0"/>
                        </a:spcBef>
                        <a:spcAft>
                          <a:spcPts val="0"/>
                        </a:spcAft>
                        <a:buClr>
                          <a:schemeClr val="dk1"/>
                        </a:buClr>
                        <a:buSzPts val="1050"/>
                        <a:buFont typeface="Arial"/>
                        <a:buNone/>
                      </a:pPr>
                      <a:r>
                        <a:rPr lang="es-AR" sz="1050" b="0" i="0" u="none" strike="noStrike" cap="none" dirty="0">
                          <a:solidFill>
                            <a:schemeClr val="dk1"/>
                          </a:solidFill>
                          <a:latin typeface="Arial"/>
                          <a:ea typeface="Arial"/>
                          <a:cs typeface="Arial"/>
                          <a:sym typeface="Arial"/>
                        </a:rPr>
                        <a:t>33</a:t>
                      </a:r>
                      <a:endParaRPr sz="1400" u="none" strike="noStrike" cap="none" dirty="0"/>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000"/>
                    </a:solidFill>
                  </a:tcPr>
                </a:tc>
                <a:tc>
                  <a:txBody>
                    <a:bodyPr/>
                    <a:lstStyle/>
                    <a:p>
                      <a:pPr marL="365125" marR="0" lvl="0" indent="-282575" algn="ctr" rtl="0">
                        <a:lnSpc>
                          <a:spcPct val="100000"/>
                        </a:lnSpc>
                        <a:spcBef>
                          <a:spcPts val="0"/>
                        </a:spcBef>
                        <a:spcAft>
                          <a:spcPts val="0"/>
                        </a:spcAft>
                        <a:buClr>
                          <a:schemeClr val="dk1"/>
                        </a:buClr>
                        <a:buSzPts val="1050"/>
                        <a:buFont typeface="Arial"/>
                        <a:buNone/>
                      </a:pPr>
                      <a:r>
                        <a:rPr lang="es-AR" sz="1050" b="0" i="0" u="none" strike="noStrike" cap="none" dirty="0">
                          <a:solidFill>
                            <a:schemeClr val="dk1"/>
                          </a:solidFill>
                          <a:latin typeface="Arial"/>
                          <a:ea typeface="Arial"/>
                          <a:cs typeface="Arial"/>
                          <a:sym typeface="Arial"/>
                        </a:rPr>
                        <a:t>33</a:t>
                      </a:r>
                      <a:endParaRPr sz="1400" u="none" strike="noStrike" cap="none" dirty="0"/>
                    </a:p>
                  </a:txBody>
                  <a:tcPr marL="161850" marR="1618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C000"/>
                    </a:solidFill>
                  </a:tcPr>
                </a:tc>
                <a:extLst>
                  <a:ext uri="{0D108BD9-81ED-4DB2-BD59-A6C34878D82A}">
                    <a16:rowId xmlns:a16="http://schemas.microsoft.com/office/drawing/2014/main" val="10010"/>
                  </a:ext>
                </a:extLst>
              </a:tr>
            </a:tbl>
          </a:graphicData>
        </a:graphic>
      </p:graphicFrame>
      <p:cxnSp>
        <p:nvCxnSpPr>
          <p:cNvPr id="664" name="Google Shape;664;p27"/>
          <p:cNvCxnSpPr/>
          <p:nvPr/>
        </p:nvCxnSpPr>
        <p:spPr>
          <a:xfrm>
            <a:off x="7050881" y="4926013"/>
            <a:ext cx="810816" cy="360362"/>
          </a:xfrm>
          <a:prstGeom prst="straightConnector1">
            <a:avLst/>
          </a:prstGeom>
          <a:noFill/>
          <a:ln w="9525" cap="flat" cmpd="sng">
            <a:solidFill>
              <a:schemeClr val="dk1"/>
            </a:solidFill>
            <a:prstDash val="solid"/>
            <a:round/>
            <a:headEnd type="none" w="sm" len="sm"/>
            <a:tailEnd type="triangle" w="med" len="med"/>
          </a:ln>
        </p:spPr>
      </p:cxnSp>
      <p:sp>
        <p:nvSpPr>
          <p:cNvPr id="665" name="Google Shape;665;p27"/>
          <p:cNvSpPr txBox="1"/>
          <p:nvPr/>
        </p:nvSpPr>
        <p:spPr>
          <a:xfrm>
            <a:off x="1302081" y="5170488"/>
            <a:ext cx="1350169" cy="461962"/>
          </a:xfrm>
          <a:prstGeom prst="rect">
            <a:avLst/>
          </a:prstGeom>
          <a:noFill/>
          <a:ln>
            <a:noFill/>
          </a:ln>
        </p:spPr>
        <p:txBody>
          <a:bodyPr spcFirstLastPara="1" wrap="square" lIns="91425" tIns="45700" rIns="91425" bIns="45700" anchor="t" anchorCtr="0">
            <a:spAutoFit/>
          </a:bodyPr>
          <a:lstStyle/>
          <a:p>
            <a:pPr>
              <a:buSzPts val="2400"/>
            </a:pPr>
            <a:r>
              <a:rPr lang="es-AR" sz="2400" dirty="0">
                <a:solidFill>
                  <a:schemeClr val="dk1"/>
                </a:solidFill>
                <a:latin typeface="Twentieth Century"/>
                <a:ea typeface="Twentieth Century"/>
                <a:cs typeface="Twentieth Century"/>
                <a:sym typeface="Twentieth Century"/>
              </a:rPr>
              <a:t>Ejemplo</a:t>
            </a:r>
            <a:endParaRPr dirty="0"/>
          </a:p>
        </p:txBody>
      </p:sp>
      <p:cxnSp>
        <p:nvCxnSpPr>
          <p:cNvPr id="666" name="Google Shape;666;p27"/>
          <p:cNvCxnSpPr/>
          <p:nvPr/>
        </p:nvCxnSpPr>
        <p:spPr>
          <a:xfrm>
            <a:off x="3449245" y="4724400"/>
            <a:ext cx="486965" cy="0"/>
          </a:xfrm>
          <a:prstGeom prst="straightConnector1">
            <a:avLst/>
          </a:prstGeom>
          <a:noFill/>
          <a:ln w="19050" cap="flat" cmpd="sng">
            <a:solidFill>
              <a:srgbClr val="FF0000"/>
            </a:solidFill>
            <a:prstDash val="solid"/>
            <a:round/>
            <a:headEnd type="none" w="sm" len="sm"/>
            <a:tailEnd type="triangle" w="med" len="med"/>
          </a:ln>
        </p:spPr>
      </p:cxnSp>
      <p:cxnSp>
        <p:nvCxnSpPr>
          <p:cNvPr id="667" name="Google Shape;667;p27"/>
          <p:cNvCxnSpPr/>
          <p:nvPr/>
        </p:nvCxnSpPr>
        <p:spPr>
          <a:xfrm>
            <a:off x="4368405" y="4724400"/>
            <a:ext cx="485775" cy="0"/>
          </a:xfrm>
          <a:prstGeom prst="straightConnector1">
            <a:avLst/>
          </a:prstGeom>
          <a:noFill/>
          <a:ln w="19050" cap="flat" cmpd="sng">
            <a:solidFill>
              <a:srgbClr val="FF0000"/>
            </a:solidFill>
            <a:prstDash val="solid"/>
            <a:round/>
            <a:headEnd type="none" w="sm" len="sm"/>
            <a:tailEnd type="triangle" w="med" len="med"/>
          </a:ln>
        </p:spPr>
      </p:cxnSp>
      <p:cxnSp>
        <p:nvCxnSpPr>
          <p:cNvPr id="668" name="Google Shape;668;p27"/>
          <p:cNvCxnSpPr/>
          <p:nvPr/>
        </p:nvCxnSpPr>
        <p:spPr>
          <a:xfrm>
            <a:off x="5286376" y="4797425"/>
            <a:ext cx="485775" cy="0"/>
          </a:xfrm>
          <a:prstGeom prst="straightConnector1">
            <a:avLst/>
          </a:prstGeom>
          <a:noFill/>
          <a:ln w="19050" cap="flat" cmpd="sng">
            <a:solidFill>
              <a:srgbClr val="FF0000"/>
            </a:solidFill>
            <a:prstDash val="solid"/>
            <a:round/>
            <a:headEnd type="none" w="sm" len="sm"/>
            <a:tailEnd type="triangle" w="med" len="med"/>
          </a:ln>
        </p:spPr>
      </p:cxnSp>
      <p:cxnSp>
        <p:nvCxnSpPr>
          <p:cNvPr id="669" name="Google Shape;669;p27"/>
          <p:cNvCxnSpPr/>
          <p:nvPr/>
        </p:nvCxnSpPr>
        <p:spPr>
          <a:xfrm>
            <a:off x="6149580" y="4724400"/>
            <a:ext cx="485775" cy="0"/>
          </a:xfrm>
          <a:prstGeom prst="straightConnector1">
            <a:avLst/>
          </a:prstGeom>
          <a:noFill/>
          <a:ln w="19050" cap="flat" cmpd="sng">
            <a:solidFill>
              <a:srgbClr val="FF0000"/>
            </a:solidFill>
            <a:prstDash val="solid"/>
            <a:round/>
            <a:headEnd type="none" w="sm" len="sm"/>
            <a:tailEnd type="triangle" w="med" len="med"/>
          </a:ln>
        </p:spPr>
      </p:cxnSp>
      <p:cxnSp>
        <p:nvCxnSpPr>
          <p:cNvPr id="670" name="Google Shape;670;p27"/>
          <p:cNvCxnSpPr/>
          <p:nvPr/>
        </p:nvCxnSpPr>
        <p:spPr>
          <a:xfrm>
            <a:off x="7013975" y="5084768"/>
            <a:ext cx="53578" cy="288925"/>
          </a:xfrm>
          <a:prstGeom prst="straightConnector1">
            <a:avLst/>
          </a:prstGeom>
          <a:noFill/>
          <a:ln w="19050" cap="flat" cmpd="sng">
            <a:solidFill>
              <a:srgbClr val="FF0000"/>
            </a:solidFill>
            <a:prstDash val="solid"/>
            <a:round/>
            <a:headEnd type="none" w="sm" len="sm"/>
            <a:tailEnd type="triangle" w="med" len="med"/>
          </a:ln>
        </p:spPr>
      </p:cxnSp>
      <p:cxnSp>
        <p:nvCxnSpPr>
          <p:cNvPr id="671" name="Google Shape;671;p27"/>
          <p:cNvCxnSpPr/>
          <p:nvPr/>
        </p:nvCxnSpPr>
        <p:spPr>
          <a:xfrm flipH="1">
            <a:off x="6905628" y="5589588"/>
            <a:ext cx="107156" cy="215900"/>
          </a:xfrm>
          <a:prstGeom prst="straightConnector1">
            <a:avLst/>
          </a:prstGeom>
          <a:noFill/>
          <a:ln w="19050" cap="flat" cmpd="sng">
            <a:solidFill>
              <a:srgbClr val="FF0000"/>
            </a:solidFill>
            <a:prstDash val="solid"/>
            <a:round/>
            <a:headEnd type="none" w="sm" len="sm"/>
            <a:tailEnd type="triangle" w="med" len="med"/>
          </a:ln>
        </p:spPr>
      </p:cxnSp>
      <p:cxnSp>
        <p:nvCxnSpPr>
          <p:cNvPr id="672" name="Google Shape;672;p27"/>
          <p:cNvCxnSpPr/>
          <p:nvPr/>
        </p:nvCxnSpPr>
        <p:spPr>
          <a:xfrm rot="10800000" flipH="1">
            <a:off x="6960394" y="5734055"/>
            <a:ext cx="971550" cy="358775"/>
          </a:xfrm>
          <a:prstGeom prst="straightConnector1">
            <a:avLst/>
          </a:prstGeom>
          <a:noFill/>
          <a:ln w="19050" cap="flat" cmpd="sng">
            <a:solidFill>
              <a:srgbClr val="FF0000"/>
            </a:solidFill>
            <a:prstDash val="solid"/>
            <a:round/>
            <a:headEnd type="none" w="sm" len="sm"/>
            <a:tailEnd type="triangle" w="med" len="med"/>
          </a:ln>
        </p:spPr>
      </p:cxnSp>
      <p:sp>
        <p:nvSpPr>
          <p:cNvPr id="673" name="Google Shape;673;p27"/>
          <p:cNvSpPr/>
          <p:nvPr/>
        </p:nvSpPr>
        <p:spPr>
          <a:xfrm>
            <a:off x="2984897" y="6000755"/>
            <a:ext cx="270272" cy="144463"/>
          </a:xfrm>
          <a:prstGeom prst="rect">
            <a:avLst/>
          </a:prstGeom>
          <a:solidFill>
            <a:srgbClr val="FFC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674" name="Google Shape;674;p27"/>
          <p:cNvSpPr txBox="1"/>
          <p:nvPr/>
        </p:nvSpPr>
        <p:spPr>
          <a:xfrm>
            <a:off x="3363516" y="5929317"/>
            <a:ext cx="1226618" cy="523180"/>
          </a:xfrm>
          <a:prstGeom prst="rect">
            <a:avLst/>
          </a:prstGeom>
          <a:noFill/>
          <a:ln>
            <a:noFill/>
          </a:ln>
        </p:spPr>
        <p:txBody>
          <a:bodyPr spcFirstLastPara="1" wrap="square" lIns="91425" tIns="45700" rIns="91425" bIns="45700" anchor="t" anchorCtr="0">
            <a:spAutoFit/>
          </a:bodyPr>
          <a:lstStyle/>
          <a:p>
            <a:pPr>
              <a:buSzPts val="1400"/>
            </a:pPr>
            <a:r>
              <a:rPr lang="es-AR" dirty="0">
                <a:solidFill>
                  <a:schemeClr val="dk1"/>
                </a:solidFill>
                <a:latin typeface="Twentieth Century"/>
                <a:ea typeface="Twentieth Century"/>
                <a:cs typeface="Twentieth Century"/>
                <a:sym typeface="Twentieth Century"/>
              </a:rPr>
              <a:t>Camino Crítico</a:t>
            </a:r>
            <a:endParaRPr dirty="0"/>
          </a:p>
        </p:txBody>
      </p:sp>
      <p:cxnSp>
        <p:nvCxnSpPr>
          <p:cNvPr id="675" name="Google Shape;675;p27"/>
          <p:cNvCxnSpPr/>
          <p:nvPr/>
        </p:nvCxnSpPr>
        <p:spPr>
          <a:xfrm rot="-5400000" flipH="1">
            <a:off x="6519072" y="3720307"/>
            <a:ext cx="782637" cy="2057400"/>
          </a:xfrm>
          <a:prstGeom prst="straightConnector1">
            <a:avLst/>
          </a:prstGeom>
          <a:noFill/>
          <a:ln w="9525" cap="flat" cmpd="sng">
            <a:solidFill>
              <a:schemeClr val="dk1"/>
            </a:solidFill>
            <a:prstDash val="solid"/>
            <a:round/>
            <a:headEnd type="none" w="sm" len="sm"/>
            <a:tailEnd type="triangle" w="med" len="med"/>
          </a:ln>
        </p:spPr>
      </p:cxnSp>
      <p:sp>
        <p:nvSpPr>
          <p:cNvPr id="676" name="Google Shape;676;p27"/>
          <p:cNvSpPr txBox="1"/>
          <p:nvPr/>
        </p:nvSpPr>
        <p:spPr>
          <a:xfrm>
            <a:off x="6738941" y="4500568"/>
            <a:ext cx="288131" cy="230187"/>
          </a:xfrm>
          <a:prstGeom prst="rect">
            <a:avLst/>
          </a:prstGeom>
          <a:solidFill>
            <a:srgbClr val="FFFFFF"/>
          </a:solidFill>
          <a:ln>
            <a:noFill/>
          </a:ln>
        </p:spPr>
        <p:txBody>
          <a:bodyPr spcFirstLastPara="1" wrap="square" lIns="91425" tIns="45700" rIns="91425" bIns="45700" anchor="t" anchorCtr="0">
            <a:noAutofit/>
          </a:bodyPr>
          <a:lstStyle/>
          <a:p>
            <a:pPr>
              <a:buSzPts val="1200"/>
            </a:pPr>
            <a:r>
              <a:rPr lang="es-AR" sz="1200" dirty="0">
                <a:solidFill>
                  <a:schemeClr val="dk1"/>
                </a:solidFill>
                <a:latin typeface="Times New Roman"/>
                <a:ea typeface="Times New Roman"/>
                <a:cs typeface="Times New Roman"/>
                <a:sym typeface="Times New Roman"/>
              </a:rPr>
              <a:t>6</a:t>
            </a:r>
            <a:endParaRPr sz="2000" dirty="0">
              <a:solidFill>
                <a:schemeClr val="dk1"/>
              </a:solidFill>
              <a:latin typeface="Twentieth Century"/>
              <a:ea typeface="Twentieth Century"/>
              <a:cs typeface="Twentieth Century"/>
              <a:sym typeface="Twentieth Century"/>
            </a:endParaRPr>
          </a:p>
        </p:txBody>
      </p:sp>
    </p:spTree>
  </p:cSld>
  <p:clrMapOvr>
    <a:masterClrMapping/>
  </p:clrMapOvr>
  <p:transition spd="med">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6"/>
                                        </p:tgtEl>
                                        <p:attrNameLst>
                                          <p:attrName>style.visibility</p:attrName>
                                        </p:attrNameLst>
                                      </p:cBhvr>
                                      <p:to>
                                        <p:strVal val="visible"/>
                                      </p:to>
                                    </p:set>
                                    <p:animEffect transition="in" filter="fade">
                                      <p:cBhvr>
                                        <p:cTn id="7" dur="500"/>
                                        <p:tgtEl>
                                          <p:spTgt spid="6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67"/>
                                        </p:tgtEl>
                                        <p:attrNameLst>
                                          <p:attrName>style.visibility</p:attrName>
                                        </p:attrNameLst>
                                      </p:cBhvr>
                                      <p:to>
                                        <p:strVal val="visible"/>
                                      </p:to>
                                    </p:set>
                                    <p:animEffect transition="in" filter="fade">
                                      <p:cBhvr>
                                        <p:cTn id="12" dur="500"/>
                                        <p:tgtEl>
                                          <p:spTgt spid="66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68"/>
                                        </p:tgtEl>
                                        <p:attrNameLst>
                                          <p:attrName>style.visibility</p:attrName>
                                        </p:attrNameLst>
                                      </p:cBhvr>
                                      <p:to>
                                        <p:strVal val="visible"/>
                                      </p:to>
                                    </p:set>
                                    <p:animEffect transition="in" filter="fade">
                                      <p:cBhvr>
                                        <p:cTn id="17" dur="500"/>
                                        <p:tgtEl>
                                          <p:spTgt spid="66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69"/>
                                        </p:tgtEl>
                                        <p:attrNameLst>
                                          <p:attrName>style.visibility</p:attrName>
                                        </p:attrNameLst>
                                      </p:cBhvr>
                                      <p:to>
                                        <p:strVal val="visible"/>
                                      </p:to>
                                    </p:set>
                                    <p:animEffect transition="in" filter="fade">
                                      <p:cBhvr>
                                        <p:cTn id="22" dur="500"/>
                                        <p:tgtEl>
                                          <p:spTgt spid="66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70"/>
                                        </p:tgtEl>
                                        <p:attrNameLst>
                                          <p:attrName>style.visibility</p:attrName>
                                        </p:attrNameLst>
                                      </p:cBhvr>
                                      <p:to>
                                        <p:strVal val="visible"/>
                                      </p:to>
                                    </p:set>
                                    <p:animEffect transition="in" filter="fade">
                                      <p:cBhvr>
                                        <p:cTn id="27" dur="500"/>
                                        <p:tgtEl>
                                          <p:spTgt spid="67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71"/>
                                        </p:tgtEl>
                                        <p:attrNameLst>
                                          <p:attrName>style.visibility</p:attrName>
                                        </p:attrNameLst>
                                      </p:cBhvr>
                                      <p:to>
                                        <p:strVal val="visible"/>
                                      </p:to>
                                    </p:set>
                                    <p:animEffect transition="in" filter="fade">
                                      <p:cBhvr>
                                        <p:cTn id="32" dur="500"/>
                                        <p:tgtEl>
                                          <p:spTgt spid="67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72"/>
                                        </p:tgtEl>
                                        <p:attrNameLst>
                                          <p:attrName>style.visibility</p:attrName>
                                        </p:attrNameLst>
                                      </p:cBhvr>
                                      <p:to>
                                        <p:strVal val="visible"/>
                                      </p:to>
                                    </p:set>
                                    <p:animEffect transition="in" filter="fade">
                                      <p:cBhvr>
                                        <p:cTn id="37" dur="500"/>
                                        <p:tgtEl>
                                          <p:spTgt spid="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28"/>
          <p:cNvSpPr txBox="1">
            <a:spLocks noGrp="1"/>
          </p:cNvSpPr>
          <p:nvPr>
            <p:ph type="title"/>
          </p:nvPr>
        </p:nvSpPr>
        <p:spPr>
          <a:xfrm>
            <a:off x="353570" y="0"/>
            <a:ext cx="2839335" cy="1129444"/>
          </a:xfrm>
          <a:prstGeom prst="rect">
            <a:avLst/>
          </a:prstGeom>
          <a:noFill/>
          <a:ln>
            <a:noFill/>
          </a:ln>
        </p:spPr>
        <p:txBody>
          <a:bodyPr spcFirstLastPara="1" wrap="square" lIns="91425" tIns="45700" rIns="91425" bIns="45700" anchor="ctr" anchorCtr="0">
            <a:normAutofit/>
          </a:bodyPr>
          <a:lstStyle/>
          <a:p>
            <a:r>
              <a:rPr lang="es-AR" dirty="0"/>
              <a:t>PERT-CPM</a:t>
            </a:r>
            <a:endParaRPr dirty="0"/>
          </a:p>
        </p:txBody>
      </p:sp>
      <p:sp>
        <p:nvSpPr>
          <p:cNvPr id="683" name="Google Shape;683;p28"/>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91440" indent="-91440">
              <a:buSzPct val="100000"/>
            </a:pPr>
            <a:r>
              <a:rPr lang="es-AR" dirty="0"/>
              <a:t>Munier,  Manual de PERT –CPM </a:t>
            </a:r>
            <a:endParaRPr dirty="0"/>
          </a:p>
          <a:p>
            <a:pPr marL="91440" indent="-91440">
              <a:buSzPct val="100000"/>
            </a:pPr>
            <a:endParaRPr dirty="0"/>
          </a:p>
        </p:txBody>
      </p:sp>
      <p:pic>
        <p:nvPicPr>
          <p:cNvPr id="5" name="Imagen 4" descr="Interfaz de usuario gráfica, Diagrama, Texto, Aplicación&#10;&#10;El contenido generado por IA puede ser incorrecto.">
            <a:extLst>
              <a:ext uri="{FF2B5EF4-FFF2-40B4-BE49-F238E27FC236}">
                <a16:creationId xmlns:a16="http://schemas.microsoft.com/office/drawing/2014/main" id="{73D9B182-5173-8162-0623-DF4D16A92C93}"/>
              </a:ext>
            </a:extLst>
          </p:cNvPr>
          <p:cNvPicPr>
            <a:picLocks noChangeAspect="1"/>
          </p:cNvPicPr>
          <p:nvPr/>
        </p:nvPicPr>
        <p:blipFill>
          <a:blip r:embed="rId3"/>
          <a:stretch>
            <a:fillRect/>
          </a:stretch>
        </p:blipFill>
        <p:spPr>
          <a:xfrm>
            <a:off x="4841822" y="-43049"/>
            <a:ext cx="5186597" cy="713157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2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r>
              <a:rPr lang="es-AR" dirty="0"/>
              <a:t>Planificación temporal</a:t>
            </a:r>
            <a:endParaRPr dirty="0"/>
          </a:p>
        </p:txBody>
      </p:sp>
      <p:sp>
        <p:nvSpPr>
          <p:cNvPr id="692" name="Google Shape;692;p29"/>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91440" indent="-91440"/>
            <a:endParaRPr dirty="0"/>
          </a:p>
        </p:txBody>
      </p:sp>
      <p:sp>
        <p:nvSpPr>
          <p:cNvPr id="693" name="Google Shape;693;p29"/>
          <p:cNvSpPr txBox="1">
            <a:spLocks noGrp="1"/>
          </p:cNvSpPr>
          <p:nvPr>
            <p:ph type="body" idx="2"/>
          </p:nvPr>
        </p:nvSpPr>
        <p:spPr>
          <a:xfrm>
            <a:off x="623393" y="1693187"/>
            <a:ext cx="10284094" cy="4478753"/>
          </a:xfrm>
          <a:prstGeom prst="rect">
            <a:avLst/>
          </a:prstGeom>
          <a:noFill/>
          <a:ln>
            <a:noFill/>
          </a:ln>
        </p:spPr>
        <p:txBody>
          <a:bodyPr spcFirstLastPara="1" wrap="square" lIns="91425" tIns="45700" rIns="91425" bIns="45700" anchor="t" anchorCtr="0">
            <a:normAutofit/>
          </a:bodyPr>
          <a:lstStyle/>
          <a:p>
            <a:pPr marL="457200" indent="-457200">
              <a:spcBef>
                <a:spcPts val="0"/>
              </a:spcBef>
              <a:buSzPts val="2800"/>
              <a:buFont typeface="Wingdings" panose="05000000000000000000" pitchFamily="2" charset="2"/>
              <a:buChar char="v"/>
            </a:pPr>
            <a:r>
              <a:rPr lang="es-AR" sz="2800" b="1" dirty="0">
                <a:solidFill>
                  <a:srgbClr val="FF0000"/>
                </a:solidFill>
              </a:rPr>
              <a:t>¿QUÉ HACER CUANDO UNA TAREA SE SALE DE LA AGENDA?</a:t>
            </a:r>
            <a:endParaRPr dirty="0"/>
          </a:p>
          <a:p>
            <a:pPr marL="347472" lvl="1" indent="-203200">
              <a:spcBef>
                <a:spcPts val="600"/>
              </a:spcBef>
              <a:buSzPts val="2200"/>
              <a:buNone/>
            </a:pPr>
            <a:endParaRPr sz="2200" dirty="0"/>
          </a:p>
          <a:p>
            <a:pPr marL="347472" lvl="1" indent="-342900">
              <a:spcBef>
                <a:spcPts val="600"/>
              </a:spcBef>
              <a:buSzPts val="3200"/>
            </a:pPr>
            <a:r>
              <a:rPr lang="es-AR" sz="3200" dirty="0"/>
              <a:t>Revisar el impacto sobre la fecha de entrega</a:t>
            </a:r>
            <a:endParaRPr dirty="0"/>
          </a:p>
          <a:p>
            <a:pPr marL="347472" lvl="1" indent="-342900">
              <a:spcBef>
                <a:spcPts val="600"/>
              </a:spcBef>
              <a:buSzPts val="3200"/>
            </a:pPr>
            <a:r>
              <a:rPr lang="es-AR" sz="3200" dirty="0"/>
              <a:t>Reasignar recursos</a:t>
            </a:r>
            <a:endParaRPr dirty="0"/>
          </a:p>
          <a:p>
            <a:pPr marL="548640" lvl="2" indent="-548640">
              <a:spcBef>
                <a:spcPts val="600"/>
              </a:spcBef>
              <a:buSzPts val="3200"/>
            </a:pPr>
            <a:r>
              <a:rPr lang="es-AR" sz="3200" dirty="0"/>
              <a:t>La inclusión de más personas en el desarrollo no siempre genera aumento en la productividad</a:t>
            </a:r>
            <a:endParaRPr dirty="0"/>
          </a:p>
          <a:p>
            <a:pPr marL="347472" lvl="1" indent="-342900">
              <a:spcBef>
                <a:spcPts val="600"/>
              </a:spcBef>
              <a:buSzPts val="3200"/>
            </a:pPr>
            <a:r>
              <a:rPr lang="es-AR" sz="3200" dirty="0"/>
              <a:t>Reordenar tareas</a:t>
            </a:r>
            <a:endParaRPr dirty="0"/>
          </a:p>
          <a:p>
            <a:pPr marL="347472" lvl="1" indent="-342900">
              <a:spcBef>
                <a:spcPts val="600"/>
              </a:spcBef>
              <a:buSzPts val="3200"/>
            </a:pPr>
            <a:r>
              <a:rPr lang="es-AR" sz="3200" dirty="0"/>
              <a:t>Modificar entrega</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9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9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98D1B2-3240-F6F6-4E48-5284495CE2BD}"/>
              </a:ext>
            </a:extLst>
          </p:cNvPr>
          <p:cNvSpPr>
            <a:spLocks noGrp="1"/>
          </p:cNvSpPr>
          <p:nvPr>
            <p:ph type="title"/>
          </p:nvPr>
        </p:nvSpPr>
        <p:spPr/>
        <p:txBody>
          <a:bodyPr/>
          <a:lstStyle/>
          <a:p>
            <a:r>
              <a:rPr lang="es-ES" dirty="0"/>
              <a:t>Ejemplo</a:t>
            </a:r>
            <a:endParaRPr lang="es-AR" dirty="0"/>
          </a:p>
        </p:txBody>
      </p:sp>
      <p:sp>
        <p:nvSpPr>
          <p:cNvPr id="4" name="Marcador de texto 3">
            <a:extLst>
              <a:ext uri="{FF2B5EF4-FFF2-40B4-BE49-F238E27FC236}">
                <a16:creationId xmlns:a16="http://schemas.microsoft.com/office/drawing/2014/main" id="{85FCA05C-446D-801F-8FCF-60165D06D1CF}"/>
              </a:ext>
            </a:extLst>
          </p:cNvPr>
          <p:cNvSpPr>
            <a:spLocks noGrp="1"/>
          </p:cNvSpPr>
          <p:nvPr>
            <p:ph type="body" idx="1"/>
          </p:nvPr>
        </p:nvSpPr>
        <p:spPr/>
        <p:txBody>
          <a:bodyPr/>
          <a:lstStyle/>
          <a:p>
            <a:endParaRPr lang="es-AR" dirty="0"/>
          </a:p>
        </p:txBody>
      </p:sp>
      <p:graphicFrame>
        <p:nvGraphicFramePr>
          <p:cNvPr id="10" name="Tabla 10">
            <a:extLst>
              <a:ext uri="{FF2B5EF4-FFF2-40B4-BE49-F238E27FC236}">
                <a16:creationId xmlns:a16="http://schemas.microsoft.com/office/drawing/2014/main" id="{C6F817A7-DBE1-7915-5871-10A54083AF2E}"/>
              </a:ext>
            </a:extLst>
          </p:cNvPr>
          <p:cNvGraphicFramePr>
            <a:graphicFrameLocks noGrp="1"/>
          </p:cNvGraphicFramePr>
          <p:nvPr>
            <p:extLst>
              <p:ext uri="{D42A27DB-BD31-4B8C-83A1-F6EECF244321}">
                <p14:modId xmlns:p14="http://schemas.microsoft.com/office/powerpoint/2010/main" val="3166494954"/>
              </p:ext>
            </p:extLst>
          </p:nvPr>
        </p:nvGraphicFramePr>
        <p:xfrm>
          <a:off x="1271827" y="2264898"/>
          <a:ext cx="8730300" cy="3913699"/>
        </p:xfrm>
        <a:graphic>
          <a:graphicData uri="http://schemas.openxmlformats.org/drawingml/2006/table">
            <a:tbl>
              <a:tblPr firstRow="1" bandRow="1">
                <a:tableStyleId>{3CB65AB1-12CD-4928-94E2-027FF63208B2}</a:tableStyleId>
              </a:tblPr>
              <a:tblGrid>
                <a:gridCol w="799994">
                  <a:extLst>
                    <a:ext uri="{9D8B030D-6E8A-4147-A177-3AD203B41FA5}">
                      <a16:colId xmlns:a16="http://schemas.microsoft.com/office/drawing/2014/main" val="2039622971"/>
                    </a:ext>
                  </a:extLst>
                </a:gridCol>
                <a:gridCol w="3565156">
                  <a:extLst>
                    <a:ext uri="{9D8B030D-6E8A-4147-A177-3AD203B41FA5}">
                      <a16:colId xmlns:a16="http://schemas.microsoft.com/office/drawing/2014/main" val="2974049284"/>
                    </a:ext>
                  </a:extLst>
                </a:gridCol>
                <a:gridCol w="2182575">
                  <a:extLst>
                    <a:ext uri="{9D8B030D-6E8A-4147-A177-3AD203B41FA5}">
                      <a16:colId xmlns:a16="http://schemas.microsoft.com/office/drawing/2014/main" val="4214821877"/>
                    </a:ext>
                  </a:extLst>
                </a:gridCol>
                <a:gridCol w="2182575">
                  <a:extLst>
                    <a:ext uri="{9D8B030D-6E8A-4147-A177-3AD203B41FA5}">
                      <a16:colId xmlns:a16="http://schemas.microsoft.com/office/drawing/2014/main" val="1716986227"/>
                    </a:ext>
                  </a:extLst>
                </a:gridCol>
              </a:tblGrid>
              <a:tr h="0">
                <a:tc>
                  <a:txBody>
                    <a:bodyPr/>
                    <a:lstStyle/>
                    <a:p>
                      <a:r>
                        <a:rPr lang="es-ES" sz="1800" b="1" dirty="0">
                          <a:latin typeface="Calibri" panose="020F0502020204030204" pitchFamily="34" charset="0"/>
                          <a:cs typeface="Calibri" panose="020F0502020204030204" pitchFamily="34" charset="0"/>
                        </a:rPr>
                        <a:t>ID</a:t>
                      </a:r>
                      <a:endParaRPr lang="es-AR" sz="1800" b="1"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b="1" dirty="0"/>
                        <a:t>DESCRIPCION</a:t>
                      </a:r>
                      <a:endParaRPr lang="es-AR" sz="1400" b="1" dirty="0"/>
                    </a:p>
                  </a:txBody>
                  <a:tcPr/>
                </a:tc>
                <a:tc>
                  <a:txBody>
                    <a:bodyPr/>
                    <a:lstStyle/>
                    <a:p>
                      <a:r>
                        <a:rPr lang="es-ES" sz="1400" b="1" dirty="0"/>
                        <a:t>PREDEC</a:t>
                      </a:r>
                      <a:endParaRPr lang="es-AR" sz="1400" b="1" dirty="0"/>
                    </a:p>
                  </a:txBody>
                  <a:tcPr/>
                </a:tc>
                <a:tc>
                  <a:txBody>
                    <a:bodyPr/>
                    <a:lstStyle/>
                    <a:p>
                      <a:r>
                        <a:rPr lang="es-ES" sz="1400" b="1" dirty="0"/>
                        <a:t>TIEMPO </a:t>
                      </a:r>
                      <a:endParaRPr lang="es-AR" sz="1400" b="1" dirty="0"/>
                    </a:p>
                  </a:txBody>
                  <a:tcPr/>
                </a:tc>
                <a:extLst>
                  <a:ext uri="{0D108BD9-81ED-4DB2-BD59-A6C34878D82A}">
                    <a16:rowId xmlns:a16="http://schemas.microsoft.com/office/drawing/2014/main" val="400657701"/>
                  </a:ext>
                </a:extLst>
              </a:tr>
              <a:tr h="432155">
                <a:tc>
                  <a:txBody>
                    <a:bodyPr/>
                    <a:lstStyle/>
                    <a:p>
                      <a:r>
                        <a:rPr lang="es-ES" sz="1800" dirty="0">
                          <a:latin typeface="Calibri" panose="020F0502020204030204" pitchFamily="34" charset="0"/>
                          <a:cs typeface="Calibri" panose="020F0502020204030204" pitchFamily="34" charset="0"/>
                        </a:rPr>
                        <a:t>A</a:t>
                      </a:r>
                      <a:endParaRPr lang="es-AR" sz="1800" dirty="0">
                        <a:latin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dirty="0"/>
                        <a:t>Hacer los cimientos</a:t>
                      </a:r>
                      <a:endParaRPr lang="es-AR" sz="1400" dirty="0"/>
                    </a:p>
                  </a:txBody>
                  <a:tcPr/>
                </a:tc>
                <a:tc>
                  <a:txBody>
                    <a:bodyPr/>
                    <a:lstStyle/>
                    <a:p>
                      <a:endParaRPr lang="es-AR" sz="1400" dirty="0"/>
                    </a:p>
                  </a:txBody>
                  <a:tcPr/>
                </a:tc>
                <a:tc>
                  <a:txBody>
                    <a:bodyPr/>
                    <a:lstStyle/>
                    <a:p>
                      <a:r>
                        <a:rPr lang="es-ES" sz="1400" dirty="0"/>
                        <a:t>3</a:t>
                      </a:r>
                      <a:endParaRPr lang="es-AR" sz="1400" dirty="0"/>
                    </a:p>
                  </a:txBody>
                  <a:tcPr/>
                </a:tc>
                <a:extLst>
                  <a:ext uri="{0D108BD9-81ED-4DB2-BD59-A6C34878D82A}">
                    <a16:rowId xmlns:a16="http://schemas.microsoft.com/office/drawing/2014/main" val="4168536283"/>
                  </a:ext>
                </a:extLst>
              </a:tr>
              <a:tr h="389473">
                <a:tc>
                  <a:txBody>
                    <a:bodyPr/>
                    <a:lstStyle/>
                    <a:p>
                      <a:r>
                        <a:rPr lang="es-ES" sz="1400" dirty="0"/>
                        <a:t>B</a:t>
                      </a:r>
                      <a:endParaRPr lang="es-AR" sz="14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dirty="0"/>
                        <a:t>Erigir la estructura</a:t>
                      </a:r>
                      <a:endParaRPr lang="es-AR" sz="1400" dirty="0"/>
                    </a:p>
                  </a:txBody>
                  <a:tcPr/>
                </a:tc>
                <a:tc>
                  <a:txBody>
                    <a:bodyPr/>
                    <a:lstStyle/>
                    <a:p>
                      <a:r>
                        <a:rPr lang="es-ES" sz="1400" dirty="0"/>
                        <a:t>A</a:t>
                      </a:r>
                      <a:endParaRPr lang="es-AR" sz="1400" dirty="0"/>
                    </a:p>
                  </a:txBody>
                  <a:tcPr/>
                </a:tc>
                <a:tc>
                  <a:txBody>
                    <a:bodyPr/>
                    <a:lstStyle/>
                    <a:p>
                      <a:r>
                        <a:rPr lang="es-ES" sz="1400" dirty="0"/>
                        <a:t>5</a:t>
                      </a:r>
                      <a:endParaRPr lang="es-AR" sz="1400" dirty="0"/>
                    </a:p>
                  </a:txBody>
                  <a:tcPr/>
                </a:tc>
                <a:extLst>
                  <a:ext uri="{0D108BD9-81ED-4DB2-BD59-A6C34878D82A}">
                    <a16:rowId xmlns:a16="http://schemas.microsoft.com/office/drawing/2014/main" val="2994559590"/>
                  </a:ext>
                </a:extLst>
              </a:tr>
              <a:tr h="389473">
                <a:tc>
                  <a:txBody>
                    <a:bodyPr/>
                    <a:lstStyle/>
                    <a:p>
                      <a:r>
                        <a:rPr lang="es-ES" sz="1400" dirty="0"/>
                        <a:t>C</a:t>
                      </a:r>
                      <a:endParaRPr lang="es-AR" sz="1400" dirty="0"/>
                    </a:p>
                  </a:txBody>
                  <a:tcPr/>
                </a:tc>
                <a:tc>
                  <a:txBody>
                    <a:bodyPr/>
                    <a:lstStyle/>
                    <a:p>
                      <a:r>
                        <a:rPr lang="es-ES" sz="1400" dirty="0"/>
                        <a:t>Poner las vigas del techo</a:t>
                      </a:r>
                      <a:endParaRPr lang="es-AR" sz="1400" dirty="0"/>
                    </a:p>
                  </a:txBody>
                  <a:tcPr/>
                </a:tc>
                <a:tc>
                  <a:txBody>
                    <a:bodyPr/>
                    <a:lstStyle/>
                    <a:p>
                      <a:r>
                        <a:rPr lang="es-ES" sz="1400" dirty="0"/>
                        <a:t>B</a:t>
                      </a:r>
                      <a:endParaRPr lang="es-AR" sz="1400" dirty="0"/>
                    </a:p>
                  </a:txBody>
                  <a:tcPr/>
                </a:tc>
                <a:tc>
                  <a:txBody>
                    <a:bodyPr/>
                    <a:lstStyle/>
                    <a:p>
                      <a:r>
                        <a:rPr lang="es-ES" sz="1400" dirty="0"/>
                        <a:t>2</a:t>
                      </a:r>
                      <a:endParaRPr lang="es-AR" sz="1400" dirty="0"/>
                    </a:p>
                  </a:txBody>
                  <a:tcPr/>
                </a:tc>
                <a:extLst>
                  <a:ext uri="{0D108BD9-81ED-4DB2-BD59-A6C34878D82A}">
                    <a16:rowId xmlns:a16="http://schemas.microsoft.com/office/drawing/2014/main" val="535201416"/>
                  </a:ext>
                </a:extLst>
              </a:tr>
              <a:tr h="389473">
                <a:tc>
                  <a:txBody>
                    <a:bodyPr/>
                    <a:lstStyle/>
                    <a:p>
                      <a:r>
                        <a:rPr lang="es-ES" sz="1400" dirty="0"/>
                        <a:t>D</a:t>
                      </a:r>
                      <a:endParaRPr lang="es-AR" sz="1400" dirty="0"/>
                    </a:p>
                  </a:txBody>
                  <a:tcPr/>
                </a:tc>
                <a:tc>
                  <a:txBody>
                    <a:bodyPr/>
                    <a:lstStyle/>
                    <a:p>
                      <a:r>
                        <a:rPr lang="es-ES" sz="1400" dirty="0"/>
                        <a:t>Revestir el techo</a:t>
                      </a:r>
                      <a:endParaRPr lang="es-AR" sz="1400" dirty="0"/>
                    </a:p>
                  </a:txBody>
                  <a:tcPr/>
                </a:tc>
                <a:tc>
                  <a:txBody>
                    <a:bodyPr/>
                    <a:lstStyle/>
                    <a:p>
                      <a:r>
                        <a:rPr lang="es-ES" sz="1400" dirty="0"/>
                        <a:t>C</a:t>
                      </a:r>
                      <a:endParaRPr lang="es-AR" sz="1400" dirty="0"/>
                    </a:p>
                  </a:txBody>
                  <a:tcPr/>
                </a:tc>
                <a:tc>
                  <a:txBody>
                    <a:bodyPr/>
                    <a:lstStyle/>
                    <a:p>
                      <a:r>
                        <a:rPr lang="es-ES" sz="1400" dirty="0"/>
                        <a:t>3</a:t>
                      </a:r>
                      <a:endParaRPr lang="es-AR" sz="1400" dirty="0"/>
                    </a:p>
                  </a:txBody>
                  <a:tcPr/>
                </a:tc>
                <a:extLst>
                  <a:ext uri="{0D108BD9-81ED-4DB2-BD59-A6C34878D82A}">
                    <a16:rowId xmlns:a16="http://schemas.microsoft.com/office/drawing/2014/main" val="3019505463"/>
                  </a:ext>
                </a:extLst>
              </a:tr>
              <a:tr h="389473">
                <a:tc>
                  <a:txBody>
                    <a:bodyPr/>
                    <a:lstStyle/>
                    <a:p>
                      <a:r>
                        <a:rPr lang="es-ES" sz="1400" dirty="0"/>
                        <a:t>E</a:t>
                      </a:r>
                      <a:endParaRPr lang="es-AR" sz="1400" dirty="0"/>
                    </a:p>
                  </a:txBody>
                  <a:tcPr/>
                </a:tc>
                <a:tc>
                  <a:txBody>
                    <a:bodyPr/>
                    <a:lstStyle/>
                    <a:p>
                      <a:r>
                        <a:rPr lang="es-ES" sz="1400" dirty="0"/>
                        <a:t>Cableado eléctrico</a:t>
                      </a:r>
                      <a:endParaRPr lang="es-AR" sz="1400" dirty="0"/>
                    </a:p>
                  </a:txBody>
                  <a:tcPr/>
                </a:tc>
                <a:tc>
                  <a:txBody>
                    <a:bodyPr/>
                    <a:lstStyle/>
                    <a:p>
                      <a:r>
                        <a:rPr lang="es-ES" sz="1400" dirty="0"/>
                        <a:t>B</a:t>
                      </a:r>
                      <a:endParaRPr lang="es-AR" sz="1400" dirty="0"/>
                    </a:p>
                  </a:txBody>
                  <a:tcPr/>
                </a:tc>
                <a:tc>
                  <a:txBody>
                    <a:bodyPr/>
                    <a:lstStyle/>
                    <a:p>
                      <a:r>
                        <a:rPr lang="es-ES" sz="1400" dirty="0"/>
                        <a:t>4</a:t>
                      </a:r>
                      <a:endParaRPr lang="es-AR" sz="1400" dirty="0"/>
                    </a:p>
                  </a:txBody>
                  <a:tcPr/>
                </a:tc>
                <a:extLst>
                  <a:ext uri="{0D108BD9-81ED-4DB2-BD59-A6C34878D82A}">
                    <a16:rowId xmlns:a16="http://schemas.microsoft.com/office/drawing/2014/main" val="2384806201"/>
                  </a:ext>
                </a:extLst>
              </a:tr>
              <a:tr h="389473">
                <a:tc>
                  <a:txBody>
                    <a:bodyPr/>
                    <a:lstStyle/>
                    <a:p>
                      <a:r>
                        <a:rPr lang="es-ES" sz="1400" dirty="0"/>
                        <a:t>F</a:t>
                      </a:r>
                      <a:endParaRPr lang="es-AR" sz="1400" dirty="0"/>
                    </a:p>
                  </a:txBody>
                  <a:tcPr/>
                </a:tc>
                <a:tc>
                  <a:txBody>
                    <a:bodyPr/>
                    <a:lstStyle/>
                    <a:p>
                      <a:r>
                        <a:rPr lang="es-ES" sz="1400" dirty="0"/>
                        <a:t>Paredes exteriores</a:t>
                      </a:r>
                      <a:endParaRPr lang="es-AR" sz="1400" dirty="0"/>
                    </a:p>
                  </a:txBody>
                  <a:tcPr/>
                </a:tc>
                <a:tc>
                  <a:txBody>
                    <a:bodyPr/>
                    <a:lstStyle/>
                    <a:p>
                      <a:r>
                        <a:rPr lang="es-ES" sz="1400" dirty="0"/>
                        <a:t>G</a:t>
                      </a:r>
                      <a:endParaRPr lang="es-AR" sz="1400" dirty="0"/>
                    </a:p>
                  </a:txBody>
                  <a:tcPr/>
                </a:tc>
                <a:tc>
                  <a:txBody>
                    <a:bodyPr/>
                    <a:lstStyle/>
                    <a:p>
                      <a:r>
                        <a:rPr lang="es-ES" sz="1400" dirty="0"/>
                        <a:t>4</a:t>
                      </a:r>
                      <a:endParaRPr lang="es-AR" sz="1400" dirty="0"/>
                    </a:p>
                  </a:txBody>
                  <a:tcPr/>
                </a:tc>
                <a:extLst>
                  <a:ext uri="{0D108BD9-81ED-4DB2-BD59-A6C34878D82A}">
                    <a16:rowId xmlns:a16="http://schemas.microsoft.com/office/drawing/2014/main" val="1378378647"/>
                  </a:ext>
                </a:extLst>
              </a:tr>
              <a:tr h="389473">
                <a:tc>
                  <a:txBody>
                    <a:bodyPr/>
                    <a:lstStyle/>
                    <a:p>
                      <a:r>
                        <a:rPr lang="es-ES" sz="1400" dirty="0"/>
                        <a:t>G</a:t>
                      </a:r>
                      <a:endParaRPr lang="es-AR" sz="1400" dirty="0"/>
                    </a:p>
                  </a:txBody>
                  <a:tcPr/>
                </a:tc>
                <a:tc>
                  <a:txBody>
                    <a:bodyPr/>
                    <a:lstStyle/>
                    <a:p>
                      <a:r>
                        <a:rPr lang="es-ES" sz="1400" dirty="0"/>
                        <a:t>Colocar ventanas</a:t>
                      </a:r>
                      <a:endParaRPr lang="es-AR" sz="1400" dirty="0"/>
                    </a:p>
                  </a:txBody>
                  <a:tcPr/>
                </a:tc>
                <a:tc>
                  <a:txBody>
                    <a:bodyPr/>
                    <a:lstStyle/>
                    <a:p>
                      <a:r>
                        <a:rPr lang="es-ES" sz="1400" dirty="0"/>
                        <a:t>B</a:t>
                      </a:r>
                      <a:endParaRPr lang="es-AR" sz="1400" dirty="0"/>
                    </a:p>
                  </a:txBody>
                  <a:tcPr/>
                </a:tc>
                <a:tc>
                  <a:txBody>
                    <a:bodyPr/>
                    <a:lstStyle/>
                    <a:p>
                      <a:r>
                        <a:rPr lang="es-ES" sz="1400" dirty="0"/>
                        <a:t>2</a:t>
                      </a:r>
                      <a:endParaRPr lang="es-AR" sz="1400" dirty="0"/>
                    </a:p>
                  </a:txBody>
                  <a:tcPr/>
                </a:tc>
                <a:extLst>
                  <a:ext uri="{0D108BD9-81ED-4DB2-BD59-A6C34878D82A}">
                    <a16:rowId xmlns:a16="http://schemas.microsoft.com/office/drawing/2014/main" val="3478114320"/>
                  </a:ext>
                </a:extLst>
              </a:tr>
              <a:tr h="389473">
                <a:tc>
                  <a:txBody>
                    <a:bodyPr/>
                    <a:lstStyle/>
                    <a:p>
                      <a:r>
                        <a:rPr lang="es-ES" sz="1400" dirty="0"/>
                        <a:t>H</a:t>
                      </a:r>
                      <a:endParaRPr lang="es-AR" sz="1400" dirty="0"/>
                    </a:p>
                  </a:txBody>
                  <a:tcPr/>
                </a:tc>
                <a:tc>
                  <a:txBody>
                    <a:bodyPr/>
                    <a:lstStyle/>
                    <a:p>
                      <a:r>
                        <a:rPr lang="es-ES" sz="1400" dirty="0"/>
                        <a:t>Paredes interiores</a:t>
                      </a:r>
                      <a:endParaRPr lang="es-AR" sz="1400" dirty="0"/>
                    </a:p>
                  </a:txBody>
                  <a:tcPr/>
                </a:tc>
                <a:tc>
                  <a:txBody>
                    <a:bodyPr/>
                    <a:lstStyle/>
                    <a:p>
                      <a:r>
                        <a:rPr lang="es-ES" sz="1400" dirty="0"/>
                        <a:t>D,F</a:t>
                      </a:r>
                      <a:endParaRPr lang="es-AR" sz="1400" dirty="0"/>
                    </a:p>
                  </a:txBody>
                  <a:tcPr/>
                </a:tc>
                <a:tc>
                  <a:txBody>
                    <a:bodyPr/>
                    <a:lstStyle/>
                    <a:p>
                      <a:r>
                        <a:rPr lang="es-ES" sz="1400" dirty="0"/>
                        <a:t>2</a:t>
                      </a:r>
                      <a:endParaRPr lang="es-AR" sz="1400" dirty="0"/>
                    </a:p>
                  </a:txBody>
                  <a:tcPr/>
                </a:tc>
                <a:extLst>
                  <a:ext uri="{0D108BD9-81ED-4DB2-BD59-A6C34878D82A}">
                    <a16:rowId xmlns:a16="http://schemas.microsoft.com/office/drawing/2014/main" val="3652663683"/>
                  </a:ext>
                </a:extLst>
              </a:tr>
              <a:tr h="389473">
                <a:tc>
                  <a:txBody>
                    <a:bodyPr/>
                    <a:lstStyle/>
                    <a:p>
                      <a:r>
                        <a:rPr lang="es-ES" sz="1400" dirty="0"/>
                        <a:t>I</a:t>
                      </a:r>
                      <a:endParaRPr lang="es-AR" sz="1400" dirty="0"/>
                    </a:p>
                  </a:txBody>
                  <a:tcPr/>
                </a:tc>
                <a:tc>
                  <a:txBody>
                    <a:bodyPr/>
                    <a:lstStyle/>
                    <a:p>
                      <a:r>
                        <a:rPr lang="es-ES" sz="1400" dirty="0"/>
                        <a:t>Pintura exterior e interior</a:t>
                      </a:r>
                      <a:endParaRPr lang="es-AR" sz="1400" dirty="0"/>
                    </a:p>
                  </a:txBody>
                  <a:tcPr/>
                </a:tc>
                <a:tc>
                  <a:txBody>
                    <a:bodyPr/>
                    <a:lstStyle/>
                    <a:p>
                      <a:r>
                        <a:rPr lang="es-ES" sz="1400" dirty="0"/>
                        <a:t>F,H</a:t>
                      </a:r>
                      <a:endParaRPr lang="es-AR" sz="1400" dirty="0"/>
                    </a:p>
                  </a:txBody>
                  <a:tcPr/>
                </a:tc>
                <a:tc>
                  <a:txBody>
                    <a:bodyPr/>
                    <a:lstStyle/>
                    <a:p>
                      <a:r>
                        <a:rPr lang="es-ES" sz="1400" dirty="0"/>
                        <a:t>3</a:t>
                      </a:r>
                      <a:endParaRPr lang="es-AR" sz="1400" dirty="0"/>
                    </a:p>
                  </a:txBody>
                  <a:tcPr/>
                </a:tc>
                <a:extLst>
                  <a:ext uri="{0D108BD9-81ED-4DB2-BD59-A6C34878D82A}">
                    <a16:rowId xmlns:a16="http://schemas.microsoft.com/office/drawing/2014/main" val="2137215472"/>
                  </a:ext>
                </a:extLst>
              </a:tr>
            </a:tbl>
          </a:graphicData>
        </a:graphic>
      </p:graphicFrame>
    </p:spTree>
    <p:extLst>
      <p:ext uri="{BB962C8B-B14F-4D97-AF65-F5344CB8AC3E}">
        <p14:creationId xmlns:p14="http://schemas.microsoft.com/office/powerpoint/2010/main" val="1912858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23"/>
          <p:cNvSpPr txBox="1">
            <a:spLocks noGrp="1"/>
          </p:cNvSpPr>
          <p:nvPr>
            <p:ph type="title"/>
          </p:nvPr>
        </p:nvSpPr>
        <p:spPr>
          <a:xfrm>
            <a:off x="634114" y="120454"/>
            <a:ext cx="10284095" cy="1129444"/>
          </a:xfrm>
          <a:prstGeom prst="rect">
            <a:avLst/>
          </a:prstGeom>
          <a:noFill/>
          <a:ln>
            <a:noFill/>
          </a:ln>
        </p:spPr>
        <p:txBody>
          <a:bodyPr spcFirstLastPara="1" wrap="square" lIns="91425" tIns="45700" rIns="91425" bIns="45700" anchor="ctr" anchorCtr="0">
            <a:normAutofit/>
          </a:bodyPr>
          <a:lstStyle/>
          <a:p>
            <a:r>
              <a:rPr lang="es-AR" dirty="0"/>
              <a:t>Método de planificación temporal</a:t>
            </a:r>
            <a:br>
              <a:rPr lang="es-AR" dirty="0"/>
            </a:br>
            <a:r>
              <a:rPr lang="es-AR" dirty="0"/>
              <a:t>PERT - CPM</a:t>
            </a:r>
            <a:endParaRPr dirty="0"/>
          </a:p>
        </p:txBody>
      </p:sp>
      <p:sp>
        <p:nvSpPr>
          <p:cNvPr id="399" name="Google Shape;399;p23"/>
          <p:cNvSpPr txBox="1"/>
          <p:nvPr/>
        </p:nvSpPr>
        <p:spPr>
          <a:xfrm>
            <a:off x="4210051" y="1571626"/>
            <a:ext cx="184731" cy="461665"/>
          </a:xfrm>
          <a:prstGeom prst="rect">
            <a:avLst/>
          </a:prstGeom>
          <a:noFill/>
          <a:ln>
            <a:noFill/>
          </a:ln>
        </p:spPr>
        <p:txBody>
          <a:bodyPr spcFirstLastPara="1" wrap="square" lIns="91425" tIns="45700" rIns="91425" bIns="45700" anchor="t" anchorCtr="0">
            <a:spAutoFit/>
          </a:bodyPr>
          <a:lstStyle/>
          <a:p>
            <a:pPr>
              <a:buSzPts val="2400"/>
            </a:pPr>
            <a:endParaRPr sz="2400" dirty="0">
              <a:solidFill>
                <a:schemeClr val="dk1"/>
              </a:solidFill>
              <a:latin typeface="Times New Roman"/>
              <a:ea typeface="Times New Roman"/>
              <a:cs typeface="Times New Roman"/>
              <a:sym typeface="Times New Roman"/>
            </a:endParaRPr>
          </a:p>
        </p:txBody>
      </p:sp>
      <p:grpSp>
        <p:nvGrpSpPr>
          <p:cNvPr id="400" name="Google Shape;400;p23"/>
          <p:cNvGrpSpPr/>
          <p:nvPr/>
        </p:nvGrpSpPr>
        <p:grpSpPr>
          <a:xfrm>
            <a:off x="384517" y="1130901"/>
            <a:ext cx="11516845" cy="5150560"/>
            <a:chOff x="168275" y="2659335"/>
            <a:chExt cx="8736462" cy="3016137"/>
          </a:xfrm>
        </p:grpSpPr>
        <p:sp>
          <p:nvSpPr>
            <p:cNvPr id="401" name="Google Shape;401;p23"/>
            <p:cNvSpPr txBox="1"/>
            <p:nvPr/>
          </p:nvSpPr>
          <p:spPr>
            <a:xfrm>
              <a:off x="1752096" y="3438825"/>
              <a:ext cx="809419"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Te=0|</a:t>
              </a:r>
              <a:endParaRPr sz="1600" dirty="0">
                <a:solidFill>
                  <a:schemeClr val="dk1"/>
                </a:solidFill>
                <a:latin typeface="Twentieth Century"/>
                <a:ea typeface="Twentieth Century"/>
                <a:cs typeface="Twentieth Century"/>
                <a:sym typeface="Twentieth Century"/>
              </a:endParaRPr>
            </a:p>
          </p:txBody>
        </p:sp>
        <p:sp>
          <p:nvSpPr>
            <p:cNvPr id="402" name="Google Shape;402;p23"/>
            <p:cNvSpPr txBox="1"/>
            <p:nvPr/>
          </p:nvSpPr>
          <p:spPr>
            <a:xfrm>
              <a:off x="2690124" y="2659335"/>
              <a:ext cx="636390" cy="269723"/>
            </a:xfrm>
            <a:prstGeom prst="rect">
              <a:avLst/>
            </a:prstGeom>
            <a:noFill/>
            <a:ln>
              <a:noFill/>
            </a:ln>
          </p:spPr>
          <p:txBody>
            <a:bodyPr spcFirstLastPara="1" wrap="square" lIns="91425" tIns="45700" rIns="91425" bIns="45700" anchor="t" anchorCtr="0">
              <a:spAutoFit/>
            </a:bodyPr>
            <a:lstStyle/>
            <a:p>
              <a:pPr>
                <a:buSzPts val="1600"/>
              </a:pPr>
              <a:r>
                <a:rPr lang="es-AR" sz="1600" b="1" dirty="0">
                  <a:solidFill>
                    <a:srgbClr val="4A6617"/>
                  </a:solidFill>
                  <a:latin typeface="Calibri"/>
                  <a:ea typeface="Calibri"/>
                  <a:cs typeface="Calibri"/>
                  <a:sym typeface="Calibri"/>
                </a:rPr>
                <a:t>Ta=6</a:t>
              </a:r>
              <a:endParaRPr sz="1600" b="1" dirty="0">
                <a:solidFill>
                  <a:srgbClr val="4A6617"/>
                </a:solidFill>
                <a:latin typeface="Calibri"/>
                <a:ea typeface="Calibri"/>
                <a:cs typeface="Calibri"/>
                <a:sym typeface="Calibri"/>
              </a:endParaRPr>
            </a:p>
          </p:txBody>
        </p:sp>
        <p:grpSp>
          <p:nvGrpSpPr>
            <p:cNvPr id="403" name="Google Shape;403;p23"/>
            <p:cNvGrpSpPr/>
            <p:nvPr/>
          </p:nvGrpSpPr>
          <p:grpSpPr>
            <a:xfrm>
              <a:off x="168275" y="2724556"/>
              <a:ext cx="8736462" cy="2950916"/>
              <a:chOff x="168275" y="1808296"/>
              <a:chExt cx="8736462" cy="2950916"/>
            </a:xfrm>
          </p:grpSpPr>
          <p:sp>
            <p:nvSpPr>
              <p:cNvPr id="404" name="Google Shape;404;p23"/>
              <p:cNvSpPr/>
              <p:nvPr/>
            </p:nvSpPr>
            <p:spPr>
              <a:xfrm>
                <a:off x="168275" y="2368550"/>
                <a:ext cx="685800" cy="533400"/>
              </a:xfrm>
              <a:prstGeom prst="ellipse">
                <a:avLst/>
              </a:prstGeom>
              <a:noFill/>
              <a:ln>
                <a:noFill/>
              </a:ln>
            </p:spPr>
            <p:txBody>
              <a:bodyPr spcFirstLastPara="1" wrap="square" lIns="91425" tIns="45700" rIns="91425" bIns="45700" anchor="ctr"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405" name="Google Shape;405;p23"/>
              <p:cNvSpPr/>
              <p:nvPr/>
            </p:nvSpPr>
            <p:spPr>
              <a:xfrm>
                <a:off x="549275" y="2825750"/>
                <a:ext cx="533400" cy="381000"/>
              </a:xfrm>
              <a:prstGeom prst="ellipse">
                <a:avLst/>
              </a:prstGeom>
              <a:noFill/>
              <a:ln>
                <a:noFill/>
              </a:ln>
            </p:spPr>
            <p:txBody>
              <a:bodyPr spcFirstLastPara="1" wrap="square" lIns="91425" tIns="45700" rIns="91425" bIns="45700" anchor="ctr" anchorCtr="0">
                <a:noAutofit/>
              </a:bodyPr>
              <a:lstStyle/>
              <a:p>
                <a:pPr algn="ctr">
                  <a:buSzPts val="1600"/>
                </a:pPr>
                <a:r>
                  <a:rPr lang="es-AR" sz="1600" dirty="0">
                    <a:solidFill>
                      <a:schemeClr val="dk1"/>
                    </a:solidFill>
                    <a:latin typeface="Twentieth Century"/>
                    <a:ea typeface="Twentieth Century"/>
                    <a:cs typeface="Twentieth Century"/>
                    <a:sym typeface="Twentieth Century"/>
                  </a:rPr>
                  <a:t>ini</a:t>
                </a:r>
                <a:endParaRPr sz="1600" dirty="0">
                  <a:solidFill>
                    <a:schemeClr val="dk1"/>
                  </a:solidFill>
                  <a:latin typeface="Twentieth Century"/>
                  <a:ea typeface="Twentieth Century"/>
                  <a:cs typeface="Twentieth Century"/>
                  <a:sym typeface="Twentieth Century"/>
                </a:endParaRPr>
              </a:p>
            </p:txBody>
          </p:sp>
          <p:sp>
            <p:nvSpPr>
              <p:cNvPr id="406" name="Google Shape;406;p23"/>
              <p:cNvSpPr/>
              <p:nvPr/>
            </p:nvSpPr>
            <p:spPr>
              <a:xfrm>
                <a:off x="2577121" y="2907543"/>
                <a:ext cx="548285" cy="554265"/>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407" name="Google Shape;407;p23"/>
              <p:cNvSpPr/>
              <p:nvPr/>
            </p:nvSpPr>
            <p:spPr>
              <a:xfrm>
                <a:off x="473075" y="2749550"/>
                <a:ext cx="762000" cy="6858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408" name="Google Shape;408;p23"/>
              <p:cNvSpPr/>
              <p:nvPr/>
            </p:nvSpPr>
            <p:spPr>
              <a:xfrm>
                <a:off x="1731962" y="2749550"/>
                <a:ext cx="521422" cy="4953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409" name="Google Shape;409;p23"/>
              <p:cNvSpPr/>
              <p:nvPr/>
            </p:nvSpPr>
            <p:spPr>
              <a:xfrm>
                <a:off x="3893970" y="2104542"/>
                <a:ext cx="636390" cy="523649"/>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410" name="Google Shape;410;p23"/>
              <p:cNvSpPr/>
              <p:nvPr/>
            </p:nvSpPr>
            <p:spPr>
              <a:xfrm>
                <a:off x="3618497" y="4248350"/>
                <a:ext cx="609600" cy="510862"/>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buSzPts val="1800"/>
                </a:pPr>
                <a:endParaRPr sz="1800" dirty="0">
                  <a:solidFill>
                    <a:schemeClr val="dk1"/>
                  </a:solidFill>
                  <a:latin typeface="Twentieth Century"/>
                  <a:ea typeface="Twentieth Century"/>
                  <a:cs typeface="Twentieth Century"/>
                  <a:sym typeface="Twentieth Century"/>
                </a:endParaRPr>
              </a:p>
            </p:txBody>
          </p:sp>
          <p:sp>
            <p:nvSpPr>
              <p:cNvPr id="411" name="Google Shape;411;p23"/>
              <p:cNvSpPr/>
              <p:nvPr/>
            </p:nvSpPr>
            <p:spPr>
              <a:xfrm>
                <a:off x="5139650" y="3244850"/>
                <a:ext cx="551516" cy="531298"/>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SzPts val="1600"/>
                </a:pPr>
                <a:r>
                  <a:rPr lang="es-AR" sz="1600" dirty="0">
                    <a:solidFill>
                      <a:schemeClr val="dk1"/>
                    </a:solidFill>
                    <a:latin typeface="Twentieth Century"/>
                    <a:ea typeface="Twentieth Century"/>
                    <a:cs typeface="Twentieth Century"/>
                    <a:sym typeface="Twentieth Century"/>
                  </a:rPr>
                  <a:t>F</a:t>
                </a:r>
                <a:endParaRPr sz="1600" dirty="0">
                  <a:solidFill>
                    <a:schemeClr val="dk1"/>
                  </a:solidFill>
                  <a:latin typeface="Twentieth Century"/>
                  <a:ea typeface="Twentieth Century"/>
                  <a:cs typeface="Twentieth Century"/>
                  <a:sym typeface="Twentieth Century"/>
                </a:endParaRPr>
              </a:p>
            </p:txBody>
          </p:sp>
          <p:sp>
            <p:nvSpPr>
              <p:cNvPr id="412" name="Google Shape;412;p23"/>
              <p:cNvSpPr/>
              <p:nvPr/>
            </p:nvSpPr>
            <p:spPr>
              <a:xfrm>
                <a:off x="3978275" y="3199802"/>
                <a:ext cx="609600" cy="443648"/>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SzPts val="1600"/>
                </a:pPr>
                <a:r>
                  <a:rPr lang="es-ES" sz="1600" dirty="0">
                    <a:solidFill>
                      <a:schemeClr val="dk1"/>
                    </a:solidFill>
                    <a:latin typeface="Twentieth Century"/>
                    <a:ea typeface="Twentieth Century"/>
                    <a:cs typeface="Twentieth Century"/>
                    <a:sym typeface="Twentieth Century"/>
                  </a:rPr>
                  <a:t>G</a:t>
                </a:r>
                <a:endParaRPr sz="1600" dirty="0">
                  <a:solidFill>
                    <a:schemeClr val="dk1"/>
                  </a:solidFill>
                  <a:latin typeface="Twentieth Century"/>
                  <a:ea typeface="Twentieth Century"/>
                  <a:cs typeface="Twentieth Century"/>
                  <a:sym typeface="Twentieth Century"/>
                </a:endParaRPr>
              </a:p>
            </p:txBody>
          </p:sp>
          <p:sp>
            <p:nvSpPr>
              <p:cNvPr id="413" name="Google Shape;413;p23"/>
              <p:cNvSpPr/>
              <p:nvPr/>
            </p:nvSpPr>
            <p:spPr>
              <a:xfrm>
                <a:off x="7023223" y="3084640"/>
                <a:ext cx="619854" cy="487327"/>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SzPts val="1600"/>
                </a:pPr>
                <a:r>
                  <a:rPr lang="es-ES" sz="1600" dirty="0">
                    <a:solidFill>
                      <a:schemeClr val="dk1"/>
                    </a:solidFill>
                    <a:latin typeface="Twentieth Century"/>
                    <a:ea typeface="Twentieth Century"/>
                    <a:cs typeface="Twentieth Century"/>
                    <a:sym typeface="Twentieth Century"/>
                  </a:rPr>
                  <a:t>I</a:t>
                </a:r>
                <a:endParaRPr sz="1600" dirty="0">
                  <a:solidFill>
                    <a:schemeClr val="dk1"/>
                  </a:solidFill>
                  <a:latin typeface="Twentieth Century"/>
                  <a:ea typeface="Twentieth Century"/>
                  <a:cs typeface="Twentieth Century"/>
                  <a:sym typeface="Twentieth Century"/>
                </a:endParaRPr>
              </a:p>
            </p:txBody>
          </p:sp>
          <p:sp>
            <p:nvSpPr>
              <p:cNvPr id="414" name="Google Shape;414;p23"/>
              <p:cNvSpPr txBox="1"/>
              <p:nvPr/>
            </p:nvSpPr>
            <p:spPr>
              <a:xfrm>
                <a:off x="2454275" y="2063750"/>
                <a:ext cx="208228" cy="367805"/>
              </a:xfrm>
              <a:prstGeom prst="rect">
                <a:avLst/>
              </a:prstGeom>
              <a:noFill/>
              <a:ln>
                <a:noFill/>
              </a:ln>
            </p:spPr>
            <p:txBody>
              <a:bodyPr spcFirstLastPara="1" wrap="square" lIns="91425" tIns="45700" rIns="91425" bIns="45700" anchor="t" anchorCtr="0">
                <a:spAutoFit/>
              </a:bodyPr>
              <a:lstStyle/>
              <a:p>
                <a:pPr>
                  <a:buSzPts val="2400"/>
                </a:pPr>
                <a:endParaRPr sz="2400" dirty="0">
                  <a:solidFill>
                    <a:schemeClr val="dk1"/>
                  </a:solidFill>
                  <a:latin typeface="Times New Roman"/>
                  <a:ea typeface="Times New Roman"/>
                  <a:cs typeface="Times New Roman"/>
                  <a:sym typeface="Times New Roman"/>
                </a:endParaRPr>
              </a:p>
            </p:txBody>
          </p:sp>
          <p:sp>
            <p:nvSpPr>
              <p:cNvPr id="415" name="Google Shape;415;p23"/>
              <p:cNvSpPr txBox="1"/>
              <p:nvPr/>
            </p:nvSpPr>
            <p:spPr>
              <a:xfrm>
                <a:off x="1912450" y="2805329"/>
                <a:ext cx="347287" cy="269692"/>
              </a:xfrm>
              <a:prstGeom prst="rect">
                <a:avLst/>
              </a:prstGeom>
              <a:noFill/>
              <a:ln>
                <a:noFill/>
              </a:ln>
            </p:spPr>
            <p:txBody>
              <a:bodyPr spcFirstLastPara="1" wrap="square" lIns="91425" tIns="45700" rIns="91425" bIns="45700" anchor="t" anchorCtr="0">
                <a:spAutoFit/>
              </a:bodyPr>
              <a:lstStyle/>
              <a:p>
                <a:pPr>
                  <a:buSzPts val="1600"/>
                </a:pPr>
                <a:r>
                  <a:rPr lang="es-ES" sz="1600" dirty="0">
                    <a:solidFill>
                      <a:schemeClr val="dk1"/>
                    </a:solidFill>
                    <a:latin typeface="Twentieth Century"/>
                    <a:ea typeface="Twentieth Century"/>
                    <a:cs typeface="Twentieth Century"/>
                    <a:sym typeface="Twentieth Century"/>
                  </a:rPr>
                  <a:t>A</a:t>
                </a:r>
                <a:endParaRPr sz="1600" dirty="0">
                  <a:solidFill>
                    <a:schemeClr val="dk1"/>
                  </a:solidFill>
                  <a:latin typeface="Twentieth Century"/>
                  <a:ea typeface="Twentieth Century"/>
                  <a:cs typeface="Twentieth Century"/>
                  <a:sym typeface="Twentieth Century"/>
                </a:endParaRPr>
              </a:p>
            </p:txBody>
          </p:sp>
          <p:sp>
            <p:nvSpPr>
              <p:cNvPr id="416" name="Google Shape;416;p23"/>
              <p:cNvSpPr/>
              <p:nvPr/>
            </p:nvSpPr>
            <p:spPr>
              <a:xfrm>
                <a:off x="2731891" y="3117888"/>
                <a:ext cx="32379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B</a:t>
                </a:r>
                <a:endParaRPr sz="1600" dirty="0">
                  <a:solidFill>
                    <a:schemeClr val="dk1"/>
                  </a:solidFill>
                  <a:latin typeface="Twentieth Century"/>
                  <a:ea typeface="Twentieth Century"/>
                  <a:cs typeface="Twentieth Century"/>
                  <a:sym typeface="Twentieth Century"/>
                </a:endParaRPr>
              </a:p>
            </p:txBody>
          </p:sp>
          <p:sp>
            <p:nvSpPr>
              <p:cNvPr id="417" name="Google Shape;417;p23"/>
              <p:cNvSpPr/>
              <p:nvPr/>
            </p:nvSpPr>
            <p:spPr>
              <a:xfrm>
                <a:off x="4068935" y="2280545"/>
                <a:ext cx="347287"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C</a:t>
                </a:r>
                <a:endParaRPr sz="1600" dirty="0">
                  <a:solidFill>
                    <a:schemeClr val="dk1"/>
                  </a:solidFill>
                  <a:latin typeface="Twentieth Century"/>
                  <a:ea typeface="Twentieth Century"/>
                  <a:cs typeface="Twentieth Century"/>
                  <a:sym typeface="Twentieth Century"/>
                </a:endParaRPr>
              </a:p>
            </p:txBody>
          </p:sp>
          <p:sp>
            <p:nvSpPr>
              <p:cNvPr id="418" name="Google Shape;418;p23"/>
              <p:cNvSpPr/>
              <p:nvPr/>
            </p:nvSpPr>
            <p:spPr>
              <a:xfrm>
                <a:off x="3862982" y="4279127"/>
                <a:ext cx="309341"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E</a:t>
                </a:r>
                <a:endParaRPr sz="1600" dirty="0">
                  <a:solidFill>
                    <a:schemeClr val="dk1"/>
                  </a:solidFill>
                  <a:latin typeface="Twentieth Century"/>
                  <a:ea typeface="Twentieth Century"/>
                  <a:cs typeface="Twentieth Century"/>
                  <a:sym typeface="Twentieth Century"/>
                </a:endParaRPr>
              </a:p>
            </p:txBody>
          </p:sp>
          <p:cxnSp>
            <p:nvCxnSpPr>
              <p:cNvPr id="419" name="Google Shape;419;p23"/>
              <p:cNvCxnSpPr>
                <a:cxnSpLocks/>
              </p:cNvCxnSpPr>
              <p:nvPr/>
            </p:nvCxnSpPr>
            <p:spPr>
              <a:xfrm>
                <a:off x="1235074" y="2978151"/>
                <a:ext cx="549390" cy="88899"/>
              </a:xfrm>
              <a:prstGeom prst="straightConnector1">
                <a:avLst/>
              </a:prstGeom>
              <a:noFill/>
              <a:ln w="19050" cap="flat" cmpd="sng">
                <a:solidFill>
                  <a:schemeClr val="dk1"/>
                </a:solidFill>
                <a:prstDash val="solid"/>
                <a:round/>
                <a:headEnd type="none" w="sm" len="sm"/>
                <a:tailEnd type="triangle" w="med" len="med"/>
              </a:ln>
            </p:spPr>
          </p:cxnSp>
          <p:cxnSp>
            <p:nvCxnSpPr>
              <p:cNvPr id="420" name="Google Shape;420;p23"/>
              <p:cNvCxnSpPr>
                <a:cxnSpLocks/>
              </p:cNvCxnSpPr>
              <p:nvPr/>
            </p:nvCxnSpPr>
            <p:spPr>
              <a:xfrm>
                <a:off x="3104396" y="3214539"/>
                <a:ext cx="857631" cy="144609"/>
              </a:xfrm>
              <a:prstGeom prst="straightConnector1">
                <a:avLst/>
              </a:prstGeom>
              <a:noFill/>
              <a:ln w="19050" cap="flat" cmpd="sng">
                <a:solidFill>
                  <a:schemeClr val="dk1"/>
                </a:solidFill>
                <a:prstDash val="solid"/>
                <a:round/>
                <a:headEnd type="none" w="sm" len="sm"/>
                <a:tailEnd type="triangle" w="med" len="med"/>
              </a:ln>
            </p:spPr>
          </p:cxnSp>
          <p:cxnSp>
            <p:nvCxnSpPr>
              <p:cNvPr id="421" name="Google Shape;421;p23"/>
              <p:cNvCxnSpPr>
                <a:cxnSpLocks/>
                <a:endCxn id="406" idx="2"/>
              </p:cNvCxnSpPr>
              <p:nvPr/>
            </p:nvCxnSpPr>
            <p:spPr>
              <a:xfrm>
                <a:off x="2331038" y="3130703"/>
                <a:ext cx="246083" cy="53973"/>
              </a:xfrm>
              <a:prstGeom prst="straightConnector1">
                <a:avLst/>
              </a:prstGeom>
              <a:noFill/>
              <a:ln w="19050" cap="flat" cmpd="sng">
                <a:solidFill>
                  <a:schemeClr val="dk1"/>
                </a:solidFill>
                <a:prstDash val="solid"/>
                <a:round/>
                <a:headEnd type="none" w="sm" len="sm"/>
                <a:tailEnd type="triangle" w="med" len="med"/>
              </a:ln>
            </p:spPr>
          </p:cxnSp>
          <p:cxnSp>
            <p:nvCxnSpPr>
              <p:cNvPr id="422" name="Google Shape;422;p23"/>
              <p:cNvCxnSpPr>
                <a:cxnSpLocks/>
              </p:cNvCxnSpPr>
              <p:nvPr/>
            </p:nvCxnSpPr>
            <p:spPr>
              <a:xfrm flipV="1">
                <a:off x="3120719" y="2484624"/>
                <a:ext cx="809392" cy="442089"/>
              </a:xfrm>
              <a:prstGeom prst="straightConnector1">
                <a:avLst/>
              </a:prstGeom>
              <a:noFill/>
              <a:ln w="19050" cap="flat" cmpd="sng">
                <a:solidFill>
                  <a:schemeClr val="dk1"/>
                </a:solidFill>
                <a:prstDash val="solid"/>
                <a:round/>
                <a:headEnd type="none" w="sm" len="sm"/>
                <a:tailEnd type="triangle" w="med" len="med"/>
              </a:ln>
            </p:spPr>
          </p:cxnSp>
          <p:cxnSp>
            <p:nvCxnSpPr>
              <p:cNvPr id="423" name="Google Shape;423;p23"/>
              <p:cNvCxnSpPr>
                <a:cxnSpLocks/>
                <a:stCxn id="406" idx="5"/>
              </p:cNvCxnSpPr>
              <p:nvPr/>
            </p:nvCxnSpPr>
            <p:spPr>
              <a:xfrm>
                <a:off x="3045112" y="3380638"/>
                <a:ext cx="719769" cy="881215"/>
              </a:xfrm>
              <a:prstGeom prst="straightConnector1">
                <a:avLst/>
              </a:prstGeom>
              <a:noFill/>
              <a:ln w="19050" cap="flat" cmpd="sng">
                <a:solidFill>
                  <a:schemeClr val="dk1"/>
                </a:solidFill>
                <a:prstDash val="solid"/>
                <a:round/>
                <a:headEnd type="none" w="sm" len="sm"/>
                <a:tailEnd type="triangle" w="med" len="med"/>
              </a:ln>
            </p:spPr>
          </p:cxnSp>
          <p:cxnSp>
            <p:nvCxnSpPr>
              <p:cNvPr id="425" name="Google Shape;425;p23"/>
              <p:cNvCxnSpPr>
                <a:cxnSpLocks/>
              </p:cNvCxnSpPr>
              <p:nvPr/>
            </p:nvCxnSpPr>
            <p:spPr>
              <a:xfrm>
                <a:off x="5741016" y="2412202"/>
                <a:ext cx="443937" cy="72422"/>
              </a:xfrm>
              <a:prstGeom prst="straightConnector1">
                <a:avLst/>
              </a:prstGeom>
              <a:noFill/>
              <a:ln w="19050" cap="flat" cmpd="sng">
                <a:solidFill>
                  <a:schemeClr val="dk1"/>
                </a:solidFill>
                <a:prstDash val="solid"/>
                <a:round/>
                <a:headEnd type="none" w="sm" len="sm"/>
                <a:tailEnd type="triangle" w="med" len="med"/>
              </a:ln>
            </p:spPr>
          </p:cxnSp>
          <p:cxnSp>
            <p:nvCxnSpPr>
              <p:cNvPr id="426" name="Google Shape;426;p23"/>
              <p:cNvCxnSpPr>
                <a:cxnSpLocks/>
                <a:stCxn id="409" idx="6"/>
              </p:cNvCxnSpPr>
              <p:nvPr/>
            </p:nvCxnSpPr>
            <p:spPr>
              <a:xfrm>
                <a:off x="4530360" y="2366367"/>
                <a:ext cx="653895" cy="21060"/>
              </a:xfrm>
              <a:prstGeom prst="straightConnector1">
                <a:avLst/>
              </a:prstGeom>
              <a:noFill/>
              <a:ln w="19050" cap="flat" cmpd="sng">
                <a:solidFill>
                  <a:schemeClr val="dk1"/>
                </a:solidFill>
                <a:prstDash val="solid"/>
                <a:round/>
                <a:headEnd type="none" w="sm" len="sm"/>
                <a:tailEnd type="triangle" w="med" len="med"/>
              </a:ln>
            </p:spPr>
          </p:cxnSp>
          <p:cxnSp>
            <p:nvCxnSpPr>
              <p:cNvPr id="427" name="Google Shape;427;p23"/>
              <p:cNvCxnSpPr>
                <a:cxnSpLocks/>
                <a:endCxn id="429" idx="2"/>
              </p:cNvCxnSpPr>
              <p:nvPr/>
            </p:nvCxnSpPr>
            <p:spPr>
              <a:xfrm flipV="1">
                <a:off x="4233598" y="4012731"/>
                <a:ext cx="3817215" cy="511645"/>
              </a:xfrm>
              <a:prstGeom prst="straightConnector1">
                <a:avLst/>
              </a:prstGeom>
              <a:noFill/>
              <a:ln w="19050" cap="flat" cmpd="sng">
                <a:solidFill>
                  <a:schemeClr val="dk1"/>
                </a:solidFill>
                <a:prstDash val="solid"/>
                <a:round/>
                <a:headEnd type="none" w="sm" len="sm"/>
                <a:tailEnd type="triangle" w="med" len="med"/>
              </a:ln>
            </p:spPr>
          </p:cxnSp>
          <p:cxnSp>
            <p:nvCxnSpPr>
              <p:cNvPr id="428" name="Google Shape;428;p23"/>
              <p:cNvCxnSpPr>
                <a:cxnSpLocks/>
                <a:endCxn id="18" idx="3"/>
              </p:cNvCxnSpPr>
              <p:nvPr/>
            </p:nvCxnSpPr>
            <p:spPr>
              <a:xfrm flipV="1">
                <a:off x="5714594" y="2471117"/>
                <a:ext cx="471526" cy="917574"/>
              </a:xfrm>
              <a:prstGeom prst="straightConnector1">
                <a:avLst/>
              </a:prstGeom>
              <a:noFill/>
              <a:ln w="19050" cap="flat" cmpd="sng">
                <a:solidFill>
                  <a:schemeClr val="dk1"/>
                </a:solidFill>
                <a:prstDash val="solid"/>
                <a:round/>
                <a:headEnd type="none" w="sm" len="sm"/>
                <a:tailEnd type="triangle" w="med" len="med"/>
              </a:ln>
            </p:spPr>
          </p:cxnSp>
          <p:sp>
            <p:nvSpPr>
              <p:cNvPr id="429" name="Google Shape;429;p23"/>
              <p:cNvSpPr/>
              <p:nvPr/>
            </p:nvSpPr>
            <p:spPr>
              <a:xfrm>
                <a:off x="8050813" y="3710789"/>
                <a:ext cx="762000" cy="603883"/>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SzPts val="1600"/>
                </a:pPr>
                <a:r>
                  <a:rPr lang="es-AR" sz="1600" dirty="0">
                    <a:solidFill>
                      <a:schemeClr val="dk1"/>
                    </a:solidFill>
                    <a:latin typeface="Twentieth Century"/>
                    <a:ea typeface="Twentieth Century"/>
                    <a:cs typeface="Twentieth Century"/>
                    <a:sym typeface="Twentieth Century"/>
                  </a:rPr>
                  <a:t>Fin</a:t>
                </a:r>
                <a:endParaRPr sz="1600" dirty="0">
                  <a:solidFill>
                    <a:schemeClr val="dk1"/>
                  </a:solidFill>
                  <a:latin typeface="Twentieth Century"/>
                  <a:ea typeface="Twentieth Century"/>
                  <a:cs typeface="Twentieth Century"/>
                  <a:sym typeface="Twentieth Century"/>
                </a:endParaRPr>
              </a:p>
            </p:txBody>
          </p:sp>
          <p:cxnSp>
            <p:nvCxnSpPr>
              <p:cNvPr id="430" name="Google Shape;430;p23"/>
              <p:cNvCxnSpPr>
                <a:cxnSpLocks/>
                <a:stCxn id="18" idx="5"/>
                <a:endCxn id="413" idx="1"/>
              </p:cNvCxnSpPr>
              <p:nvPr/>
            </p:nvCxnSpPr>
            <p:spPr>
              <a:xfrm>
                <a:off x="6609266" y="2471117"/>
                <a:ext cx="504733" cy="684890"/>
              </a:xfrm>
              <a:prstGeom prst="straightConnector1">
                <a:avLst/>
              </a:prstGeom>
              <a:noFill/>
              <a:ln w="19050" cap="flat" cmpd="sng">
                <a:solidFill>
                  <a:schemeClr val="dk1"/>
                </a:solidFill>
                <a:prstDash val="solid"/>
                <a:round/>
                <a:headEnd type="none" w="sm" len="sm"/>
                <a:tailEnd type="triangle" w="med" len="med"/>
              </a:ln>
            </p:spPr>
          </p:cxnSp>
          <p:sp>
            <p:nvSpPr>
              <p:cNvPr id="431" name="Google Shape;431;p23"/>
              <p:cNvSpPr txBox="1"/>
              <p:nvPr/>
            </p:nvSpPr>
            <p:spPr>
              <a:xfrm>
                <a:off x="1304360" y="2808516"/>
                <a:ext cx="39968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0 </a:t>
                </a:r>
                <a:endParaRPr sz="1600" dirty="0">
                  <a:solidFill>
                    <a:schemeClr val="dk1"/>
                  </a:solidFill>
                  <a:latin typeface="Twentieth Century"/>
                  <a:ea typeface="Twentieth Century"/>
                  <a:cs typeface="Twentieth Century"/>
                  <a:sym typeface="Twentieth Century"/>
                </a:endParaRPr>
              </a:p>
            </p:txBody>
          </p:sp>
          <p:sp>
            <p:nvSpPr>
              <p:cNvPr id="433" name="Google Shape;433;p23"/>
              <p:cNvSpPr txBox="1"/>
              <p:nvPr/>
            </p:nvSpPr>
            <p:spPr>
              <a:xfrm>
                <a:off x="3281464" y="2545860"/>
                <a:ext cx="39968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5 </a:t>
                </a:r>
                <a:endParaRPr sz="1600" dirty="0">
                  <a:solidFill>
                    <a:schemeClr val="dk1"/>
                  </a:solidFill>
                  <a:latin typeface="Twentieth Century"/>
                  <a:ea typeface="Twentieth Century"/>
                  <a:cs typeface="Twentieth Century"/>
                  <a:sym typeface="Twentieth Century"/>
                </a:endParaRPr>
              </a:p>
            </p:txBody>
          </p:sp>
          <p:sp>
            <p:nvSpPr>
              <p:cNvPr id="434" name="Google Shape;434;p23"/>
              <p:cNvSpPr txBox="1"/>
              <p:nvPr/>
            </p:nvSpPr>
            <p:spPr>
              <a:xfrm>
                <a:off x="3140075" y="3740150"/>
                <a:ext cx="39968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5 </a:t>
                </a:r>
                <a:endParaRPr sz="1600" dirty="0">
                  <a:solidFill>
                    <a:schemeClr val="dk1"/>
                  </a:solidFill>
                  <a:latin typeface="Twentieth Century"/>
                  <a:ea typeface="Twentieth Century"/>
                  <a:cs typeface="Twentieth Century"/>
                  <a:sym typeface="Twentieth Century"/>
                </a:endParaRPr>
              </a:p>
            </p:txBody>
          </p:sp>
          <p:sp>
            <p:nvSpPr>
              <p:cNvPr id="435" name="Google Shape;435;p23"/>
              <p:cNvSpPr txBox="1"/>
              <p:nvPr/>
            </p:nvSpPr>
            <p:spPr>
              <a:xfrm>
                <a:off x="4756399" y="2102045"/>
                <a:ext cx="399686" cy="269723"/>
              </a:xfrm>
              <a:prstGeom prst="rect">
                <a:avLst/>
              </a:prstGeom>
              <a:noFill/>
              <a:ln>
                <a:noFill/>
              </a:ln>
            </p:spPr>
            <p:txBody>
              <a:bodyPr spcFirstLastPara="1" wrap="square" lIns="91425" tIns="45700" rIns="91425" bIns="45700" anchor="t" anchorCtr="0">
                <a:spAutoFit/>
              </a:bodyPr>
              <a:lstStyle/>
              <a:p>
                <a:pPr>
                  <a:buSzPts val="1600"/>
                </a:pPr>
                <a:r>
                  <a:rPr lang="es-ES" sz="1600" dirty="0">
                    <a:solidFill>
                      <a:schemeClr val="dk1"/>
                    </a:solidFill>
                    <a:latin typeface="Twentieth Century"/>
                    <a:ea typeface="Twentieth Century"/>
                    <a:cs typeface="Twentieth Century"/>
                    <a:sym typeface="Twentieth Century"/>
                  </a:rPr>
                  <a:t>2</a:t>
                </a:r>
                <a:endParaRPr sz="1600" dirty="0">
                  <a:solidFill>
                    <a:schemeClr val="dk1"/>
                  </a:solidFill>
                  <a:latin typeface="Twentieth Century"/>
                  <a:ea typeface="Twentieth Century"/>
                  <a:cs typeface="Twentieth Century"/>
                  <a:sym typeface="Twentieth Century"/>
                </a:endParaRPr>
              </a:p>
            </p:txBody>
          </p:sp>
          <p:sp>
            <p:nvSpPr>
              <p:cNvPr id="436" name="Google Shape;436;p23"/>
              <p:cNvSpPr txBox="1"/>
              <p:nvPr/>
            </p:nvSpPr>
            <p:spPr>
              <a:xfrm>
                <a:off x="5788182" y="2812452"/>
                <a:ext cx="598416" cy="198232"/>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4 </a:t>
                </a:r>
                <a:endParaRPr sz="1600" dirty="0">
                  <a:solidFill>
                    <a:schemeClr val="dk1"/>
                  </a:solidFill>
                  <a:latin typeface="Twentieth Century"/>
                  <a:ea typeface="Twentieth Century"/>
                  <a:cs typeface="Twentieth Century"/>
                  <a:sym typeface="Twentieth Century"/>
                </a:endParaRPr>
              </a:p>
            </p:txBody>
          </p:sp>
          <p:sp>
            <p:nvSpPr>
              <p:cNvPr id="437" name="Google Shape;437;p23"/>
              <p:cNvSpPr txBox="1"/>
              <p:nvPr/>
            </p:nvSpPr>
            <p:spPr>
              <a:xfrm>
                <a:off x="5184254" y="4216583"/>
                <a:ext cx="39968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4 </a:t>
                </a:r>
                <a:endParaRPr sz="1600" dirty="0">
                  <a:solidFill>
                    <a:schemeClr val="dk1"/>
                  </a:solidFill>
                  <a:latin typeface="Twentieth Century"/>
                  <a:ea typeface="Twentieth Century"/>
                  <a:cs typeface="Twentieth Century"/>
                  <a:sym typeface="Twentieth Century"/>
                </a:endParaRPr>
              </a:p>
            </p:txBody>
          </p:sp>
          <p:sp>
            <p:nvSpPr>
              <p:cNvPr id="438" name="Google Shape;438;p23"/>
              <p:cNvSpPr txBox="1"/>
              <p:nvPr/>
            </p:nvSpPr>
            <p:spPr>
              <a:xfrm>
                <a:off x="2200496" y="3111255"/>
                <a:ext cx="39968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3 </a:t>
                </a:r>
                <a:endParaRPr sz="1600" dirty="0">
                  <a:solidFill>
                    <a:schemeClr val="dk1"/>
                  </a:solidFill>
                  <a:latin typeface="Twentieth Century"/>
                  <a:ea typeface="Twentieth Century"/>
                  <a:cs typeface="Twentieth Century"/>
                  <a:sym typeface="Twentieth Century"/>
                </a:endParaRPr>
              </a:p>
            </p:txBody>
          </p:sp>
          <p:sp>
            <p:nvSpPr>
              <p:cNvPr id="439" name="Google Shape;439;p23"/>
              <p:cNvSpPr txBox="1"/>
              <p:nvPr/>
            </p:nvSpPr>
            <p:spPr>
              <a:xfrm>
                <a:off x="5850596" y="2094197"/>
                <a:ext cx="39968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3 </a:t>
                </a:r>
                <a:endParaRPr sz="1600" dirty="0">
                  <a:solidFill>
                    <a:schemeClr val="dk1"/>
                  </a:solidFill>
                  <a:latin typeface="Twentieth Century"/>
                  <a:ea typeface="Twentieth Century"/>
                  <a:cs typeface="Twentieth Century"/>
                  <a:sym typeface="Twentieth Century"/>
                </a:endParaRPr>
              </a:p>
            </p:txBody>
          </p:sp>
          <p:sp>
            <p:nvSpPr>
              <p:cNvPr id="440" name="Google Shape;440;p23"/>
              <p:cNvSpPr txBox="1"/>
              <p:nvPr/>
            </p:nvSpPr>
            <p:spPr>
              <a:xfrm>
                <a:off x="7853538" y="3516458"/>
                <a:ext cx="39968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3 </a:t>
                </a:r>
                <a:endParaRPr sz="1600" dirty="0">
                  <a:solidFill>
                    <a:schemeClr val="dk1"/>
                  </a:solidFill>
                  <a:latin typeface="Twentieth Century"/>
                  <a:ea typeface="Twentieth Century"/>
                  <a:cs typeface="Twentieth Century"/>
                  <a:sym typeface="Twentieth Century"/>
                </a:endParaRPr>
              </a:p>
            </p:txBody>
          </p:sp>
          <p:sp>
            <p:nvSpPr>
              <p:cNvPr id="441" name="Google Shape;441;p23"/>
              <p:cNvSpPr txBox="1"/>
              <p:nvPr/>
            </p:nvSpPr>
            <p:spPr>
              <a:xfrm>
                <a:off x="2603698" y="2646019"/>
                <a:ext cx="679244" cy="269692"/>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Te=3</a:t>
                </a:r>
                <a:endParaRPr sz="1600" dirty="0">
                  <a:solidFill>
                    <a:schemeClr val="dk1"/>
                  </a:solidFill>
                  <a:latin typeface="Twentieth Century"/>
                  <a:ea typeface="Twentieth Century"/>
                  <a:cs typeface="Twentieth Century"/>
                  <a:sym typeface="Twentieth Century"/>
                </a:endParaRPr>
              </a:p>
            </p:txBody>
          </p:sp>
          <p:sp>
            <p:nvSpPr>
              <p:cNvPr id="442" name="Google Shape;442;p23"/>
              <p:cNvSpPr txBox="1"/>
              <p:nvPr/>
            </p:nvSpPr>
            <p:spPr>
              <a:xfrm>
                <a:off x="3902075" y="1911350"/>
                <a:ext cx="68835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Te=8</a:t>
                </a:r>
                <a:endParaRPr sz="1600" dirty="0">
                  <a:solidFill>
                    <a:schemeClr val="dk1"/>
                  </a:solidFill>
                  <a:latin typeface="Twentieth Century"/>
                  <a:ea typeface="Twentieth Century"/>
                  <a:cs typeface="Twentieth Century"/>
                  <a:sym typeface="Twentieth Century"/>
                </a:endParaRPr>
              </a:p>
            </p:txBody>
          </p:sp>
          <p:sp>
            <p:nvSpPr>
              <p:cNvPr id="443" name="Google Shape;443;p23"/>
              <p:cNvSpPr txBox="1"/>
              <p:nvPr/>
            </p:nvSpPr>
            <p:spPr>
              <a:xfrm>
                <a:off x="3930111" y="2952292"/>
                <a:ext cx="68835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Te=8</a:t>
                </a:r>
                <a:endParaRPr sz="1600" dirty="0">
                  <a:solidFill>
                    <a:schemeClr val="dk1"/>
                  </a:solidFill>
                  <a:latin typeface="Twentieth Century"/>
                  <a:ea typeface="Twentieth Century"/>
                  <a:cs typeface="Twentieth Century"/>
                  <a:sym typeface="Twentieth Century"/>
                </a:endParaRPr>
              </a:p>
            </p:txBody>
          </p:sp>
          <p:sp>
            <p:nvSpPr>
              <p:cNvPr id="444" name="Google Shape;444;p23"/>
              <p:cNvSpPr txBox="1"/>
              <p:nvPr/>
            </p:nvSpPr>
            <p:spPr>
              <a:xfrm>
                <a:off x="3685112" y="4044949"/>
                <a:ext cx="68835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Te=8</a:t>
                </a:r>
                <a:endParaRPr sz="1600" dirty="0">
                  <a:solidFill>
                    <a:schemeClr val="dk1"/>
                  </a:solidFill>
                  <a:latin typeface="Twentieth Century"/>
                  <a:ea typeface="Twentieth Century"/>
                  <a:cs typeface="Twentieth Century"/>
                  <a:sym typeface="Twentieth Century"/>
                </a:endParaRPr>
              </a:p>
            </p:txBody>
          </p:sp>
          <p:sp>
            <p:nvSpPr>
              <p:cNvPr id="445" name="Google Shape;445;p23"/>
              <p:cNvSpPr txBox="1"/>
              <p:nvPr/>
            </p:nvSpPr>
            <p:spPr>
              <a:xfrm>
                <a:off x="5131536" y="2992075"/>
                <a:ext cx="816647"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Te=10</a:t>
                </a:r>
                <a:endParaRPr sz="1600" dirty="0">
                  <a:solidFill>
                    <a:schemeClr val="dk1"/>
                  </a:solidFill>
                  <a:latin typeface="Twentieth Century"/>
                  <a:ea typeface="Twentieth Century"/>
                  <a:cs typeface="Twentieth Century"/>
                  <a:sym typeface="Twentieth Century"/>
                </a:endParaRPr>
              </a:p>
            </p:txBody>
          </p:sp>
          <p:sp>
            <p:nvSpPr>
              <p:cNvPr id="446" name="Google Shape;446;p23"/>
              <p:cNvSpPr txBox="1"/>
              <p:nvPr/>
            </p:nvSpPr>
            <p:spPr>
              <a:xfrm>
                <a:off x="5099826" y="1808296"/>
                <a:ext cx="688356"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Te=10</a:t>
                </a:r>
                <a:endParaRPr sz="1600" dirty="0">
                  <a:solidFill>
                    <a:schemeClr val="dk1"/>
                  </a:solidFill>
                  <a:latin typeface="Twentieth Century"/>
                  <a:ea typeface="Twentieth Century"/>
                  <a:cs typeface="Twentieth Century"/>
                  <a:sym typeface="Twentieth Century"/>
                </a:endParaRPr>
              </a:p>
            </p:txBody>
          </p:sp>
          <p:sp>
            <p:nvSpPr>
              <p:cNvPr id="447" name="Google Shape;447;p23"/>
              <p:cNvSpPr txBox="1"/>
              <p:nvPr/>
            </p:nvSpPr>
            <p:spPr>
              <a:xfrm>
                <a:off x="6979677" y="2702893"/>
                <a:ext cx="312488" cy="269692"/>
              </a:xfrm>
              <a:prstGeom prst="rect">
                <a:avLst/>
              </a:prstGeom>
              <a:noFill/>
              <a:ln>
                <a:noFill/>
              </a:ln>
            </p:spPr>
            <p:txBody>
              <a:bodyPr spcFirstLastPara="1" wrap="square" lIns="91425" tIns="45700" rIns="91425" bIns="45700" anchor="t" anchorCtr="0">
                <a:spAutoFit/>
              </a:bodyPr>
              <a:lstStyle/>
              <a:p>
                <a:pPr>
                  <a:buSzPts val="1600"/>
                </a:pPr>
                <a:r>
                  <a:rPr lang="es-ES" sz="1600" dirty="0">
                    <a:solidFill>
                      <a:schemeClr val="dk1"/>
                    </a:solidFill>
                    <a:latin typeface="Twentieth Century"/>
                    <a:ea typeface="Twentieth Century"/>
                    <a:cs typeface="Twentieth Century"/>
                    <a:sym typeface="Twentieth Century"/>
                  </a:rPr>
                  <a:t>2</a:t>
                </a:r>
                <a:endParaRPr sz="1600" dirty="0">
                  <a:solidFill>
                    <a:schemeClr val="dk1"/>
                  </a:solidFill>
                  <a:latin typeface="Twentieth Century"/>
                  <a:ea typeface="Twentieth Century"/>
                  <a:cs typeface="Twentieth Century"/>
                  <a:sym typeface="Twentieth Century"/>
                </a:endParaRPr>
              </a:p>
            </p:txBody>
          </p:sp>
          <p:sp>
            <p:nvSpPr>
              <p:cNvPr id="448" name="Google Shape;448;p23"/>
              <p:cNvSpPr txBox="1"/>
              <p:nvPr/>
            </p:nvSpPr>
            <p:spPr>
              <a:xfrm>
                <a:off x="8088090" y="3470428"/>
                <a:ext cx="816647"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Te=19</a:t>
                </a:r>
                <a:endParaRPr sz="1600" dirty="0">
                  <a:solidFill>
                    <a:schemeClr val="dk1"/>
                  </a:solidFill>
                  <a:latin typeface="Twentieth Century"/>
                  <a:ea typeface="Twentieth Century"/>
                  <a:cs typeface="Twentieth Century"/>
                  <a:sym typeface="Twentieth Century"/>
                </a:endParaRPr>
              </a:p>
            </p:txBody>
          </p:sp>
          <p:sp>
            <p:nvSpPr>
              <p:cNvPr id="449" name="Google Shape;449;p23"/>
              <p:cNvSpPr txBox="1"/>
              <p:nvPr/>
            </p:nvSpPr>
            <p:spPr>
              <a:xfrm>
                <a:off x="8088090" y="4315859"/>
                <a:ext cx="752031" cy="269723"/>
              </a:xfrm>
              <a:prstGeom prst="rect">
                <a:avLst/>
              </a:prstGeom>
              <a:noFill/>
              <a:ln>
                <a:noFill/>
              </a:ln>
            </p:spPr>
            <p:txBody>
              <a:bodyPr spcFirstLastPara="1" wrap="square" lIns="91425" tIns="45700" rIns="91425" bIns="45700" anchor="t" anchorCtr="0">
                <a:spAutoFit/>
              </a:bodyPr>
              <a:lstStyle/>
              <a:p>
                <a:pPr>
                  <a:buSzPts val="1600"/>
                </a:pPr>
                <a:r>
                  <a:rPr lang="es-AR" sz="1600" b="1" dirty="0">
                    <a:solidFill>
                      <a:srgbClr val="4A6617"/>
                    </a:solidFill>
                    <a:latin typeface="Calibri"/>
                    <a:ea typeface="Calibri"/>
                    <a:cs typeface="Calibri"/>
                    <a:sym typeface="Calibri"/>
                  </a:rPr>
                  <a:t>Ta=19</a:t>
                </a:r>
                <a:endParaRPr sz="1600" b="1" dirty="0">
                  <a:solidFill>
                    <a:srgbClr val="4A6617"/>
                  </a:solidFill>
                  <a:latin typeface="Calibri"/>
                  <a:ea typeface="Calibri"/>
                  <a:cs typeface="Calibri"/>
                  <a:sym typeface="Calibri"/>
                </a:endParaRPr>
              </a:p>
            </p:txBody>
          </p:sp>
          <p:sp>
            <p:nvSpPr>
              <p:cNvPr id="450" name="Google Shape;450;p23"/>
              <p:cNvSpPr txBox="1"/>
              <p:nvPr/>
            </p:nvSpPr>
            <p:spPr>
              <a:xfrm>
                <a:off x="6250282" y="2039377"/>
                <a:ext cx="829294" cy="26972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Te=14</a:t>
                </a:r>
                <a:endParaRPr sz="1600" dirty="0">
                  <a:solidFill>
                    <a:schemeClr val="dk1"/>
                  </a:solidFill>
                  <a:latin typeface="Twentieth Century"/>
                  <a:ea typeface="Twentieth Century"/>
                  <a:cs typeface="Twentieth Century"/>
                  <a:sym typeface="Twentieth Century"/>
                </a:endParaRPr>
              </a:p>
            </p:txBody>
          </p:sp>
          <p:sp>
            <p:nvSpPr>
              <p:cNvPr id="453" name="Google Shape;453;p23"/>
              <p:cNvSpPr txBox="1"/>
              <p:nvPr/>
            </p:nvSpPr>
            <p:spPr>
              <a:xfrm>
                <a:off x="1667927" y="3287938"/>
                <a:ext cx="701006" cy="198232"/>
              </a:xfrm>
              <a:prstGeom prst="rect">
                <a:avLst/>
              </a:prstGeom>
              <a:noFill/>
              <a:ln>
                <a:noFill/>
              </a:ln>
            </p:spPr>
            <p:txBody>
              <a:bodyPr spcFirstLastPara="1" wrap="square" lIns="91425" tIns="45700" rIns="91425" bIns="45700" anchor="t" anchorCtr="0">
                <a:spAutoFit/>
              </a:bodyPr>
              <a:lstStyle/>
              <a:p>
                <a:pPr>
                  <a:buSzPts val="1600"/>
                </a:pPr>
                <a:r>
                  <a:rPr lang="es-AR" sz="1600" b="1" dirty="0">
                    <a:solidFill>
                      <a:srgbClr val="5D811D"/>
                    </a:solidFill>
                    <a:latin typeface="Twentieth Century"/>
                    <a:ea typeface="Twentieth Century"/>
                    <a:cs typeface="Twentieth Century"/>
                    <a:sym typeface="Twentieth Century"/>
                  </a:rPr>
                  <a:t>Ta=0</a:t>
                </a:r>
                <a:endParaRPr sz="1600" b="1" dirty="0">
                  <a:solidFill>
                    <a:srgbClr val="5D811D"/>
                  </a:solidFill>
                  <a:latin typeface="Twentieth Century"/>
                  <a:ea typeface="Twentieth Century"/>
                  <a:cs typeface="Twentieth Century"/>
                  <a:sym typeface="Twentieth Century"/>
                </a:endParaRPr>
              </a:p>
            </p:txBody>
          </p:sp>
        </p:grpSp>
      </p:grpSp>
      <p:sp>
        <p:nvSpPr>
          <p:cNvPr id="17" name="Google Shape;411;p23">
            <a:extLst>
              <a:ext uri="{FF2B5EF4-FFF2-40B4-BE49-F238E27FC236}">
                <a16:creationId xmlns:a16="http://schemas.microsoft.com/office/drawing/2014/main" id="{4340DDDF-C511-FEFB-7935-B674DAFB9B91}"/>
              </a:ext>
            </a:extLst>
          </p:cNvPr>
          <p:cNvSpPr/>
          <p:nvPr/>
        </p:nvSpPr>
        <p:spPr>
          <a:xfrm>
            <a:off x="6978080" y="1587594"/>
            <a:ext cx="745568" cy="71259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SzPts val="1600"/>
            </a:pPr>
            <a:r>
              <a:rPr lang="es-ES" sz="1600" dirty="0">
                <a:solidFill>
                  <a:schemeClr val="dk1"/>
                </a:solidFill>
                <a:latin typeface="Twentieth Century"/>
                <a:ea typeface="Twentieth Century"/>
                <a:cs typeface="Twentieth Century"/>
                <a:sym typeface="Twentieth Century"/>
              </a:rPr>
              <a:t>D</a:t>
            </a:r>
            <a:endParaRPr sz="1600" dirty="0">
              <a:solidFill>
                <a:schemeClr val="dk1"/>
              </a:solidFill>
              <a:latin typeface="Twentieth Century"/>
              <a:ea typeface="Twentieth Century"/>
              <a:cs typeface="Twentieth Century"/>
              <a:sym typeface="Twentieth Century"/>
            </a:endParaRPr>
          </a:p>
        </p:txBody>
      </p:sp>
      <p:sp>
        <p:nvSpPr>
          <p:cNvPr id="18" name="Google Shape;411;p23">
            <a:extLst>
              <a:ext uri="{FF2B5EF4-FFF2-40B4-BE49-F238E27FC236}">
                <a16:creationId xmlns:a16="http://schemas.microsoft.com/office/drawing/2014/main" id="{8E8C4B7C-8E41-D3B9-69EA-058CAB63A1F2}"/>
              </a:ext>
            </a:extLst>
          </p:cNvPr>
          <p:cNvSpPr/>
          <p:nvPr/>
        </p:nvSpPr>
        <p:spPr>
          <a:xfrm>
            <a:off x="8202019" y="1873981"/>
            <a:ext cx="788863" cy="58599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buSzPts val="1600"/>
            </a:pPr>
            <a:r>
              <a:rPr lang="es-AR" sz="1600" dirty="0">
                <a:solidFill>
                  <a:schemeClr val="dk1"/>
                </a:solidFill>
                <a:latin typeface="Twentieth Century"/>
                <a:ea typeface="Twentieth Century"/>
                <a:cs typeface="Twentieth Century"/>
                <a:sym typeface="Twentieth Century"/>
              </a:rPr>
              <a:t>H</a:t>
            </a:r>
            <a:endParaRPr sz="1600" dirty="0">
              <a:solidFill>
                <a:schemeClr val="dk1"/>
              </a:solidFill>
              <a:latin typeface="Twentieth Century"/>
              <a:ea typeface="Twentieth Century"/>
              <a:cs typeface="Twentieth Century"/>
              <a:sym typeface="Twentieth Century"/>
            </a:endParaRPr>
          </a:p>
        </p:txBody>
      </p:sp>
      <p:cxnSp>
        <p:nvCxnSpPr>
          <p:cNvPr id="31" name="Google Shape;420;p23">
            <a:extLst>
              <a:ext uri="{FF2B5EF4-FFF2-40B4-BE49-F238E27FC236}">
                <a16:creationId xmlns:a16="http://schemas.microsoft.com/office/drawing/2014/main" id="{CA125CC1-E810-7EB7-D819-C44E8FA1BC50}"/>
              </a:ext>
            </a:extLst>
          </p:cNvPr>
          <p:cNvCxnSpPr>
            <a:cxnSpLocks/>
            <a:stCxn id="412" idx="6"/>
            <a:endCxn id="411" idx="2"/>
          </p:cNvCxnSpPr>
          <p:nvPr/>
        </p:nvCxnSpPr>
        <p:spPr>
          <a:xfrm>
            <a:off x="6210656" y="3997309"/>
            <a:ext cx="727378" cy="151765"/>
          </a:xfrm>
          <a:prstGeom prst="straightConnector1">
            <a:avLst/>
          </a:prstGeom>
          <a:noFill/>
          <a:ln w="19050" cap="flat" cmpd="sng">
            <a:solidFill>
              <a:schemeClr val="dk1"/>
            </a:solidFill>
            <a:prstDash val="solid"/>
            <a:round/>
            <a:headEnd type="none" w="sm" len="sm"/>
            <a:tailEnd type="triangle" w="med" len="med"/>
          </a:ln>
        </p:spPr>
      </p:cxnSp>
      <p:cxnSp>
        <p:nvCxnSpPr>
          <p:cNvPr id="36" name="Google Shape;420;p23">
            <a:extLst>
              <a:ext uri="{FF2B5EF4-FFF2-40B4-BE49-F238E27FC236}">
                <a16:creationId xmlns:a16="http://schemas.microsoft.com/office/drawing/2014/main" id="{45CDDD5B-A034-8469-BD4C-4D030FC758EE}"/>
              </a:ext>
            </a:extLst>
          </p:cNvPr>
          <p:cNvCxnSpPr>
            <a:cxnSpLocks/>
          </p:cNvCxnSpPr>
          <p:nvPr/>
        </p:nvCxnSpPr>
        <p:spPr>
          <a:xfrm>
            <a:off x="10187325" y="4217503"/>
            <a:ext cx="637492" cy="398018"/>
          </a:xfrm>
          <a:prstGeom prst="straightConnector1">
            <a:avLst/>
          </a:prstGeom>
          <a:noFill/>
          <a:ln w="19050" cap="flat" cmpd="sng">
            <a:solidFill>
              <a:schemeClr val="dk1"/>
            </a:solidFill>
            <a:prstDash val="solid"/>
            <a:round/>
            <a:headEnd type="none" w="sm" len="sm"/>
            <a:tailEnd type="triangle" w="med" len="med"/>
          </a:ln>
        </p:spPr>
      </p:cxnSp>
      <p:sp>
        <p:nvSpPr>
          <p:cNvPr id="41" name="Google Shape;433;p23">
            <a:extLst>
              <a:ext uri="{FF2B5EF4-FFF2-40B4-BE49-F238E27FC236}">
                <a16:creationId xmlns:a16="http://schemas.microsoft.com/office/drawing/2014/main" id="{B0C05CBF-2F1B-8817-9037-C58BBE7E2065}"/>
              </a:ext>
            </a:extLst>
          </p:cNvPr>
          <p:cNvSpPr txBox="1"/>
          <p:nvPr/>
        </p:nvSpPr>
        <p:spPr>
          <a:xfrm>
            <a:off x="4670221" y="3317886"/>
            <a:ext cx="526886" cy="33855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5 </a:t>
            </a:r>
            <a:endParaRPr sz="1600" dirty="0">
              <a:solidFill>
                <a:schemeClr val="dk1"/>
              </a:solidFill>
              <a:latin typeface="Twentieth Century"/>
              <a:ea typeface="Twentieth Century"/>
              <a:cs typeface="Twentieth Century"/>
              <a:sym typeface="Twentieth Century"/>
            </a:endParaRPr>
          </a:p>
        </p:txBody>
      </p:sp>
      <p:sp>
        <p:nvSpPr>
          <p:cNvPr id="42" name="Google Shape;435;p23">
            <a:extLst>
              <a:ext uri="{FF2B5EF4-FFF2-40B4-BE49-F238E27FC236}">
                <a16:creationId xmlns:a16="http://schemas.microsoft.com/office/drawing/2014/main" id="{71A2BE8C-4497-8641-50CD-9E518C26CC2A}"/>
              </a:ext>
            </a:extLst>
          </p:cNvPr>
          <p:cNvSpPr txBox="1"/>
          <p:nvPr/>
        </p:nvSpPr>
        <p:spPr>
          <a:xfrm>
            <a:off x="6438519" y="3767145"/>
            <a:ext cx="526886" cy="338553"/>
          </a:xfrm>
          <a:prstGeom prst="rect">
            <a:avLst/>
          </a:prstGeom>
          <a:noFill/>
          <a:ln>
            <a:noFill/>
          </a:ln>
        </p:spPr>
        <p:txBody>
          <a:bodyPr spcFirstLastPara="1" wrap="square" lIns="91425" tIns="45700" rIns="91425" bIns="45700" anchor="t" anchorCtr="0">
            <a:spAutoFit/>
          </a:bodyPr>
          <a:lstStyle/>
          <a:p>
            <a:pPr>
              <a:buSzPts val="1600"/>
            </a:pPr>
            <a:r>
              <a:rPr lang="es-ES" sz="1600" dirty="0">
                <a:solidFill>
                  <a:schemeClr val="dk1"/>
                </a:solidFill>
                <a:latin typeface="Twentieth Century"/>
                <a:ea typeface="Twentieth Century"/>
                <a:cs typeface="Twentieth Century"/>
                <a:sym typeface="Twentieth Century"/>
              </a:rPr>
              <a:t>2</a:t>
            </a:r>
            <a:endParaRPr sz="1600" dirty="0">
              <a:solidFill>
                <a:schemeClr val="dk1"/>
              </a:solidFill>
              <a:latin typeface="Twentieth Century"/>
              <a:ea typeface="Twentieth Century"/>
              <a:cs typeface="Twentieth Century"/>
              <a:sym typeface="Twentieth Century"/>
            </a:endParaRPr>
          </a:p>
        </p:txBody>
      </p:sp>
      <p:sp>
        <p:nvSpPr>
          <p:cNvPr id="46" name="Google Shape;448;p23">
            <a:extLst>
              <a:ext uri="{FF2B5EF4-FFF2-40B4-BE49-F238E27FC236}">
                <a16:creationId xmlns:a16="http://schemas.microsoft.com/office/drawing/2014/main" id="{0B52108F-785D-07B4-D663-BF186B6A8BC7}"/>
              </a:ext>
            </a:extLst>
          </p:cNvPr>
          <p:cNvSpPr txBox="1"/>
          <p:nvPr/>
        </p:nvSpPr>
        <p:spPr>
          <a:xfrm>
            <a:off x="9573193" y="3103835"/>
            <a:ext cx="1076545" cy="338553"/>
          </a:xfrm>
          <a:prstGeom prst="rect">
            <a:avLst/>
          </a:prstGeom>
          <a:noFill/>
          <a:ln>
            <a:noFill/>
          </a:ln>
        </p:spPr>
        <p:txBody>
          <a:bodyPr spcFirstLastPara="1" wrap="square" lIns="91425" tIns="45700" rIns="91425" bIns="45700" anchor="t" anchorCtr="0">
            <a:spAutoFit/>
          </a:bodyPr>
          <a:lstStyle/>
          <a:p>
            <a:pPr>
              <a:buSzPts val="1600"/>
            </a:pPr>
            <a:r>
              <a:rPr lang="es-AR" sz="1600" dirty="0">
                <a:solidFill>
                  <a:schemeClr val="dk1"/>
                </a:solidFill>
                <a:latin typeface="Twentieth Century"/>
                <a:ea typeface="Twentieth Century"/>
                <a:cs typeface="Twentieth Century"/>
                <a:sym typeface="Twentieth Century"/>
              </a:rPr>
              <a:t>Te=16</a:t>
            </a:r>
            <a:endParaRPr sz="1600" dirty="0">
              <a:solidFill>
                <a:schemeClr val="dk1"/>
              </a:solidFill>
              <a:latin typeface="Twentieth Century"/>
              <a:ea typeface="Twentieth Century"/>
              <a:cs typeface="Twentieth Century"/>
              <a:sym typeface="Twentieth Century"/>
            </a:endParaRPr>
          </a:p>
        </p:txBody>
      </p:sp>
      <p:sp>
        <p:nvSpPr>
          <p:cNvPr id="47" name="Google Shape;449;p23">
            <a:extLst>
              <a:ext uri="{FF2B5EF4-FFF2-40B4-BE49-F238E27FC236}">
                <a16:creationId xmlns:a16="http://schemas.microsoft.com/office/drawing/2014/main" id="{2A97F27A-651F-58FC-E72C-C18BA1A6E2A4}"/>
              </a:ext>
            </a:extLst>
          </p:cNvPr>
          <p:cNvSpPr txBox="1"/>
          <p:nvPr/>
        </p:nvSpPr>
        <p:spPr>
          <a:xfrm>
            <a:off x="9300747" y="4616488"/>
            <a:ext cx="991365" cy="338553"/>
          </a:xfrm>
          <a:prstGeom prst="rect">
            <a:avLst/>
          </a:prstGeom>
          <a:noFill/>
          <a:ln>
            <a:noFill/>
          </a:ln>
        </p:spPr>
        <p:txBody>
          <a:bodyPr spcFirstLastPara="1" wrap="square" lIns="91425" tIns="45700" rIns="91425" bIns="45700" anchor="t" anchorCtr="0">
            <a:spAutoFit/>
          </a:bodyPr>
          <a:lstStyle/>
          <a:p>
            <a:pPr>
              <a:buSzPts val="1600"/>
            </a:pPr>
            <a:r>
              <a:rPr lang="es-AR" sz="1600" b="1" dirty="0">
                <a:solidFill>
                  <a:srgbClr val="4A6617"/>
                </a:solidFill>
                <a:latin typeface="Calibri"/>
                <a:ea typeface="Calibri"/>
                <a:cs typeface="Calibri"/>
                <a:sym typeface="Calibri"/>
              </a:rPr>
              <a:t>Ta=16</a:t>
            </a:r>
            <a:endParaRPr sz="1600" b="1" dirty="0">
              <a:solidFill>
                <a:srgbClr val="4A6617"/>
              </a:solidFill>
              <a:latin typeface="Calibri"/>
              <a:ea typeface="Calibri"/>
              <a:cs typeface="Calibri"/>
              <a:sym typeface="Calibri"/>
            </a:endParaRPr>
          </a:p>
        </p:txBody>
      </p:sp>
      <p:sp>
        <p:nvSpPr>
          <p:cNvPr id="48" name="Google Shape;449;p23">
            <a:extLst>
              <a:ext uri="{FF2B5EF4-FFF2-40B4-BE49-F238E27FC236}">
                <a16:creationId xmlns:a16="http://schemas.microsoft.com/office/drawing/2014/main" id="{EA73ED0B-7675-AAAD-68B3-A563924FADD7}"/>
              </a:ext>
            </a:extLst>
          </p:cNvPr>
          <p:cNvSpPr txBox="1"/>
          <p:nvPr/>
        </p:nvSpPr>
        <p:spPr>
          <a:xfrm>
            <a:off x="8345494" y="2504893"/>
            <a:ext cx="991365" cy="338553"/>
          </a:xfrm>
          <a:prstGeom prst="rect">
            <a:avLst/>
          </a:prstGeom>
          <a:noFill/>
          <a:ln>
            <a:noFill/>
          </a:ln>
        </p:spPr>
        <p:txBody>
          <a:bodyPr spcFirstLastPara="1" wrap="square" lIns="91425" tIns="45700" rIns="91425" bIns="45700" anchor="t" anchorCtr="0">
            <a:spAutoFit/>
          </a:bodyPr>
          <a:lstStyle/>
          <a:p>
            <a:pPr>
              <a:buSzPts val="1600"/>
            </a:pPr>
            <a:r>
              <a:rPr lang="es-AR" sz="1600" b="1" dirty="0">
                <a:solidFill>
                  <a:srgbClr val="4A6617"/>
                </a:solidFill>
                <a:latin typeface="Calibri"/>
                <a:ea typeface="Calibri"/>
                <a:cs typeface="Calibri"/>
                <a:sym typeface="Calibri"/>
              </a:rPr>
              <a:t>Ta=14</a:t>
            </a:r>
            <a:endParaRPr sz="1600" b="1" dirty="0">
              <a:solidFill>
                <a:srgbClr val="4A6617"/>
              </a:solidFill>
              <a:latin typeface="Calibri"/>
              <a:ea typeface="Calibri"/>
              <a:cs typeface="Calibri"/>
              <a:sym typeface="Calibri"/>
            </a:endParaRPr>
          </a:p>
        </p:txBody>
      </p:sp>
      <p:sp>
        <p:nvSpPr>
          <p:cNvPr id="50" name="Google Shape;449;p23">
            <a:extLst>
              <a:ext uri="{FF2B5EF4-FFF2-40B4-BE49-F238E27FC236}">
                <a16:creationId xmlns:a16="http://schemas.microsoft.com/office/drawing/2014/main" id="{7D52D476-B6B7-A69F-4C46-49646DEC52C6}"/>
              </a:ext>
            </a:extLst>
          </p:cNvPr>
          <p:cNvSpPr txBox="1"/>
          <p:nvPr/>
        </p:nvSpPr>
        <p:spPr>
          <a:xfrm>
            <a:off x="6965405" y="4616488"/>
            <a:ext cx="991365" cy="338553"/>
          </a:xfrm>
          <a:prstGeom prst="rect">
            <a:avLst/>
          </a:prstGeom>
          <a:noFill/>
          <a:ln>
            <a:noFill/>
          </a:ln>
        </p:spPr>
        <p:txBody>
          <a:bodyPr spcFirstLastPara="1" wrap="square" lIns="91425" tIns="45700" rIns="91425" bIns="45700" anchor="t" anchorCtr="0">
            <a:spAutoFit/>
          </a:bodyPr>
          <a:lstStyle/>
          <a:p>
            <a:pPr>
              <a:buSzPts val="1600"/>
            </a:pPr>
            <a:r>
              <a:rPr lang="es-AR" sz="1600" b="1" dirty="0">
                <a:solidFill>
                  <a:srgbClr val="4A6617"/>
                </a:solidFill>
                <a:latin typeface="Calibri"/>
                <a:ea typeface="Calibri"/>
                <a:cs typeface="Calibri"/>
                <a:sym typeface="Calibri"/>
              </a:rPr>
              <a:t>Ta=10</a:t>
            </a:r>
            <a:endParaRPr sz="1600" b="1" dirty="0">
              <a:solidFill>
                <a:srgbClr val="4A6617"/>
              </a:solidFill>
              <a:latin typeface="Calibri"/>
              <a:ea typeface="Calibri"/>
              <a:cs typeface="Calibri"/>
              <a:sym typeface="Calibri"/>
            </a:endParaRPr>
          </a:p>
        </p:txBody>
      </p:sp>
      <p:sp>
        <p:nvSpPr>
          <p:cNvPr id="51" name="Google Shape;449;p23">
            <a:extLst>
              <a:ext uri="{FF2B5EF4-FFF2-40B4-BE49-F238E27FC236}">
                <a16:creationId xmlns:a16="http://schemas.microsoft.com/office/drawing/2014/main" id="{0929C6F6-B54E-2B76-B3E9-4205283319A5}"/>
              </a:ext>
            </a:extLst>
          </p:cNvPr>
          <p:cNvSpPr txBox="1"/>
          <p:nvPr/>
        </p:nvSpPr>
        <p:spPr>
          <a:xfrm>
            <a:off x="6965405" y="2249172"/>
            <a:ext cx="991365" cy="338553"/>
          </a:xfrm>
          <a:prstGeom prst="rect">
            <a:avLst/>
          </a:prstGeom>
          <a:noFill/>
          <a:ln>
            <a:noFill/>
          </a:ln>
        </p:spPr>
        <p:txBody>
          <a:bodyPr spcFirstLastPara="1" wrap="square" lIns="91425" tIns="45700" rIns="91425" bIns="45700" anchor="t" anchorCtr="0">
            <a:spAutoFit/>
          </a:bodyPr>
          <a:lstStyle/>
          <a:p>
            <a:pPr>
              <a:buSzPts val="1600"/>
            </a:pPr>
            <a:r>
              <a:rPr lang="es-AR" sz="1600" b="1" dirty="0">
                <a:solidFill>
                  <a:srgbClr val="4A6617"/>
                </a:solidFill>
                <a:latin typeface="Calibri"/>
                <a:ea typeface="Calibri"/>
                <a:cs typeface="Calibri"/>
                <a:sym typeface="Calibri"/>
              </a:rPr>
              <a:t>Ta=11</a:t>
            </a:r>
            <a:endParaRPr sz="1600" b="1" dirty="0">
              <a:solidFill>
                <a:srgbClr val="4A6617"/>
              </a:solidFill>
              <a:latin typeface="Calibri"/>
              <a:ea typeface="Calibri"/>
              <a:cs typeface="Calibri"/>
              <a:sym typeface="Calibri"/>
            </a:endParaRPr>
          </a:p>
        </p:txBody>
      </p:sp>
      <p:sp>
        <p:nvSpPr>
          <p:cNvPr id="56" name="Google Shape;449;p23">
            <a:extLst>
              <a:ext uri="{FF2B5EF4-FFF2-40B4-BE49-F238E27FC236}">
                <a16:creationId xmlns:a16="http://schemas.microsoft.com/office/drawing/2014/main" id="{E14555BF-35EA-0770-E27C-C08027AB26EB}"/>
              </a:ext>
            </a:extLst>
          </p:cNvPr>
          <p:cNvSpPr txBox="1"/>
          <p:nvPr/>
        </p:nvSpPr>
        <p:spPr>
          <a:xfrm>
            <a:off x="5374679" y="4345091"/>
            <a:ext cx="991365" cy="338553"/>
          </a:xfrm>
          <a:prstGeom prst="rect">
            <a:avLst/>
          </a:prstGeom>
          <a:noFill/>
          <a:ln>
            <a:noFill/>
          </a:ln>
        </p:spPr>
        <p:txBody>
          <a:bodyPr spcFirstLastPara="1" wrap="square" lIns="91425" tIns="45700" rIns="91425" bIns="45700" anchor="t" anchorCtr="0">
            <a:spAutoFit/>
          </a:bodyPr>
          <a:lstStyle/>
          <a:p>
            <a:pPr>
              <a:buSzPts val="1600"/>
            </a:pPr>
            <a:r>
              <a:rPr lang="es-AR" sz="1600" b="1" dirty="0">
                <a:solidFill>
                  <a:srgbClr val="4A6617"/>
                </a:solidFill>
                <a:latin typeface="Calibri"/>
                <a:ea typeface="Calibri"/>
                <a:cs typeface="Calibri"/>
                <a:sym typeface="Calibri"/>
              </a:rPr>
              <a:t>Ta=8</a:t>
            </a:r>
            <a:endParaRPr sz="1600" b="1" dirty="0">
              <a:solidFill>
                <a:srgbClr val="4A6617"/>
              </a:solidFill>
              <a:latin typeface="Calibri"/>
              <a:ea typeface="Calibri"/>
              <a:cs typeface="Calibri"/>
              <a:sym typeface="Calibri"/>
            </a:endParaRPr>
          </a:p>
        </p:txBody>
      </p:sp>
      <p:sp>
        <p:nvSpPr>
          <p:cNvPr id="57" name="Google Shape;449;p23">
            <a:extLst>
              <a:ext uri="{FF2B5EF4-FFF2-40B4-BE49-F238E27FC236}">
                <a16:creationId xmlns:a16="http://schemas.microsoft.com/office/drawing/2014/main" id="{C0C25A49-78E4-124F-806F-6A9C92D57393}"/>
              </a:ext>
            </a:extLst>
          </p:cNvPr>
          <p:cNvSpPr txBox="1"/>
          <p:nvPr/>
        </p:nvSpPr>
        <p:spPr>
          <a:xfrm>
            <a:off x="5247948" y="2585797"/>
            <a:ext cx="991365" cy="338553"/>
          </a:xfrm>
          <a:prstGeom prst="rect">
            <a:avLst/>
          </a:prstGeom>
          <a:noFill/>
          <a:ln>
            <a:noFill/>
          </a:ln>
        </p:spPr>
        <p:txBody>
          <a:bodyPr spcFirstLastPara="1" wrap="square" lIns="91425" tIns="45700" rIns="91425" bIns="45700" anchor="t" anchorCtr="0">
            <a:spAutoFit/>
          </a:bodyPr>
          <a:lstStyle/>
          <a:p>
            <a:pPr>
              <a:buSzPts val="1600"/>
            </a:pPr>
            <a:r>
              <a:rPr lang="es-AR" sz="1600" b="1" dirty="0">
                <a:solidFill>
                  <a:srgbClr val="4A6617"/>
                </a:solidFill>
                <a:latin typeface="Calibri"/>
                <a:ea typeface="Calibri"/>
                <a:cs typeface="Calibri"/>
                <a:sym typeface="Calibri"/>
              </a:rPr>
              <a:t>Ta=9</a:t>
            </a:r>
            <a:endParaRPr sz="1600" b="1" dirty="0">
              <a:solidFill>
                <a:srgbClr val="4A6617"/>
              </a:solidFill>
              <a:latin typeface="Calibri"/>
              <a:ea typeface="Calibri"/>
              <a:cs typeface="Calibri"/>
              <a:sym typeface="Calibri"/>
            </a:endParaRPr>
          </a:p>
        </p:txBody>
      </p:sp>
      <p:sp>
        <p:nvSpPr>
          <p:cNvPr id="58" name="Google Shape;449;p23">
            <a:extLst>
              <a:ext uri="{FF2B5EF4-FFF2-40B4-BE49-F238E27FC236}">
                <a16:creationId xmlns:a16="http://schemas.microsoft.com/office/drawing/2014/main" id="{CF784AC4-B8CF-A0DD-4F07-A5F5498E6EDC}"/>
              </a:ext>
            </a:extLst>
          </p:cNvPr>
          <p:cNvSpPr txBox="1"/>
          <p:nvPr/>
        </p:nvSpPr>
        <p:spPr>
          <a:xfrm>
            <a:off x="5441449" y="6148268"/>
            <a:ext cx="991365" cy="338553"/>
          </a:xfrm>
          <a:prstGeom prst="rect">
            <a:avLst/>
          </a:prstGeom>
          <a:noFill/>
          <a:ln>
            <a:noFill/>
          </a:ln>
        </p:spPr>
        <p:txBody>
          <a:bodyPr spcFirstLastPara="1" wrap="square" lIns="91425" tIns="45700" rIns="91425" bIns="45700" anchor="t" anchorCtr="0">
            <a:spAutoFit/>
          </a:bodyPr>
          <a:lstStyle/>
          <a:p>
            <a:pPr>
              <a:buSzPts val="1600"/>
            </a:pPr>
            <a:r>
              <a:rPr lang="es-AR" sz="1600" b="1" dirty="0">
                <a:solidFill>
                  <a:srgbClr val="4A6617"/>
                </a:solidFill>
                <a:latin typeface="Calibri"/>
                <a:ea typeface="Calibri"/>
                <a:cs typeface="Calibri"/>
                <a:sym typeface="Calibri"/>
              </a:rPr>
              <a:t>Ta=15</a:t>
            </a:r>
            <a:endParaRPr sz="1600" b="1" dirty="0">
              <a:solidFill>
                <a:srgbClr val="4A6617"/>
              </a:solidFill>
              <a:latin typeface="Calibri"/>
              <a:ea typeface="Calibri"/>
              <a:cs typeface="Calibri"/>
              <a:sym typeface="Calibri"/>
            </a:endParaRPr>
          </a:p>
        </p:txBody>
      </p:sp>
      <p:sp>
        <p:nvSpPr>
          <p:cNvPr id="59" name="Google Shape;449;p23">
            <a:extLst>
              <a:ext uri="{FF2B5EF4-FFF2-40B4-BE49-F238E27FC236}">
                <a16:creationId xmlns:a16="http://schemas.microsoft.com/office/drawing/2014/main" id="{7F066E4E-6D22-A401-715F-C4F7A04C551C}"/>
              </a:ext>
            </a:extLst>
          </p:cNvPr>
          <p:cNvSpPr txBox="1"/>
          <p:nvPr/>
        </p:nvSpPr>
        <p:spPr>
          <a:xfrm>
            <a:off x="3486095" y="4192266"/>
            <a:ext cx="991365" cy="338553"/>
          </a:xfrm>
          <a:prstGeom prst="rect">
            <a:avLst/>
          </a:prstGeom>
          <a:noFill/>
          <a:ln>
            <a:noFill/>
          </a:ln>
        </p:spPr>
        <p:txBody>
          <a:bodyPr spcFirstLastPara="1" wrap="square" lIns="91425" tIns="45700" rIns="91425" bIns="45700" anchor="t" anchorCtr="0">
            <a:spAutoFit/>
          </a:bodyPr>
          <a:lstStyle/>
          <a:p>
            <a:pPr>
              <a:buSzPts val="1600"/>
            </a:pPr>
            <a:r>
              <a:rPr lang="es-AR" sz="1600" b="1" dirty="0">
                <a:solidFill>
                  <a:srgbClr val="4A6617"/>
                </a:solidFill>
                <a:latin typeface="Calibri"/>
                <a:ea typeface="Calibri"/>
                <a:cs typeface="Calibri"/>
                <a:sym typeface="Calibri"/>
              </a:rPr>
              <a:t>Ta=3</a:t>
            </a:r>
            <a:endParaRPr sz="1600" b="1" dirty="0">
              <a:solidFill>
                <a:srgbClr val="4A6617"/>
              </a:solidFill>
              <a:latin typeface="Calibri"/>
              <a:ea typeface="Calibri"/>
              <a:cs typeface="Calibri"/>
              <a:sym typeface="Calibri"/>
            </a:endParaRPr>
          </a:p>
        </p:txBody>
      </p:sp>
      <p:cxnSp>
        <p:nvCxnSpPr>
          <p:cNvPr id="62" name="Google Shape;423;p23">
            <a:extLst>
              <a:ext uri="{FF2B5EF4-FFF2-40B4-BE49-F238E27FC236}">
                <a16:creationId xmlns:a16="http://schemas.microsoft.com/office/drawing/2014/main" id="{B8E3E3FE-E951-ADCA-EE99-CFE33828FE4B}"/>
              </a:ext>
            </a:extLst>
          </p:cNvPr>
          <p:cNvCxnSpPr>
            <a:cxnSpLocks/>
            <a:endCxn id="408" idx="3"/>
          </p:cNvCxnSpPr>
          <p:nvPr/>
        </p:nvCxnSpPr>
        <p:spPr>
          <a:xfrm>
            <a:off x="1743634" y="3465391"/>
            <a:ext cx="802876" cy="106177"/>
          </a:xfrm>
          <a:prstGeom prst="straightConnector1">
            <a:avLst/>
          </a:prstGeom>
          <a:noFill/>
          <a:ln w="34925" cap="flat" cmpd="sng">
            <a:solidFill>
              <a:srgbClr val="FF0000"/>
            </a:solidFill>
            <a:prstDash val="solid"/>
            <a:round/>
            <a:headEnd type="none" w="sm" len="sm"/>
            <a:tailEnd type="triangle" w="med" len="med"/>
          </a:ln>
        </p:spPr>
      </p:cxnSp>
      <p:cxnSp>
        <p:nvCxnSpPr>
          <p:cNvPr id="461" name="Google Shape;423;p23">
            <a:extLst>
              <a:ext uri="{FF2B5EF4-FFF2-40B4-BE49-F238E27FC236}">
                <a16:creationId xmlns:a16="http://schemas.microsoft.com/office/drawing/2014/main" id="{04F4B749-BF1A-0BFD-610A-902ED7531CB7}"/>
              </a:ext>
            </a:extLst>
          </p:cNvPr>
          <p:cNvCxnSpPr>
            <a:cxnSpLocks/>
          </p:cNvCxnSpPr>
          <p:nvPr/>
        </p:nvCxnSpPr>
        <p:spPr>
          <a:xfrm>
            <a:off x="2921016" y="3800148"/>
            <a:ext cx="645825" cy="214108"/>
          </a:xfrm>
          <a:prstGeom prst="straightConnector1">
            <a:avLst/>
          </a:prstGeom>
          <a:noFill/>
          <a:ln w="34925" cap="flat" cmpd="sng">
            <a:solidFill>
              <a:srgbClr val="FF0000"/>
            </a:solidFill>
            <a:prstDash val="solid"/>
            <a:round/>
            <a:headEnd type="none" w="sm" len="sm"/>
            <a:tailEnd type="triangle" w="med" len="med"/>
          </a:ln>
        </p:spPr>
      </p:cxnSp>
      <p:cxnSp>
        <p:nvCxnSpPr>
          <p:cNvPr id="463" name="Google Shape;423;p23">
            <a:extLst>
              <a:ext uri="{FF2B5EF4-FFF2-40B4-BE49-F238E27FC236}">
                <a16:creationId xmlns:a16="http://schemas.microsoft.com/office/drawing/2014/main" id="{21F53D8E-D6BB-7EE5-9408-ECE1DBA148CD}"/>
              </a:ext>
            </a:extLst>
          </p:cNvPr>
          <p:cNvCxnSpPr>
            <a:cxnSpLocks/>
          </p:cNvCxnSpPr>
          <p:nvPr/>
        </p:nvCxnSpPr>
        <p:spPr>
          <a:xfrm>
            <a:off x="4288926" y="3912418"/>
            <a:ext cx="1085753" cy="198526"/>
          </a:xfrm>
          <a:prstGeom prst="straightConnector1">
            <a:avLst/>
          </a:prstGeom>
          <a:noFill/>
          <a:ln w="34925" cap="flat" cmpd="sng">
            <a:solidFill>
              <a:srgbClr val="FF0000"/>
            </a:solidFill>
            <a:prstDash val="solid"/>
            <a:round/>
            <a:headEnd type="none" w="sm" len="sm"/>
            <a:tailEnd type="triangle" w="med" len="med"/>
          </a:ln>
        </p:spPr>
      </p:cxnSp>
      <p:cxnSp>
        <p:nvCxnSpPr>
          <p:cNvPr id="465" name="Google Shape;423;p23">
            <a:extLst>
              <a:ext uri="{FF2B5EF4-FFF2-40B4-BE49-F238E27FC236}">
                <a16:creationId xmlns:a16="http://schemas.microsoft.com/office/drawing/2014/main" id="{FF21B412-2F4A-C397-A2BB-095B817FF5B1}"/>
              </a:ext>
            </a:extLst>
          </p:cNvPr>
          <p:cNvCxnSpPr>
            <a:cxnSpLocks/>
          </p:cNvCxnSpPr>
          <p:nvPr/>
        </p:nvCxnSpPr>
        <p:spPr>
          <a:xfrm>
            <a:off x="6188112" y="4336255"/>
            <a:ext cx="802876" cy="106177"/>
          </a:xfrm>
          <a:prstGeom prst="straightConnector1">
            <a:avLst/>
          </a:prstGeom>
          <a:noFill/>
          <a:ln w="34925" cap="flat" cmpd="sng">
            <a:solidFill>
              <a:srgbClr val="FF0000"/>
            </a:solidFill>
            <a:prstDash val="solid"/>
            <a:round/>
            <a:headEnd type="none" w="sm" len="sm"/>
            <a:tailEnd type="triangle" w="med" len="med"/>
          </a:ln>
        </p:spPr>
      </p:cxnSp>
      <p:cxnSp>
        <p:nvCxnSpPr>
          <p:cNvPr id="466" name="Google Shape;423;p23">
            <a:extLst>
              <a:ext uri="{FF2B5EF4-FFF2-40B4-BE49-F238E27FC236}">
                <a16:creationId xmlns:a16="http://schemas.microsoft.com/office/drawing/2014/main" id="{82267399-ECAA-D381-875D-202DE5692B9E}"/>
              </a:ext>
            </a:extLst>
          </p:cNvPr>
          <p:cNvCxnSpPr>
            <a:cxnSpLocks/>
          </p:cNvCxnSpPr>
          <p:nvPr/>
        </p:nvCxnSpPr>
        <p:spPr>
          <a:xfrm flipV="1">
            <a:off x="7748772" y="2473745"/>
            <a:ext cx="802876" cy="1720969"/>
          </a:xfrm>
          <a:prstGeom prst="straightConnector1">
            <a:avLst/>
          </a:prstGeom>
          <a:noFill/>
          <a:ln w="34925" cap="flat" cmpd="sng">
            <a:solidFill>
              <a:srgbClr val="FF0000"/>
            </a:solidFill>
            <a:prstDash val="solid"/>
            <a:round/>
            <a:headEnd type="none" w="sm" len="sm"/>
            <a:tailEnd type="triangle" w="med" len="med"/>
          </a:ln>
        </p:spPr>
      </p:cxnSp>
      <p:cxnSp>
        <p:nvCxnSpPr>
          <p:cNvPr id="468" name="Google Shape;423;p23">
            <a:extLst>
              <a:ext uri="{FF2B5EF4-FFF2-40B4-BE49-F238E27FC236}">
                <a16:creationId xmlns:a16="http://schemas.microsoft.com/office/drawing/2014/main" id="{681802D0-B6BD-E7C8-7E24-C85ED01D27D2}"/>
              </a:ext>
            </a:extLst>
          </p:cNvPr>
          <p:cNvCxnSpPr>
            <a:cxnSpLocks/>
          </p:cNvCxnSpPr>
          <p:nvPr/>
        </p:nvCxnSpPr>
        <p:spPr>
          <a:xfrm>
            <a:off x="9103944" y="2306597"/>
            <a:ext cx="642208" cy="1009309"/>
          </a:xfrm>
          <a:prstGeom prst="straightConnector1">
            <a:avLst/>
          </a:prstGeom>
          <a:noFill/>
          <a:ln w="34925" cap="flat" cmpd="sng">
            <a:solidFill>
              <a:srgbClr val="FF0000"/>
            </a:solidFill>
            <a:prstDash val="solid"/>
            <a:round/>
            <a:headEnd type="none" w="sm" len="sm"/>
            <a:tailEnd type="triangle" w="med" len="med"/>
          </a:ln>
        </p:spPr>
      </p:cxnSp>
      <p:cxnSp>
        <p:nvCxnSpPr>
          <p:cNvPr id="473" name="Google Shape;423;p23">
            <a:extLst>
              <a:ext uri="{FF2B5EF4-FFF2-40B4-BE49-F238E27FC236}">
                <a16:creationId xmlns:a16="http://schemas.microsoft.com/office/drawing/2014/main" id="{881F8ECF-A656-4CC4-D0E3-0534AEEFC671}"/>
              </a:ext>
            </a:extLst>
          </p:cNvPr>
          <p:cNvCxnSpPr>
            <a:cxnSpLocks/>
          </p:cNvCxnSpPr>
          <p:nvPr/>
        </p:nvCxnSpPr>
        <p:spPr>
          <a:xfrm>
            <a:off x="10307331" y="3851963"/>
            <a:ext cx="762212" cy="493128"/>
          </a:xfrm>
          <a:prstGeom prst="straightConnector1">
            <a:avLst/>
          </a:prstGeom>
          <a:noFill/>
          <a:ln w="34925" cap="flat" cmpd="sng">
            <a:solidFill>
              <a:srgbClr val="FF0000"/>
            </a:solidFill>
            <a:prstDash val="solid"/>
            <a:round/>
            <a:headEnd type="none" w="sm" len="sm"/>
            <a:tailEnd type="triangle" w="med" len="med"/>
          </a:ln>
        </p:spPr>
      </p:cxnSp>
    </p:spTree>
    <p:extLst>
      <p:ext uri="{BB962C8B-B14F-4D97-AF65-F5344CB8AC3E}">
        <p14:creationId xmlns:p14="http://schemas.microsoft.com/office/powerpoint/2010/main" val="1133146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
          <p:cNvSpPr/>
          <p:nvPr/>
        </p:nvSpPr>
        <p:spPr>
          <a:xfrm>
            <a:off x="204415" y="5712480"/>
            <a:ext cx="10780200" cy="612720"/>
          </a:xfrm>
          <a:prstGeom prst="rect">
            <a:avLst/>
          </a:prstGeom>
          <a:noFill/>
          <a:ln>
            <a:noFill/>
          </a:ln>
        </p:spPr>
        <p:txBody>
          <a:bodyPr spcFirstLastPara="1" wrap="square" lIns="90000" tIns="45000" rIns="90000" bIns="45000" anchor="b" anchorCtr="0">
            <a:normAutofit/>
          </a:bodyPr>
          <a:lstStyle/>
          <a:p>
            <a:pPr marL="0" marR="0" lvl="0" indent="0" algn="l" rtl="0">
              <a:lnSpc>
                <a:spcPct val="75000"/>
              </a:lnSpc>
              <a:spcBef>
                <a:spcPts val="0"/>
              </a:spcBef>
              <a:spcAft>
                <a:spcPts val="0"/>
              </a:spcAft>
              <a:buClr>
                <a:srgbClr val="000000"/>
              </a:buClr>
              <a:buSzPts val="4400"/>
              <a:buFont typeface="Arial"/>
              <a:buNone/>
            </a:pPr>
            <a:r>
              <a:rPr lang="es-AR" sz="1800" b="0" i="0" u="none" strike="noStrike" cap="none" dirty="0">
                <a:solidFill>
                  <a:srgbClr val="4A6717"/>
                </a:solidFill>
                <a:latin typeface="Calibri"/>
                <a:ea typeface="Calibri"/>
                <a:cs typeface="Calibri"/>
                <a:sym typeface="Calibri"/>
              </a:rPr>
              <a:t>Ingeniería de software II  - 2025</a:t>
            </a:r>
            <a:endParaRPr sz="1800" b="0" i="0" u="none" strike="noStrike" cap="none" dirty="0">
              <a:solidFill>
                <a:schemeClr val="dk1"/>
              </a:solidFill>
              <a:latin typeface="Arial"/>
              <a:ea typeface="Arial"/>
              <a:cs typeface="Arial"/>
              <a:sym typeface="Arial"/>
            </a:endParaRPr>
          </a:p>
        </p:txBody>
      </p:sp>
      <p:sp>
        <p:nvSpPr>
          <p:cNvPr id="169" name="Google Shape;169;p1"/>
          <p:cNvSpPr/>
          <p:nvPr/>
        </p:nvSpPr>
        <p:spPr>
          <a:xfrm>
            <a:off x="863982" y="4678560"/>
            <a:ext cx="9228600" cy="532800"/>
          </a:xfrm>
          <a:prstGeom prst="rect">
            <a:avLst/>
          </a:prstGeom>
          <a:noFill/>
          <a:ln>
            <a:noFill/>
          </a:ln>
        </p:spPr>
        <p:txBody>
          <a:bodyPr spcFirstLastPara="1" wrap="square" lIns="90000" tIns="45000" rIns="90000" bIns="45000" anchor="t" anchorCtr="0">
            <a:noAutofit/>
          </a:bodyPr>
          <a:lstStyle/>
          <a:p>
            <a:pPr marL="0" marR="0" lvl="0" indent="0" algn="l" rtl="0">
              <a:lnSpc>
                <a:spcPct val="90000"/>
              </a:lnSpc>
              <a:spcBef>
                <a:spcPts val="0"/>
              </a:spcBef>
              <a:spcAft>
                <a:spcPts val="0"/>
              </a:spcAft>
              <a:buClr>
                <a:srgbClr val="000000"/>
              </a:buClr>
              <a:buSzPts val="2400"/>
              <a:buFont typeface="Arial"/>
              <a:buNone/>
            </a:pPr>
            <a:r>
              <a:rPr lang="es-AR" sz="4400" b="1" i="0" u="none" strike="noStrike" cap="none" dirty="0">
                <a:solidFill>
                  <a:srgbClr val="4A6717"/>
                </a:solidFill>
                <a:latin typeface="Calibri"/>
                <a:ea typeface="Calibri"/>
                <a:cs typeface="Calibri"/>
                <a:sym typeface="Calibri"/>
              </a:rPr>
              <a:t>Diseño de Software -  Conceptos</a:t>
            </a:r>
            <a:endParaRPr sz="4400" b="1" i="0" u="none" strike="noStrike" cap="none" dirty="0">
              <a:solidFill>
                <a:schemeClr val="dk1"/>
              </a:solidFill>
              <a:latin typeface="Arial"/>
              <a:ea typeface="Arial"/>
              <a:cs typeface="Arial"/>
              <a:sym typeface="Arial"/>
            </a:endParaRPr>
          </a:p>
        </p:txBody>
      </p:sp>
      <p:sp>
        <p:nvSpPr>
          <p:cNvPr id="170" name="Google Shape;170;p1"/>
          <p:cNvSpPr/>
          <p:nvPr/>
        </p:nvSpPr>
        <p:spPr>
          <a:xfrm>
            <a:off x="9266040" y="2781000"/>
            <a:ext cx="2925360" cy="139644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Clr>
                <a:srgbClr val="000000"/>
              </a:buClr>
              <a:buSzPts val="10300"/>
              <a:buFont typeface="Arial"/>
              <a:buNone/>
            </a:pPr>
            <a:fld id="{00000000-1234-1234-1234-123412341234}" type="slidenum">
              <a:rPr lang="es-AR" sz="10300" b="0" i="0" u="none" strike="noStrike" cap="none">
                <a:solidFill>
                  <a:srgbClr val="758085"/>
                </a:solidFill>
                <a:latin typeface="Calibri"/>
                <a:ea typeface="Calibri"/>
                <a:cs typeface="Calibri"/>
                <a:sym typeface="Calibri"/>
              </a:rPr>
              <a:t>36</a:t>
            </a:fld>
            <a:endParaRPr sz="10300" b="0" i="0" u="none" strike="noStrike" cap="none">
              <a:solidFill>
                <a:schemeClr val="dk1"/>
              </a:solidFill>
              <a:latin typeface="Arial"/>
              <a:ea typeface="Arial"/>
              <a:cs typeface="Arial"/>
              <a:sym typeface="Arial"/>
            </a:endParaRPr>
          </a:p>
        </p:txBody>
      </p:sp>
    </p:spTree>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
          <p:cNvSpPr/>
          <p:nvPr/>
        </p:nvSpPr>
        <p:spPr>
          <a:xfrm>
            <a:off x="493911" y="338580"/>
            <a:ext cx="10022040" cy="796320"/>
          </a:xfrm>
          <a:prstGeom prst="rect">
            <a:avLst/>
          </a:pr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Clr>
                <a:srgbClr val="000000"/>
              </a:buClr>
              <a:buSzPts val="4000"/>
              <a:buFont typeface="Arial"/>
              <a:buNone/>
            </a:pPr>
            <a:r>
              <a:rPr lang="es-AR" sz="4000" b="1" i="0" u="none" strike="noStrike" cap="none" dirty="0">
                <a:solidFill>
                  <a:srgbClr val="4A6717"/>
                </a:solidFill>
                <a:latin typeface="Calibri"/>
                <a:ea typeface="Calibri"/>
                <a:cs typeface="Calibri"/>
                <a:sym typeface="Calibri"/>
              </a:rPr>
              <a:t>Etapa de Diseño en los modelos de desarrollo de Software</a:t>
            </a:r>
            <a:endParaRPr sz="4000" b="0" i="0" u="none" strike="noStrike" cap="none" dirty="0">
              <a:solidFill>
                <a:schemeClr val="dk1"/>
              </a:solidFill>
              <a:latin typeface="Arial"/>
              <a:ea typeface="Arial"/>
              <a:cs typeface="Arial"/>
              <a:sym typeface="Arial"/>
            </a:endParaRPr>
          </a:p>
        </p:txBody>
      </p:sp>
      <p:sp>
        <p:nvSpPr>
          <p:cNvPr id="176" name="Google Shape;176;p2"/>
          <p:cNvSpPr/>
          <p:nvPr/>
        </p:nvSpPr>
        <p:spPr>
          <a:xfrm>
            <a:off x="9249480" y="2852640"/>
            <a:ext cx="2925360" cy="104796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Clr>
                <a:srgbClr val="000000"/>
              </a:buClr>
              <a:buSzPts val="10300"/>
              <a:buFont typeface="Arial"/>
              <a:buNone/>
            </a:pPr>
            <a:fld id="{00000000-1234-1234-1234-123412341234}" type="slidenum">
              <a:rPr lang="es-AR" sz="10300" b="0" i="0" u="none" strike="noStrike" cap="none">
                <a:solidFill>
                  <a:srgbClr val="758085"/>
                </a:solidFill>
                <a:latin typeface="Calibri"/>
                <a:ea typeface="Calibri"/>
                <a:cs typeface="Calibri"/>
                <a:sym typeface="Calibri"/>
              </a:rPr>
              <a:t>37</a:t>
            </a:fld>
            <a:endParaRPr sz="10300" b="0" i="0" u="none" strike="noStrike" cap="none">
              <a:solidFill>
                <a:schemeClr val="dk1"/>
              </a:solidFill>
              <a:latin typeface="Arial"/>
              <a:ea typeface="Arial"/>
              <a:cs typeface="Arial"/>
              <a:sym typeface="Arial"/>
            </a:endParaRPr>
          </a:p>
        </p:txBody>
      </p:sp>
      <p:sp>
        <p:nvSpPr>
          <p:cNvPr id="177" name="Google Shape;177;p2"/>
          <p:cNvSpPr/>
          <p:nvPr/>
        </p:nvSpPr>
        <p:spPr>
          <a:xfrm>
            <a:off x="5951880" y="6509520"/>
            <a:ext cx="2161800" cy="30456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2"/>
          <p:cNvSpPr/>
          <p:nvPr/>
        </p:nvSpPr>
        <p:spPr>
          <a:xfrm>
            <a:off x="168840" y="6554520"/>
            <a:ext cx="2154240" cy="212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rgbClr val="8F8F8F"/>
                </a:solidFill>
                <a:latin typeface="Calibri"/>
                <a:ea typeface="Calibri"/>
                <a:cs typeface="Calibri"/>
                <a:sym typeface="Calibri"/>
              </a:rPr>
              <a:t>Ingeniería de Software II</a:t>
            </a:r>
            <a:endParaRPr sz="1400" b="0" i="0" u="none" strike="noStrike" cap="none">
              <a:solidFill>
                <a:schemeClr val="dk1"/>
              </a:solidFill>
              <a:latin typeface="Arial"/>
              <a:ea typeface="Arial"/>
              <a:cs typeface="Arial"/>
              <a:sym typeface="Arial"/>
            </a:endParaRPr>
          </a:p>
        </p:txBody>
      </p:sp>
      <p:pic>
        <p:nvPicPr>
          <p:cNvPr id="179" name="Google Shape;179;p2"/>
          <p:cNvPicPr preferRelativeResize="0"/>
          <p:nvPr/>
        </p:nvPicPr>
        <p:blipFill rotWithShape="1">
          <a:blip r:embed="rId3">
            <a:alphaModFix/>
          </a:blip>
          <a:srcRect/>
          <a:stretch/>
        </p:blipFill>
        <p:spPr>
          <a:xfrm>
            <a:off x="966420" y="2093760"/>
            <a:ext cx="4319640" cy="2040480"/>
          </a:xfrm>
          <a:prstGeom prst="rect">
            <a:avLst/>
          </a:prstGeom>
          <a:noFill/>
          <a:ln>
            <a:noFill/>
          </a:ln>
        </p:spPr>
      </p:pic>
      <p:pic>
        <p:nvPicPr>
          <p:cNvPr id="180" name="Google Shape;180;p2"/>
          <p:cNvPicPr preferRelativeResize="0"/>
          <p:nvPr/>
        </p:nvPicPr>
        <p:blipFill rotWithShape="1">
          <a:blip r:embed="rId4">
            <a:alphaModFix/>
          </a:blip>
          <a:srcRect/>
          <a:stretch/>
        </p:blipFill>
        <p:spPr>
          <a:xfrm>
            <a:off x="5400000" y="1909800"/>
            <a:ext cx="4577400" cy="2337840"/>
          </a:xfrm>
          <a:prstGeom prst="rect">
            <a:avLst/>
          </a:prstGeom>
          <a:noFill/>
          <a:ln>
            <a:noFill/>
          </a:ln>
        </p:spPr>
      </p:pic>
      <p:pic>
        <p:nvPicPr>
          <p:cNvPr id="181" name="Google Shape;181;p2"/>
          <p:cNvPicPr preferRelativeResize="0"/>
          <p:nvPr/>
        </p:nvPicPr>
        <p:blipFill rotWithShape="1">
          <a:blip r:embed="rId5">
            <a:alphaModFix/>
          </a:blip>
          <a:srcRect/>
          <a:stretch/>
        </p:blipFill>
        <p:spPr>
          <a:xfrm>
            <a:off x="4176000" y="3744000"/>
            <a:ext cx="3527640" cy="2919240"/>
          </a:xfrm>
          <a:prstGeom prst="rect">
            <a:avLst/>
          </a:prstGeom>
          <a:noFill/>
          <a:ln>
            <a:noFill/>
          </a:ln>
        </p:spPr>
      </p:pic>
      <p:sp>
        <p:nvSpPr>
          <p:cNvPr id="182" name="Google Shape;182;p2"/>
          <p:cNvSpPr/>
          <p:nvPr/>
        </p:nvSpPr>
        <p:spPr>
          <a:xfrm>
            <a:off x="6048000" y="4464000"/>
            <a:ext cx="1439640" cy="647640"/>
          </a:xfrm>
          <a:prstGeom prst="ellipse">
            <a:avLst/>
          </a:prstGeom>
          <a:noFill/>
          <a:ln w="9525" cap="flat" cmpd="sng">
            <a:solidFill>
              <a:srgbClr val="3465A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2"/>
          <p:cNvSpPr/>
          <p:nvPr/>
        </p:nvSpPr>
        <p:spPr>
          <a:xfrm>
            <a:off x="6048000" y="2232000"/>
            <a:ext cx="1439640" cy="647640"/>
          </a:xfrm>
          <a:prstGeom prst="ellipse">
            <a:avLst/>
          </a:prstGeom>
          <a:noFill/>
          <a:ln w="9525" cap="flat" cmpd="sng">
            <a:solidFill>
              <a:srgbClr val="3465A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2"/>
          <p:cNvSpPr/>
          <p:nvPr/>
        </p:nvSpPr>
        <p:spPr>
          <a:xfrm>
            <a:off x="1315800" y="2555820"/>
            <a:ext cx="1439640" cy="647640"/>
          </a:xfrm>
          <a:prstGeom prst="ellipse">
            <a:avLst/>
          </a:prstGeom>
          <a:noFill/>
          <a:ln w="9525" cap="flat" cmpd="sng">
            <a:solidFill>
              <a:srgbClr val="3465A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3"/>
          <p:cNvPicPr preferRelativeResize="0"/>
          <p:nvPr/>
        </p:nvPicPr>
        <p:blipFill rotWithShape="1">
          <a:blip r:embed="rId3">
            <a:alphaModFix/>
          </a:blip>
          <a:srcRect/>
          <a:stretch/>
        </p:blipFill>
        <p:spPr>
          <a:xfrm>
            <a:off x="3602160" y="3509640"/>
            <a:ext cx="2390040" cy="1913760"/>
          </a:xfrm>
          <a:prstGeom prst="rect">
            <a:avLst/>
          </a:prstGeom>
          <a:noFill/>
          <a:ln>
            <a:noFill/>
          </a:ln>
        </p:spPr>
      </p:pic>
      <p:sp>
        <p:nvSpPr>
          <p:cNvPr id="190" name="Google Shape;190;p3"/>
          <p:cNvSpPr/>
          <p:nvPr/>
        </p:nvSpPr>
        <p:spPr>
          <a:xfrm>
            <a:off x="398667" y="100080"/>
            <a:ext cx="10022040" cy="1128600"/>
          </a:xfrm>
          <a:prstGeom prst="rect">
            <a:avLst/>
          </a:pr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Clr>
                <a:srgbClr val="000000"/>
              </a:buClr>
              <a:buSzPts val="4000"/>
              <a:buFont typeface="Arial"/>
              <a:buNone/>
            </a:pPr>
            <a:r>
              <a:rPr lang="es-AR" sz="4000" b="1" i="0" u="none" strike="noStrike" cap="none" dirty="0">
                <a:solidFill>
                  <a:srgbClr val="4A6717"/>
                </a:solidFill>
                <a:latin typeface="Calibri"/>
                <a:ea typeface="Calibri"/>
                <a:cs typeface="Calibri"/>
                <a:sym typeface="Calibri"/>
              </a:rPr>
              <a:t>Diseño de Software</a:t>
            </a:r>
            <a:endParaRPr sz="4000" b="0" i="0" u="none" strike="noStrike" cap="none" dirty="0">
              <a:solidFill>
                <a:schemeClr val="dk1"/>
              </a:solidFill>
              <a:latin typeface="Arial"/>
              <a:ea typeface="Arial"/>
              <a:cs typeface="Arial"/>
              <a:sym typeface="Arial"/>
            </a:endParaRPr>
          </a:p>
        </p:txBody>
      </p:sp>
      <p:sp>
        <p:nvSpPr>
          <p:cNvPr id="191" name="Google Shape;191;p3"/>
          <p:cNvSpPr/>
          <p:nvPr/>
        </p:nvSpPr>
        <p:spPr>
          <a:xfrm>
            <a:off x="9249480" y="2852640"/>
            <a:ext cx="2925360" cy="104796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Clr>
                <a:srgbClr val="000000"/>
              </a:buClr>
              <a:buSzPts val="10300"/>
              <a:buFont typeface="Arial"/>
              <a:buNone/>
            </a:pPr>
            <a:fld id="{00000000-1234-1234-1234-123412341234}" type="slidenum">
              <a:rPr lang="es-AR" sz="10300" b="0" i="0" u="none" strike="noStrike" cap="none">
                <a:solidFill>
                  <a:srgbClr val="758085"/>
                </a:solidFill>
                <a:latin typeface="Calibri"/>
                <a:ea typeface="Calibri"/>
                <a:cs typeface="Calibri"/>
                <a:sym typeface="Calibri"/>
              </a:rPr>
              <a:t>38</a:t>
            </a:fld>
            <a:endParaRPr sz="10300" b="0" i="0" u="none" strike="noStrike" cap="none">
              <a:solidFill>
                <a:schemeClr val="dk1"/>
              </a:solidFill>
              <a:latin typeface="Arial"/>
              <a:ea typeface="Arial"/>
              <a:cs typeface="Arial"/>
              <a:sym typeface="Arial"/>
            </a:endParaRPr>
          </a:p>
        </p:txBody>
      </p:sp>
      <p:sp>
        <p:nvSpPr>
          <p:cNvPr id="192" name="Google Shape;192;p3"/>
          <p:cNvSpPr/>
          <p:nvPr/>
        </p:nvSpPr>
        <p:spPr>
          <a:xfrm>
            <a:off x="168840" y="6554520"/>
            <a:ext cx="2154240" cy="212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rgbClr val="8F8F8F"/>
                </a:solidFill>
                <a:latin typeface="Calibri"/>
                <a:ea typeface="Calibri"/>
                <a:cs typeface="Calibri"/>
                <a:sym typeface="Calibri"/>
              </a:rPr>
              <a:t>Ingeniería de Software II</a:t>
            </a:r>
            <a:endParaRPr sz="1400" b="0" i="0" u="none" strike="noStrike" cap="none">
              <a:solidFill>
                <a:schemeClr val="dk1"/>
              </a:solidFill>
              <a:latin typeface="Arial"/>
              <a:ea typeface="Arial"/>
              <a:cs typeface="Arial"/>
              <a:sym typeface="Arial"/>
            </a:endParaRPr>
          </a:p>
        </p:txBody>
      </p:sp>
      <p:sp>
        <p:nvSpPr>
          <p:cNvPr id="193" name="Google Shape;193;p3"/>
          <p:cNvSpPr/>
          <p:nvPr/>
        </p:nvSpPr>
        <p:spPr>
          <a:xfrm>
            <a:off x="1207080" y="3278880"/>
            <a:ext cx="274248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s-AR" sz="2400" b="0" i="0" u="none" strike="noStrike" cap="none">
                <a:solidFill>
                  <a:srgbClr val="000000"/>
                </a:solidFill>
                <a:latin typeface="Calibri"/>
                <a:ea typeface="Calibri"/>
                <a:cs typeface="Calibri"/>
                <a:sym typeface="Calibri"/>
              </a:rPr>
              <a:t>¿Qué es?</a:t>
            </a:r>
            <a:endParaRPr sz="2400" b="0" i="0" u="none" strike="noStrike" cap="none">
              <a:solidFill>
                <a:schemeClr val="dk1"/>
              </a:solidFill>
              <a:latin typeface="Arial"/>
              <a:ea typeface="Arial"/>
              <a:cs typeface="Arial"/>
              <a:sym typeface="Arial"/>
            </a:endParaRPr>
          </a:p>
        </p:txBody>
      </p:sp>
      <p:sp>
        <p:nvSpPr>
          <p:cNvPr id="194" name="Google Shape;194;p3"/>
          <p:cNvSpPr/>
          <p:nvPr/>
        </p:nvSpPr>
        <p:spPr>
          <a:xfrm>
            <a:off x="8298720" y="3278880"/>
            <a:ext cx="2742480" cy="8218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s-AR" sz="2400" b="0" i="0" u="none" strike="noStrike" cap="none">
                <a:solidFill>
                  <a:srgbClr val="262626"/>
                </a:solidFill>
                <a:latin typeface="Calibri"/>
                <a:ea typeface="Calibri"/>
                <a:cs typeface="Calibri"/>
                <a:sym typeface="Calibri"/>
              </a:rPr>
              <a:t>¿Por qué es importante? </a:t>
            </a:r>
            <a:endParaRPr sz="2400" b="0" i="0" u="none" strike="noStrike" cap="none">
              <a:solidFill>
                <a:schemeClr val="dk1"/>
              </a:solidFill>
              <a:latin typeface="Arial"/>
              <a:ea typeface="Arial"/>
              <a:cs typeface="Arial"/>
              <a:sym typeface="Arial"/>
            </a:endParaRPr>
          </a:p>
        </p:txBody>
      </p:sp>
      <p:sp>
        <p:nvSpPr>
          <p:cNvPr id="195" name="Google Shape;195;p3"/>
          <p:cNvSpPr/>
          <p:nvPr/>
        </p:nvSpPr>
        <p:spPr>
          <a:xfrm>
            <a:off x="3672720" y="4789440"/>
            <a:ext cx="274248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s-AR" sz="2400" b="0" i="0" u="none" strike="noStrike" cap="none">
                <a:solidFill>
                  <a:srgbClr val="262626"/>
                </a:solidFill>
                <a:latin typeface="Calibri"/>
                <a:ea typeface="Calibri"/>
                <a:cs typeface="Calibri"/>
                <a:sym typeface="Calibri"/>
              </a:rPr>
              <a:t>Áreas</a:t>
            </a:r>
            <a:endParaRPr sz="2400" b="0" i="0" u="none" strike="noStrike" cap="none">
              <a:solidFill>
                <a:schemeClr val="dk1"/>
              </a:solidFill>
              <a:latin typeface="Arial"/>
              <a:ea typeface="Arial"/>
              <a:cs typeface="Arial"/>
              <a:sym typeface="Arial"/>
            </a:endParaRPr>
          </a:p>
        </p:txBody>
      </p:sp>
      <p:pic>
        <p:nvPicPr>
          <p:cNvPr id="196" name="Google Shape;196;p3"/>
          <p:cNvPicPr preferRelativeResize="0"/>
          <p:nvPr/>
        </p:nvPicPr>
        <p:blipFill rotWithShape="1">
          <a:blip r:embed="rId4">
            <a:alphaModFix/>
          </a:blip>
          <a:srcRect l="14796" t="16446" r="12557" b="18668"/>
          <a:stretch/>
        </p:blipFill>
        <p:spPr>
          <a:xfrm>
            <a:off x="1307520" y="2033640"/>
            <a:ext cx="1488240" cy="1327320"/>
          </a:xfrm>
          <a:prstGeom prst="rect">
            <a:avLst/>
          </a:prstGeom>
          <a:noFill/>
          <a:ln>
            <a:noFill/>
          </a:ln>
        </p:spPr>
      </p:pic>
      <p:pic>
        <p:nvPicPr>
          <p:cNvPr id="197" name="Google Shape;197;p3"/>
          <p:cNvPicPr preferRelativeResize="0"/>
          <p:nvPr/>
        </p:nvPicPr>
        <p:blipFill rotWithShape="1">
          <a:blip r:embed="rId5">
            <a:alphaModFix/>
          </a:blip>
          <a:srcRect/>
          <a:stretch/>
        </p:blipFill>
        <p:spPr>
          <a:xfrm>
            <a:off x="7089120" y="2432880"/>
            <a:ext cx="1537920" cy="153792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4"/>
          <p:cNvSpPr/>
          <p:nvPr/>
        </p:nvSpPr>
        <p:spPr>
          <a:xfrm>
            <a:off x="561600" y="12060"/>
            <a:ext cx="10234440" cy="1272600"/>
          </a:xfrm>
          <a:prstGeom prst="rect">
            <a:avLst/>
          </a:pr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Clr>
                <a:srgbClr val="000000"/>
              </a:buClr>
              <a:buSzPts val="4800"/>
              <a:buFont typeface="Arial"/>
              <a:buNone/>
            </a:pPr>
            <a:r>
              <a:rPr lang="es-AR" sz="4800" b="1" i="0" u="none" strike="noStrike" cap="none" dirty="0">
                <a:solidFill>
                  <a:srgbClr val="4A6717"/>
                </a:solidFill>
                <a:latin typeface="Calibri"/>
                <a:ea typeface="Calibri"/>
                <a:cs typeface="Calibri"/>
                <a:sym typeface="Calibri"/>
              </a:rPr>
              <a:t>Diseño de Software - Tipos</a:t>
            </a:r>
            <a:endParaRPr sz="4800" b="0" i="0" u="none" strike="noStrike" cap="none" dirty="0">
              <a:solidFill>
                <a:schemeClr val="dk1"/>
              </a:solidFill>
              <a:latin typeface="Arial"/>
              <a:ea typeface="Arial"/>
              <a:cs typeface="Arial"/>
              <a:sym typeface="Arial"/>
            </a:endParaRPr>
          </a:p>
        </p:txBody>
      </p:sp>
      <p:sp>
        <p:nvSpPr>
          <p:cNvPr id="203" name="Google Shape;203;p4"/>
          <p:cNvSpPr/>
          <p:nvPr/>
        </p:nvSpPr>
        <p:spPr>
          <a:xfrm>
            <a:off x="9266040" y="2781000"/>
            <a:ext cx="2925360" cy="139644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Clr>
                <a:srgbClr val="000000"/>
              </a:buClr>
              <a:buSzPts val="10300"/>
              <a:buFont typeface="Arial"/>
              <a:buNone/>
            </a:pPr>
            <a:fld id="{00000000-1234-1234-1234-123412341234}" type="slidenum">
              <a:rPr lang="es-AR" sz="10300" b="0" i="0" u="none" strike="noStrike" cap="none">
                <a:solidFill>
                  <a:srgbClr val="758085"/>
                </a:solidFill>
                <a:latin typeface="Calibri"/>
                <a:ea typeface="Calibri"/>
                <a:cs typeface="Calibri"/>
                <a:sym typeface="Calibri"/>
              </a:rPr>
              <a:t>39</a:t>
            </a:fld>
            <a:endParaRPr sz="10300" b="0" i="0" u="none" strike="noStrike" cap="none">
              <a:solidFill>
                <a:schemeClr val="dk1"/>
              </a:solidFill>
              <a:latin typeface="Arial"/>
              <a:ea typeface="Arial"/>
              <a:cs typeface="Arial"/>
              <a:sym typeface="Arial"/>
            </a:endParaRPr>
          </a:p>
        </p:txBody>
      </p:sp>
      <p:sp>
        <p:nvSpPr>
          <p:cNvPr id="204" name="Google Shape;204;p4"/>
          <p:cNvSpPr/>
          <p:nvPr/>
        </p:nvSpPr>
        <p:spPr>
          <a:xfrm>
            <a:off x="168840" y="6554520"/>
            <a:ext cx="2154240" cy="212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rgbClr val="BFBFBF"/>
                </a:solidFill>
                <a:latin typeface="Calibri"/>
                <a:ea typeface="Calibri"/>
                <a:cs typeface="Calibri"/>
                <a:sym typeface="Calibri"/>
              </a:rPr>
              <a:t>Ingeniería de Software II</a:t>
            </a:r>
            <a:endParaRPr sz="1400" b="0" i="0" u="none" strike="noStrike" cap="none">
              <a:solidFill>
                <a:schemeClr val="dk1"/>
              </a:solidFill>
              <a:latin typeface="Arial"/>
              <a:ea typeface="Arial"/>
              <a:cs typeface="Arial"/>
              <a:sym typeface="Arial"/>
            </a:endParaRPr>
          </a:p>
        </p:txBody>
      </p:sp>
      <p:grpSp>
        <p:nvGrpSpPr>
          <p:cNvPr id="205" name="Google Shape;205;p4"/>
          <p:cNvGrpSpPr/>
          <p:nvPr/>
        </p:nvGrpSpPr>
        <p:grpSpPr>
          <a:xfrm>
            <a:off x="1959840" y="1824120"/>
            <a:ext cx="8095680" cy="4385520"/>
            <a:chOff x="1959840" y="1824120"/>
            <a:chExt cx="8095680" cy="4385520"/>
          </a:xfrm>
        </p:grpSpPr>
        <p:pic>
          <p:nvPicPr>
            <p:cNvPr id="206" name="Google Shape;206;p4" descr="http://www.ct.gov/opapd/lib/opapd/graphic-patbi/pieces_of_a_puzzle.jpg"/>
            <p:cNvPicPr preferRelativeResize="0"/>
            <p:nvPr/>
          </p:nvPicPr>
          <p:blipFill rotWithShape="1">
            <a:blip r:embed="rId3">
              <a:alphaModFix/>
            </a:blip>
            <a:srcRect/>
            <a:stretch/>
          </p:blipFill>
          <p:spPr>
            <a:xfrm>
              <a:off x="3215520" y="1824120"/>
              <a:ext cx="4926600" cy="4385520"/>
            </a:xfrm>
            <a:prstGeom prst="rect">
              <a:avLst/>
            </a:prstGeom>
            <a:noFill/>
            <a:ln>
              <a:noFill/>
            </a:ln>
          </p:spPr>
        </p:pic>
        <p:sp>
          <p:nvSpPr>
            <p:cNvPr id="207" name="Google Shape;207;p4"/>
            <p:cNvSpPr/>
            <p:nvPr/>
          </p:nvSpPr>
          <p:spPr>
            <a:xfrm>
              <a:off x="7998840" y="2637000"/>
              <a:ext cx="2056680" cy="612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20000" y="22500"/>
                  </a:lnTo>
                  <a:lnTo>
                    <a:pt x="-56000" y="135000"/>
                  </a:lnTo>
                </a:path>
              </a:pathLst>
            </a:custGeom>
            <a:solidFill>
              <a:schemeClr val="accent1"/>
            </a:solidFill>
            <a:ln w="25400" cap="flat" cmpd="sng">
              <a:solidFill>
                <a:srgbClr val="8C0000"/>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FFFFFF"/>
                  </a:solidFill>
                  <a:latin typeface="Calibri"/>
                  <a:ea typeface="Calibri"/>
                  <a:cs typeface="Calibri"/>
                  <a:sym typeface="Calibri"/>
                </a:rPr>
                <a:t>Diseño arquitectónico</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8" name="Google Shape;208;p4"/>
            <p:cNvSpPr/>
            <p:nvPr/>
          </p:nvSpPr>
          <p:spPr>
            <a:xfrm>
              <a:off x="7926840" y="4869000"/>
              <a:ext cx="1943640" cy="612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20000" y="22500"/>
                  </a:lnTo>
                  <a:lnTo>
                    <a:pt x="-109259" y="-117259"/>
                  </a:lnTo>
                </a:path>
              </a:pathLst>
            </a:custGeom>
            <a:solidFill>
              <a:schemeClr val="accent1"/>
            </a:solidFill>
            <a:ln w="25400" cap="flat" cmpd="sng">
              <a:solidFill>
                <a:srgbClr val="8C0000"/>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FFFFFF"/>
                  </a:solidFill>
                  <a:latin typeface="Calibri"/>
                  <a:ea typeface="Calibri"/>
                  <a:cs typeface="Calibri"/>
                  <a:sym typeface="Calibri"/>
                </a:rPr>
                <a:t>Diseño a nivel componentes</a:t>
              </a:r>
              <a:endParaRPr sz="1800" b="0" i="0" u="none" strike="noStrike" cap="none">
                <a:solidFill>
                  <a:schemeClr val="dk1"/>
                </a:solidFill>
                <a:latin typeface="Arial"/>
                <a:ea typeface="Arial"/>
                <a:cs typeface="Arial"/>
                <a:sym typeface="Arial"/>
              </a:endParaRPr>
            </a:p>
          </p:txBody>
        </p:sp>
        <p:sp>
          <p:nvSpPr>
            <p:cNvPr id="209" name="Google Shape;209;p4"/>
            <p:cNvSpPr/>
            <p:nvPr/>
          </p:nvSpPr>
          <p:spPr>
            <a:xfrm>
              <a:off x="2063520" y="2565000"/>
              <a:ext cx="1943640" cy="612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25929" y="100700"/>
                  </a:moveTo>
                  <a:lnTo>
                    <a:pt x="150904" y="98178"/>
                  </a:lnTo>
                  <a:lnTo>
                    <a:pt x="221420" y="89594"/>
                  </a:lnTo>
                </a:path>
              </a:pathLst>
            </a:custGeom>
            <a:solidFill>
              <a:schemeClr val="accent1"/>
            </a:solidFill>
            <a:ln w="25400" cap="flat" cmpd="sng">
              <a:solidFill>
                <a:srgbClr val="8C0000"/>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FFFFFF"/>
                  </a:solidFill>
                  <a:latin typeface="Calibri"/>
                  <a:ea typeface="Calibri"/>
                  <a:cs typeface="Calibri"/>
                  <a:sym typeface="Calibri"/>
                </a:rPr>
                <a:t>Diseño de datos</a:t>
              </a:r>
              <a:endParaRPr sz="1800" b="0" i="0" u="none" strike="noStrike" cap="none">
                <a:solidFill>
                  <a:schemeClr val="dk1"/>
                </a:solidFill>
                <a:latin typeface="Arial"/>
                <a:ea typeface="Arial"/>
                <a:cs typeface="Arial"/>
                <a:sym typeface="Arial"/>
              </a:endParaRPr>
            </a:p>
          </p:txBody>
        </p:sp>
        <p:sp>
          <p:nvSpPr>
            <p:cNvPr id="210" name="Google Shape;210;p4"/>
            <p:cNvSpPr/>
            <p:nvPr/>
          </p:nvSpPr>
          <p:spPr>
            <a:xfrm>
              <a:off x="1959840" y="5574240"/>
              <a:ext cx="1943640" cy="612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79030" y="-25429"/>
                  </a:moveTo>
                  <a:lnTo>
                    <a:pt x="103210" y="-118765"/>
                  </a:lnTo>
                  <a:lnTo>
                    <a:pt x="169752" y="-361952"/>
                  </a:lnTo>
                </a:path>
              </a:pathLst>
            </a:custGeom>
            <a:solidFill>
              <a:schemeClr val="accent1"/>
            </a:solidFill>
            <a:ln w="25400" cap="flat" cmpd="sng">
              <a:solidFill>
                <a:srgbClr val="8C0000"/>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FFFFFF"/>
                  </a:solidFill>
                  <a:latin typeface="Calibri"/>
                  <a:ea typeface="Calibri"/>
                  <a:cs typeface="Calibri"/>
                  <a:sym typeface="Calibri"/>
                </a:rPr>
                <a:t>Diseño de interface</a:t>
              </a:r>
              <a:endParaRPr sz="1800" b="0" i="0" u="none" strike="noStrike" cap="none">
                <a:solidFill>
                  <a:schemeClr val="dk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r>
              <a:rPr lang="es-AR" dirty="0"/>
              <a:t>Planificación Temporal</a:t>
            </a:r>
            <a:endParaRPr dirty="0"/>
          </a:p>
        </p:txBody>
      </p:sp>
      <p:sp>
        <p:nvSpPr>
          <p:cNvPr id="86" name="Google Shape;86;p4"/>
          <p:cNvSpPr txBox="1">
            <a:spLocks noGrp="1"/>
          </p:cNvSpPr>
          <p:nvPr>
            <p:ph type="body" idx="1"/>
          </p:nvPr>
        </p:nvSpPr>
        <p:spPr>
          <a:xfrm>
            <a:off x="1004982" y="2647456"/>
            <a:ext cx="10182036" cy="1563088"/>
          </a:xfrm>
          <a:prstGeom prst="rect">
            <a:avLst/>
          </a:prstGeom>
          <a:noFill/>
          <a:ln>
            <a:noFill/>
          </a:ln>
        </p:spPr>
        <p:txBody>
          <a:bodyPr spcFirstLastPara="1" wrap="square" lIns="91425" tIns="45700" rIns="91425" bIns="45700" anchor="t" anchorCtr="0">
            <a:normAutofit/>
          </a:bodyPr>
          <a:lstStyle/>
          <a:p>
            <a:pPr marL="457200" indent="-457200" algn="just">
              <a:buSzPts val="3000"/>
              <a:buFont typeface="Wingdings" panose="05000000000000000000" pitchFamily="2" charset="2"/>
              <a:buChar char="v"/>
            </a:pPr>
            <a:r>
              <a:rPr lang="es-AR" sz="2800" dirty="0">
                <a:solidFill>
                  <a:schemeClr val="tx1"/>
                </a:solidFill>
              </a:rPr>
              <a:t>La </a:t>
            </a:r>
            <a:r>
              <a:rPr lang="es-AR" sz="2800" b="1" i="1" dirty="0">
                <a:solidFill>
                  <a:schemeClr val="tx1"/>
                </a:solidFill>
              </a:rPr>
              <a:t>calendarización del proyecto </a:t>
            </a:r>
            <a:r>
              <a:rPr lang="es-AR" sz="2800" dirty="0">
                <a:solidFill>
                  <a:schemeClr val="tx1"/>
                </a:solidFill>
              </a:rPr>
              <a:t>de software es una acción que distribuye el esfuerzo estimado a través de la duración planificada del proyecto, asignando el esfuerzo a </a:t>
            </a:r>
            <a:r>
              <a:rPr lang="es-AR" sz="2800" b="1" i="1" dirty="0">
                <a:solidFill>
                  <a:schemeClr val="tx1"/>
                </a:solidFill>
              </a:rPr>
              <a:t>tareas</a:t>
            </a:r>
            <a:r>
              <a:rPr lang="es-AR" sz="2800" dirty="0">
                <a:solidFill>
                  <a:schemeClr val="tx1"/>
                </a:solidFill>
              </a:rPr>
              <a:t> específicas del desarrollo de software.</a:t>
            </a:r>
            <a:endParaRPr sz="2800" dirty="0">
              <a:solidFill>
                <a:schemeClr val="tx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5"/>
          <p:cNvSpPr/>
          <p:nvPr/>
        </p:nvSpPr>
        <p:spPr>
          <a:xfrm>
            <a:off x="623520" y="69120"/>
            <a:ext cx="10022040" cy="1128600"/>
          </a:xfrm>
          <a:prstGeom prst="rect">
            <a:avLst/>
          </a:pr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Clr>
                <a:srgbClr val="000000"/>
              </a:buClr>
              <a:buSzPts val="4000"/>
              <a:buFont typeface="Arial"/>
              <a:buNone/>
            </a:pPr>
            <a:r>
              <a:rPr lang="es-AR" sz="4000" b="1" i="0" u="none" strike="noStrike" cap="none" dirty="0">
                <a:solidFill>
                  <a:srgbClr val="4A6717"/>
                </a:solidFill>
                <a:latin typeface="Calibri"/>
                <a:ea typeface="Calibri"/>
                <a:cs typeface="Calibri"/>
                <a:sym typeface="Calibri"/>
              </a:rPr>
              <a:t>Diseño de Software - Tipos</a:t>
            </a:r>
            <a:endParaRPr sz="4000" b="0" i="0" u="none" strike="noStrike" cap="none" dirty="0">
              <a:solidFill>
                <a:schemeClr val="dk1"/>
              </a:solidFill>
              <a:latin typeface="Arial"/>
              <a:ea typeface="Arial"/>
              <a:cs typeface="Arial"/>
              <a:sym typeface="Arial"/>
            </a:endParaRPr>
          </a:p>
        </p:txBody>
      </p:sp>
      <p:sp>
        <p:nvSpPr>
          <p:cNvPr id="217" name="Google Shape;217;p5"/>
          <p:cNvSpPr/>
          <p:nvPr/>
        </p:nvSpPr>
        <p:spPr>
          <a:xfrm>
            <a:off x="9249480" y="2852640"/>
            <a:ext cx="2925360" cy="104796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Clr>
                <a:srgbClr val="000000"/>
              </a:buClr>
              <a:buSzPts val="10300"/>
              <a:buFont typeface="Arial"/>
              <a:buNone/>
            </a:pPr>
            <a:fld id="{00000000-1234-1234-1234-123412341234}" type="slidenum">
              <a:rPr lang="es-AR" sz="10300" b="0" i="0" u="none" strike="noStrike" cap="none">
                <a:solidFill>
                  <a:srgbClr val="C00000"/>
                </a:solidFill>
                <a:latin typeface="Calibri"/>
                <a:ea typeface="Calibri"/>
                <a:cs typeface="Calibri"/>
                <a:sym typeface="Calibri"/>
              </a:rPr>
              <a:t>40</a:t>
            </a:fld>
            <a:endParaRPr sz="10300" b="0" i="0" u="none" strike="noStrike" cap="none">
              <a:solidFill>
                <a:schemeClr val="dk1"/>
              </a:solidFill>
              <a:latin typeface="Arial"/>
              <a:ea typeface="Arial"/>
              <a:cs typeface="Arial"/>
              <a:sym typeface="Arial"/>
            </a:endParaRPr>
          </a:p>
        </p:txBody>
      </p:sp>
      <p:sp>
        <p:nvSpPr>
          <p:cNvPr id="218" name="Google Shape;218;p5"/>
          <p:cNvSpPr/>
          <p:nvPr/>
        </p:nvSpPr>
        <p:spPr>
          <a:xfrm>
            <a:off x="623520" y="1902600"/>
            <a:ext cx="9792360" cy="44780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5"/>
          <p:cNvSpPr/>
          <p:nvPr/>
        </p:nvSpPr>
        <p:spPr>
          <a:xfrm>
            <a:off x="168840" y="6554520"/>
            <a:ext cx="2154240" cy="212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rgbClr val="8F8F8F"/>
                </a:solidFill>
                <a:latin typeface="Calibri"/>
                <a:ea typeface="Calibri"/>
                <a:cs typeface="Calibri"/>
                <a:sym typeface="Calibri"/>
              </a:rPr>
              <a:t>Ingeniería de Software II</a:t>
            </a:r>
            <a:endParaRPr sz="1400" b="0" i="0" u="none" strike="noStrike" cap="none">
              <a:solidFill>
                <a:schemeClr val="dk1"/>
              </a:solidFill>
              <a:latin typeface="Arial"/>
              <a:ea typeface="Arial"/>
              <a:cs typeface="Arial"/>
              <a:sym typeface="Arial"/>
            </a:endParaRPr>
          </a:p>
        </p:txBody>
      </p:sp>
      <p:grpSp>
        <p:nvGrpSpPr>
          <p:cNvPr id="220" name="Google Shape;220;p5"/>
          <p:cNvGrpSpPr/>
          <p:nvPr/>
        </p:nvGrpSpPr>
        <p:grpSpPr>
          <a:xfrm>
            <a:off x="3137400" y="1518480"/>
            <a:ext cx="6078600" cy="4385520"/>
            <a:chOff x="3137400" y="1518480"/>
            <a:chExt cx="6078600" cy="4385520"/>
          </a:xfrm>
        </p:grpSpPr>
        <p:pic>
          <p:nvPicPr>
            <p:cNvPr id="221" name="Google Shape;221;p5" descr="http://www.ct.gov/opapd/lib/opapd/graphic-patbi/pieces_of_a_puzzle.jpg"/>
            <p:cNvPicPr preferRelativeResize="0"/>
            <p:nvPr/>
          </p:nvPicPr>
          <p:blipFill rotWithShape="1">
            <a:blip r:embed="rId3">
              <a:alphaModFix/>
            </a:blip>
            <a:srcRect/>
            <a:stretch/>
          </p:blipFill>
          <p:spPr>
            <a:xfrm>
              <a:off x="4289400" y="1518480"/>
              <a:ext cx="4926600" cy="4385520"/>
            </a:xfrm>
            <a:prstGeom prst="rect">
              <a:avLst/>
            </a:prstGeom>
            <a:noFill/>
            <a:ln>
              <a:noFill/>
            </a:ln>
          </p:spPr>
        </p:pic>
        <p:sp>
          <p:nvSpPr>
            <p:cNvPr id="222" name="Google Shape;222;p5"/>
            <p:cNvSpPr/>
            <p:nvPr/>
          </p:nvSpPr>
          <p:spPr>
            <a:xfrm>
              <a:off x="3137400" y="2259360"/>
              <a:ext cx="1943640" cy="612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25929" y="100700"/>
                  </a:moveTo>
                  <a:lnTo>
                    <a:pt x="150904" y="98178"/>
                  </a:lnTo>
                  <a:lnTo>
                    <a:pt x="221420" y="89594"/>
                  </a:lnTo>
                </a:path>
              </a:pathLst>
            </a:custGeom>
            <a:solidFill>
              <a:schemeClr val="accent1"/>
            </a:solidFill>
            <a:ln w="25400" cap="flat" cmpd="sng">
              <a:solidFill>
                <a:srgbClr val="8C0000"/>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FFFFFF"/>
                  </a:solidFill>
                  <a:latin typeface="Calibri"/>
                  <a:ea typeface="Calibri"/>
                  <a:cs typeface="Calibri"/>
                  <a:sym typeface="Calibri"/>
                </a:rPr>
                <a:t>Diseño de datos</a:t>
              </a:r>
              <a:endParaRPr sz="1800" b="0" i="0" u="none" strike="noStrike" cap="none">
                <a:solidFill>
                  <a:schemeClr val="dk1"/>
                </a:solidFill>
                <a:latin typeface="Arial"/>
                <a:ea typeface="Arial"/>
                <a:cs typeface="Arial"/>
                <a:sym typeface="Arial"/>
              </a:endParaRPr>
            </a:p>
          </p:txBody>
        </p:sp>
      </p:grpSp>
      <p:sp>
        <p:nvSpPr>
          <p:cNvPr id="223" name="Google Shape;223;p5"/>
          <p:cNvSpPr/>
          <p:nvPr/>
        </p:nvSpPr>
        <p:spPr>
          <a:xfrm>
            <a:off x="508680" y="5154480"/>
            <a:ext cx="5539320" cy="913320"/>
          </a:xfrm>
          <a:prstGeom prst="rect">
            <a:avLst/>
          </a:prstGeom>
          <a:noFill/>
          <a:ln>
            <a:noFill/>
          </a:ln>
        </p:spPr>
        <p:txBody>
          <a:bodyPr spcFirstLastPara="1" wrap="square" lIns="90000" tIns="45000" rIns="90000" bIns="45000" anchor="t" anchorCtr="0">
            <a:spAutoFit/>
          </a:bodyPr>
          <a:lstStyle/>
          <a:p>
            <a:pPr marL="457200" marR="0" lvl="1" indent="-215640" algn="just" rtl="0">
              <a:lnSpc>
                <a:spcPct val="100000"/>
              </a:lnSpc>
              <a:spcBef>
                <a:spcPts val="0"/>
              </a:spcBef>
              <a:spcAft>
                <a:spcPts val="0"/>
              </a:spcAft>
              <a:buClr>
                <a:srgbClr val="262626"/>
              </a:buClr>
              <a:buSzPts val="1800"/>
              <a:buFont typeface="Noto Sans Symbols"/>
              <a:buChar char="∙"/>
            </a:pPr>
            <a:r>
              <a:rPr lang="es-AR" sz="1800" b="0" i="0" u="none" strike="noStrike" cap="none">
                <a:solidFill>
                  <a:srgbClr val="262626"/>
                </a:solidFill>
                <a:latin typeface="Calibri"/>
                <a:ea typeface="Calibri"/>
                <a:cs typeface="Calibri"/>
                <a:sym typeface="Calibri"/>
              </a:rPr>
              <a:t>Transforma el modelo del dominio, obtenido del análisis, en estructuras de datos, objetos de datos, relaciones , etc.</a:t>
            </a:r>
            <a:r>
              <a:rPr lang="es-AR" sz="1800" b="0" i="0" u="none" strike="noStrike" cap="none">
                <a:solidFill>
                  <a:srgbClr val="000000"/>
                </a:solidFill>
                <a:latin typeface="Calibri"/>
                <a:ea typeface="Calibri"/>
                <a:cs typeface="Calibri"/>
                <a:sym typeface="Calibri"/>
              </a:rPr>
              <a:t>​​</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6"/>
          <p:cNvSpPr/>
          <p:nvPr/>
        </p:nvSpPr>
        <p:spPr>
          <a:xfrm>
            <a:off x="713461" y="0"/>
            <a:ext cx="10234440" cy="1272600"/>
          </a:xfrm>
          <a:prstGeom prst="rect">
            <a:avLst/>
          </a:pr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Clr>
                <a:srgbClr val="000000"/>
              </a:buClr>
              <a:buSzPts val="4800"/>
              <a:buFont typeface="Arial"/>
              <a:buNone/>
            </a:pPr>
            <a:r>
              <a:rPr lang="es-AR" sz="4800" b="1" i="0" u="none" strike="noStrike" cap="none" dirty="0">
                <a:solidFill>
                  <a:srgbClr val="4A6717"/>
                </a:solidFill>
                <a:latin typeface="Calibri"/>
                <a:ea typeface="Calibri"/>
                <a:cs typeface="Calibri"/>
                <a:sym typeface="Calibri"/>
              </a:rPr>
              <a:t>Diseño de Software - Tipos</a:t>
            </a:r>
            <a:endParaRPr sz="4800" b="0" i="0" u="none" strike="noStrike" cap="none" dirty="0">
              <a:solidFill>
                <a:schemeClr val="dk1"/>
              </a:solidFill>
              <a:latin typeface="Arial"/>
              <a:ea typeface="Arial"/>
              <a:cs typeface="Arial"/>
              <a:sym typeface="Arial"/>
            </a:endParaRPr>
          </a:p>
        </p:txBody>
      </p:sp>
      <p:sp>
        <p:nvSpPr>
          <p:cNvPr id="229" name="Google Shape;229;p6"/>
          <p:cNvSpPr/>
          <p:nvPr/>
        </p:nvSpPr>
        <p:spPr>
          <a:xfrm>
            <a:off x="9266040" y="2781000"/>
            <a:ext cx="2925360" cy="139644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Clr>
                <a:srgbClr val="000000"/>
              </a:buClr>
              <a:buSzPts val="10300"/>
              <a:buFont typeface="Arial"/>
              <a:buNone/>
            </a:pPr>
            <a:fld id="{00000000-1234-1234-1234-123412341234}" type="slidenum">
              <a:rPr lang="es-AR" sz="10300" b="0" i="0" u="none" strike="noStrike" cap="none">
                <a:solidFill>
                  <a:srgbClr val="758085"/>
                </a:solidFill>
                <a:latin typeface="Calibri"/>
                <a:ea typeface="Calibri"/>
                <a:cs typeface="Calibri"/>
                <a:sym typeface="Calibri"/>
              </a:rPr>
              <a:t>41</a:t>
            </a:fld>
            <a:endParaRPr sz="10300" b="0" i="0" u="none" strike="noStrike" cap="none">
              <a:solidFill>
                <a:schemeClr val="dk1"/>
              </a:solidFill>
              <a:latin typeface="Arial"/>
              <a:ea typeface="Arial"/>
              <a:cs typeface="Arial"/>
              <a:sym typeface="Arial"/>
            </a:endParaRPr>
          </a:p>
        </p:txBody>
      </p:sp>
      <p:sp>
        <p:nvSpPr>
          <p:cNvPr id="230" name="Google Shape;230;p6"/>
          <p:cNvSpPr/>
          <p:nvPr/>
        </p:nvSpPr>
        <p:spPr>
          <a:xfrm>
            <a:off x="2567520" y="6543360"/>
            <a:ext cx="825120" cy="255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rgbClr val="BFBFBF"/>
                </a:solidFill>
                <a:latin typeface="Calibri"/>
                <a:ea typeface="Calibri"/>
                <a:cs typeface="Calibri"/>
                <a:sym typeface="Calibri"/>
              </a:rPr>
              <a:t>2022</a:t>
            </a:r>
            <a:endParaRPr sz="1400" b="0" i="0" u="none" strike="noStrike" cap="none">
              <a:solidFill>
                <a:schemeClr val="dk1"/>
              </a:solidFill>
              <a:latin typeface="Arial"/>
              <a:ea typeface="Arial"/>
              <a:cs typeface="Arial"/>
              <a:sym typeface="Arial"/>
            </a:endParaRPr>
          </a:p>
        </p:txBody>
      </p:sp>
      <p:sp>
        <p:nvSpPr>
          <p:cNvPr id="231" name="Google Shape;231;p6"/>
          <p:cNvSpPr/>
          <p:nvPr/>
        </p:nvSpPr>
        <p:spPr>
          <a:xfrm>
            <a:off x="168840" y="6554520"/>
            <a:ext cx="2154240" cy="212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rgbClr val="BFBFBF"/>
                </a:solidFill>
                <a:latin typeface="Calibri"/>
                <a:ea typeface="Calibri"/>
                <a:cs typeface="Calibri"/>
                <a:sym typeface="Calibri"/>
              </a:rPr>
              <a:t>Ingeniería de Software II</a:t>
            </a:r>
            <a:endParaRPr sz="1400" b="0" i="0" u="none" strike="noStrike" cap="none">
              <a:solidFill>
                <a:schemeClr val="dk1"/>
              </a:solidFill>
              <a:latin typeface="Arial"/>
              <a:ea typeface="Arial"/>
              <a:cs typeface="Arial"/>
              <a:sym typeface="Arial"/>
            </a:endParaRPr>
          </a:p>
        </p:txBody>
      </p:sp>
      <p:grpSp>
        <p:nvGrpSpPr>
          <p:cNvPr id="232" name="Google Shape;232;p6"/>
          <p:cNvGrpSpPr/>
          <p:nvPr/>
        </p:nvGrpSpPr>
        <p:grpSpPr>
          <a:xfrm>
            <a:off x="3215520" y="1824120"/>
            <a:ext cx="6840000" cy="4385520"/>
            <a:chOff x="3215520" y="1824120"/>
            <a:chExt cx="6840000" cy="4385520"/>
          </a:xfrm>
        </p:grpSpPr>
        <p:pic>
          <p:nvPicPr>
            <p:cNvPr id="233" name="Google Shape;233;p6" descr="http://www.ct.gov/opapd/lib/opapd/graphic-patbi/pieces_of_a_puzzle.jpg"/>
            <p:cNvPicPr preferRelativeResize="0"/>
            <p:nvPr/>
          </p:nvPicPr>
          <p:blipFill rotWithShape="1">
            <a:blip r:embed="rId3">
              <a:alphaModFix/>
            </a:blip>
            <a:srcRect/>
            <a:stretch/>
          </p:blipFill>
          <p:spPr>
            <a:xfrm>
              <a:off x="3215520" y="1824120"/>
              <a:ext cx="4926600" cy="4385520"/>
            </a:xfrm>
            <a:prstGeom prst="rect">
              <a:avLst/>
            </a:prstGeom>
            <a:noFill/>
            <a:ln>
              <a:noFill/>
            </a:ln>
          </p:spPr>
        </p:pic>
        <p:sp>
          <p:nvSpPr>
            <p:cNvPr id="234" name="Google Shape;234;p6"/>
            <p:cNvSpPr/>
            <p:nvPr/>
          </p:nvSpPr>
          <p:spPr>
            <a:xfrm>
              <a:off x="7998840" y="2637000"/>
              <a:ext cx="2056680" cy="612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20000" y="22500"/>
                  </a:lnTo>
                  <a:lnTo>
                    <a:pt x="-56000" y="135000"/>
                  </a:lnTo>
                </a:path>
              </a:pathLst>
            </a:custGeom>
            <a:solidFill>
              <a:schemeClr val="accent1"/>
            </a:solidFill>
            <a:ln w="25400" cap="flat" cmpd="sng">
              <a:solidFill>
                <a:srgbClr val="8C0000"/>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FFFFFF"/>
                  </a:solidFill>
                  <a:latin typeface="Calibri"/>
                  <a:ea typeface="Calibri"/>
                  <a:cs typeface="Calibri"/>
                  <a:sym typeface="Calibri"/>
                </a:rPr>
                <a:t>Diseño arquitectónico</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235" name="Google Shape;235;p6"/>
          <p:cNvSpPr/>
          <p:nvPr/>
        </p:nvSpPr>
        <p:spPr>
          <a:xfrm>
            <a:off x="504000" y="5076360"/>
            <a:ext cx="5135400" cy="913320"/>
          </a:xfrm>
          <a:prstGeom prst="rect">
            <a:avLst/>
          </a:prstGeom>
          <a:noFill/>
          <a:ln>
            <a:noFill/>
          </a:ln>
        </p:spPr>
        <p:txBody>
          <a:bodyPr spcFirstLastPara="1" wrap="square" lIns="90000" tIns="45000" rIns="90000" bIns="45000" anchor="t" anchorCtr="0">
            <a:spAutoFit/>
          </a:bodyPr>
          <a:lstStyle/>
          <a:p>
            <a:pPr marL="457200" marR="0" lvl="1" indent="-215640" algn="l" rtl="0">
              <a:lnSpc>
                <a:spcPct val="100000"/>
              </a:lnSpc>
              <a:spcBef>
                <a:spcPts val="0"/>
              </a:spcBef>
              <a:spcAft>
                <a:spcPts val="0"/>
              </a:spcAft>
              <a:buClr>
                <a:srgbClr val="262626"/>
              </a:buClr>
              <a:buSzPts val="1800"/>
              <a:buFont typeface="Noto Sans Symbols"/>
              <a:buChar char="∙"/>
            </a:pPr>
            <a:r>
              <a:rPr lang="es-AR" sz="1800" b="0" i="0" u="none" strike="noStrike" cap="none">
                <a:solidFill>
                  <a:srgbClr val="262626"/>
                </a:solidFill>
                <a:latin typeface="Calibri"/>
                <a:ea typeface="Calibri"/>
                <a:cs typeface="Calibri"/>
                <a:sym typeface="Calibri"/>
              </a:rPr>
              <a:t>Define la relación entre los elementos estructurales del software, los estilos arquitectónicos, patrones de diseño,  etc.</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7"/>
          <p:cNvSpPr/>
          <p:nvPr/>
        </p:nvSpPr>
        <p:spPr>
          <a:xfrm>
            <a:off x="561600" y="46260"/>
            <a:ext cx="10234440" cy="1272600"/>
          </a:xfrm>
          <a:prstGeom prst="rect">
            <a:avLst/>
          </a:pr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Clr>
                <a:srgbClr val="000000"/>
              </a:buClr>
              <a:buSzPts val="4800"/>
              <a:buFont typeface="Arial"/>
              <a:buNone/>
            </a:pPr>
            <a:r>
              <a:rPr lang="es-AR" sz="4800" b="1" i="0" u="none" strike="noStrike" cap="none" dirty="0">
                <a:solidFill>
                  <a:srgbClr val="4A6717"/>
                </a:solidFill>
                <a:latin typeface="Calibri"/>
                <a:ea typeface="Calibri"/>
                <a:cs typeface="Calibri"/>
                <a:sym typeface="Calibri"/>
              </a:rPr>
              <a:t>Diseño de Software - Tipos</a:t>
            </a:r>
            <a:endParaRPr sz="4800" b="0" i="0" u="none" strike="noStrike" cap="none" dirty="0">
              <a:solidFill>
                <a:schemeClr val="dk1"/>
              </a:solidFill>
              <a:latin typeface="Arial"/>
              <a:ea typeface="Arial"/>
              <a:cs typeface="Arial"/>
              <a:sym typeface="Arial"/>
            </a:endParaRPr>
          </a:p>
        </p:txBody>
      </p:sp>
      <p:sp>
        <p:nvSpPr>
          <p:cNvPr id="241" name="Google Shape;241;p7"/>
          <p:cNvSpPr/>
          <p:nvPr/>
        </p:nvSpPr>
        <p:spPr>
          <a:xfrm>
            <a:off x="9266040" y="2781000"/>
            <a:ext cx="2925360" cy="139644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Clr>
                <a:srgbClr val="000000"/>
              </a:buClr>
              <a:buSzPts val="10300"/>
              <a:buFont typeface="Arial"/>
              <a:buNone/>
            </a:pPr>
            <a:fld id="{00000000-1234-1234-1234-123412341234}" type="slidenum">
              <a:rPr lang="es-AR" sz="10300" b="0" i="0" u="none" strike="noStrike" cap="none">
                <a:solidFill>
                  <a:srgbClr val="758085"/>
                </a:solidFill>
                <a:latin typeface="Calibri"/>
                <a:ea typeface="Calibri"/>
                <a:cs typeface="Calibri"/>
                <a:sym typeface="Calibri"/>
              </a:rPr>
              <a:t>42</a:t>
            </a:fld>
            <a:endParaRPr sz="10300" b="0" i="0" u="none" strike="noStrike" cap="none">
              <a:solidFill>
                <a:schemeClr val="dk1"/>
              </a:solidFill>
              <a:latin typeface="Arial"/>
              <a:ea typeface="Arial"/>
              <a:cs typeface="Arial"/>
              <a:sym typeface="Arial"/>
            </a:endParaRPr>
          </a:p>
        </p:txBody>
      </p:sp>
      <p:sp>
        <p:nvSpPr>
          <p:cNvPr id="242" name="Google Shape;242;p7"/>
          <p:cNvSpPr/>
          <p:nvPr/>
        </p:nvSpPr>
        <p:spPr>
          <a:xfrm>
            <a:off x="168840" y="6554520"/>
            <a:ext cx="2154240" cy="212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rgbClr val="BFBFBF"/>
                </a:solidFill>
                <a:latin typeface="Calibri"/>
                <a:ea typeface="Calibri"/>
                <a:cs typeface="Calibri"/>
                <a:sym typeface="Calibri"/>
              </a:rPr>
              <a:t>Ingeniería de Software II</a:t>
            </a:r>
            <a:endParaRPr sz="1400" b="0" i="0" u="none" strike="noStrike" cap="none">
              <a:solidFill>
                <a:schemeClr val="dk1"/>
              </a:solidFill>
              <a:latin typeface="Arial"/>
              <a:ea typeface="Arial"/>
              <a:cs typeface="Arial"/>
              <a:sym typeface="Arial"/>
            </a:endParaRPr>
          </a:p>
        </p:txBody>
      </p:sp>
      <p:grpSp>
        <p:nvGrpSpPr>
          <p:cNvPr id="243" name="Google Shape;243;p7"/>
          <p:cNvGrpSpPr/>
          <p:nvPr/>
        </p:nvGrpSpPr>
        <p:grpSpPr>
          <a:xfrm>
            <a:off x="3215520" y="1824120"/>
            <a:ext cx="6654960" cy="4385520"/>
            <a:chOff x="3215520" y="1824120"/>
            <a:chExt cx="6654960" cy="4385520"/>
          </a:xfrm>
        </p:grpSpPr>
        <p:pic>
          <p:nvPicPr>
            <p:cNvPr id="244" name="Google Shape;244;p7" descr="http://www.ct.gov/opapd/lib/opapd/graphic-patbi/pieces_of_a_puzzle.jpg"/>
            <p:cNvPicPr preferRelativeResize="0"/>
            <p:nvPr/>
          </p:nvPicPr>
          <p:blipFill rotWithShape="1">
            <a:blip r:embed="rId3">
              <a:alphaModFix/>
            </a:blip>
            <a:srcRect/>
            <a:stretch/>
          </p:blipFill>
          <p:spPr>
            <a:xfrm>
              <a:off x="3215520" y="1824120"/>
              <a:ext cx="4926600" cy="4385520"/>
            </a:xfrm>
            <a:prstGeom prst="rect">
              <a:avLst/>
            </a:prstGeom>
            <a:noFill/>
            <a:ln>
              <a:noFill/>
            </a:ln>
          </p:spPr>
        </p:pic>
        <p:sp>
          <p:nvSpPr>
            <p:cNvPr id="245" name="Google Shape;245;p7"/>
            <p:cNvSpPr/>
            <p:nvPr/>
          </p:nvSpPr>
          <p:spPr>
            <a:xfrm>
              <a:off x="7926840" y="4869000"/>
              <a:ext cx="1943640" cy="612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20000" y="22500"/>
                  </a:lnTo>
                  <a:lnTo>
                    <a:pt x="-109259" y="-117259"/>
                  </a:lnTo>
                </a:path>
              </a:pathLst>
            </a:custGeom>
            <a:solidFill>
              <a:schemeClr val="accent1"/>
            </a:solidFill>
            <a:ln w="25400" cap="flat" cmpd="sng">
              <a:solidFill>
                <a:srgbClr val="8C0000"/>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FFFFFF"/>
                  </a:solidFill>
                  <a:latin typeface="Calibri"/>
                  <a:ea typeface="Calibri"/>
                  <a:cs typeface="Calibri"/>
                  <a:sym typeface="Calibri"/>
                </a:rPr>
                <a:t>Diseño a nivel componentes</a:t>
              </a:r>
              <a:endParaRPr sz="1800" b="0" i="0" u="none" strike="noStrike" cap="none">
                <a:solidFill>
                  <a:schemeClr val="dk1"/>
                </a:solidFill>
                <a:latin typeface="Arial"/>
                <a:ea typeface="Arial"/>
                <a:cs typeface="Arial"/>
                <a:sym typeface="Arial"/>
              </a:endParaRPr>
            </a:p>
          </p:txBody>
        </p:sp>
      </p:grpSp>
      <p:sp>
        <p:nvSpPr>
          <p:cNvPr id="246" name="Google Shape;246;p7"/>
          <p:cNvSpPr/>
          <p:nvPr/>
        </p:nvSpPr>
        <p:spPr>
          <a:xfrm>
            <a:off x="164520" y="2205000"/>
            <a:ext cx="4299480" cy="1186920"/>
          </a:xfrm>
          <a:prstGeom prst="rect">
            <a:avLst/>
          </a:prstGeom>
          <a:noFill/>
          <a:ln>
            <a:noFill/>
          </a:ln>
        </p:spPr>
        <p:txBody>
          <a:bodyPr spcFirstLastPara="1" wrap="square" lIns="90000" tIns="45000" rIns="90000" bIns="45000" anchor="t" anchorCtr="0">
            <a:spAutoFit/>
          </a:bodyPr>
          <a:lstStyle/>
          <a:p>
            <a:pPr marL="457200" marR="0" lvl="1" indent="-215640" algn="l" rtl="0">
              <a:lnSpc>
                <a:spcPct val="100000"/>
              </a:lnSpc>
              <a:spcBef>
                <a:spcPts val="0"/>
              </a:spcBef>
              <a:spcAft>
                <a:spcPts val="0"/>
              </a:spcAft>
              <a:buClr>
                <a:srgbClr val="262626"/>
              </a:buClr>
              <a:buSzPts val="1800"/>
              <a:buFont typeface="Noto Sans Symbols"/>
              <a:buChar char="∙"/>
            </a:pPr>
            <a:r>
              <a:rPr lang="es-AR" sz="1800" b="0" i="0" u="none" strike="noStrike" cap="none">
                <a:solidFill>
                  <a:srgbClr val="262626"/>
                </a:solidFill>
                <a:latin typeface="Calibri"/>
                <a:ea typeface="Calibri"/>
                <a:cs typeface="Calibri"/>
                <a:sym typeface="Calibri"/>
              </a:rPr>
              <a:t>Transforma los elementos estructurales de la arquitectura de software en una descripción procedimental de los componentes del software.</a:t>
            </a:r>
            <a:r>
              <a:rPr lang="es-AR" sz="1800" b="0" i="0" u="none" strike="noStrike" cap="none">
                <a:solidFill>
                  <a:srgbClr val="000000"/>
                </a:solidFill>
                <a:latin typeface="Calibri"/>
                <a:ea typeface="Calibri"/>
                <a:cs typeface="Calibri"/>
                <a:sym typeface="Calibri"/>
              </a:rPr>
              <a:t>​</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8"/>
          <p:cNvSpPr/>
          <p:nvPr/>
        </p:nvSpPr>
        <p:spPr>
          <a:xfrm>
            <a:off x="561600" y="91080"/>
            <a:ext cx="10234440" cy="1272600"/>
          </a:xfrm>
          <a:prstGeom prst="rect">
            <a:avLst/>
          </a:pr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Clr>
                <a:srgbClr val="000000"/>
              </a:buClr>
              <a:buSzPts val="4800"/>
              <a:buFont typeface="Arial"/>
              <a:buNone/>
            </a:pPr>
            <a:r>
              <a:rPr lang="es-AR" sz="4800" b="1" i="0" u="none" strike="noStrike" cap="none" dirty="0">
                <a:solidFill>
                  <a:srgbClr val="4A6717"/>
                </a:solidFill>
                <a:latin typeface="Calibri"/>
                <a:ea typeface="Calibri"/>
                <a:cs typeface="Calibri"/>
                <a:sym typeface="Calibri"/>
              </a:rPr>
              <a:t>Diseño de Software - Tipos</a:t>
            </a:r>
            <a:endParaRPr sz="4800" b="0" i="0" u="none" strike="noStrike" cap="none" dirty="0">
              <a:solidFill>
                <a:schemeClr val="dk1"/>
              </a:solidFill>
              <a:latin typeface="Arial"/>
              <a:ea typeface="Arial"/>
              <a:cs typeface="Arial"/>
              <a:sym typeface="Arial"/>
            </a:endParaRPr>
          </a:p>
        </p:txBody>
      </p:sp>
      <p:sp>
        <p:nvSpPr>
          <p:cNvPr id="252" name="Google Shape;252;p8"/>
          <p:cNvSpPr/>
          <p:nvPr/>
        </p:nvSpPr>
        <p:spPr>
          <a:xfrm>
            <a:off x="9266040" y="2781000"/>
            <a:ext cx="2925360" cy="139644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Clr>
                <a:srgbClr val="000000"/>
              </a:buClr>
              <a:buSzPts val="10300"/>
              <a:buFont typeface="Arial"/>
              <a:buNone/>
            </a:pPr>
            <a:fld id="{00000000-1234-1234-1234-123412341234}" type="slidenum">
              <a:rPr lang="es-AR" sz="10300" b="0" i="0" u="none" strike="noStrike" cap="none">
                <a:solidFill>
                  <a:srgbClr val="758085"/>
                </a:solidFill>
                <a:latin typeface="Calibri"/>
                <a:ea typeface="Calibri"/>
                <a:cs typeface="Calibri"/>
                <a:sym typeface="Calibri"/>
              </a:rPr>
              <a:t>43</a:t>
            </a:fld>
            <a:endParaRPr sz="10300" b="0" i="0" u="none" strike="noStrike" cap="none">
              <a:solidFill>
                <a:schemeClr val="dk1"/>
              </a:solidFill>
              <a:latin typeface="Arial"/>
              <a:ea typeface="Arial"/>
              <a:cs typeface="Arial"/>
              <a:sym typeface="Arial"/>
            </a:endParaRPr>
          </a:p>
        </p:txBody>
      </p:sp>
      <p:sp>
        <p:nvSpPr>
          <p:cNvPr id="253" name="Google Shape;253;p8"/>
          <p:cNvSpPr/>
          <p:nvPr/>
        </p:nvSpPr>
        <p:spPr>
          <a:xfrm>
            <a:off x="168840" y="6554520"/>
            <a:ext cx="2154240" cy="212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rgbClr val="BFBFBF"/>
                </a:solidFill>
                <a:latin typeface="Calibri"/>
                <a:ea typeface="Calibri"/>
                <a:cs typeface="Calibri"/>
                <a:sym typeface="Calibri"/>
              </a:rPr>
              <a:t>Ingeniería de Software II</a:t>
            </a:r>
            <a:endParaRPr sz="1400" b="0" i="0" u="none" strike="noStrike" cap="none">
              <a:solidFill>
                <a:schemeClr val="dk1"/>
              </a:solidFill>
              <a:latin typeface="Arial"/>
              <a:ea typeface="Arial"/>
              <a:cs typeface="Arial"/>
              <a:sym typeface="Arial"/>
            </a:endParaRPr>
          </a:p>
        </p:txBody>
      </p:sp>
      <p:grpSp>
        <p:nvGrpSpPr>
          <p:cNvPr id="254" name="Google Shape;254;p8"/>
          <p:cNvGrpSpPr/>
          <p:nvPr/>
        </p:nvGrpSpPr>
        <p:grpSpPr>
          <a:xfrm>
            <a:off x="1959840" y="1824120"/>
            <a:ext cx="6182280" cy="4385520"/>
            <a:chOff x="1959840" y="1824120"/>
            <a:chExt cx="6182280" cy="4385520"/>
          </a:xfrm>
        </p:grpSpPr>
        <p:pic>
          <p:nvPicPr>
            <p:cNvPr id="255" name="Google Shape;255;p8" descr="http://www.ct.gov/opapd/lib/opapd/graphic-patbi/pieces_of_a_puzzle.jpg"/>
            <p:cNvPicPr preferRelativeResize="0"/>
            <p:nvPr/>
          </p:nvPicPr>
          <p:blipFill rotWithShape="1">
            <a:blip r:embed="rId3">
              <a:alphaModFix/>
            </a:blip>
            <a:srcRect/>
            <a:stretch/>
          </p:blipFill>
          <p:spPr>
            <a:xfrm>
              <a:off x="3215520" y="1824120"/>
              <a:ext cx="4926600" cy="4385520"/>
            </a:xfrm>
            <a:prstGeom prst="rect">
              <a:avLst/>
            </a:prstGeom>
            <a:noFill/>
            <a:ln>
              <a:noFill/>
            </a:ln>
          </p:spPr>
        </p:pic>
        <p:sp>
          <p:nvSpPr>
            <p:cNvPr id="256" name="Google Shape;256;p8"/>
            <p:cNvSpPr/>
            <p:nvPr/>
          </p:nvSpPr>
          <p:spPr>
            <a:xfrm>
              <a:off x="1959840" y="5574240"/>
              <a:ext cx="1943640" cy="612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79030" y="-25429"/>
                  </a:moveTo>
                  <a:lnTo>
                    <a:pt x="103210" y="-118765"/>
                  </a:lnTo>
                  <a:lnTo>
                    <a:pt x="169752" y="-361952"/>
                  </a:lnTo>
                </a:path>
              </a:pathLst>
            </a:custGeom>
            <a:solidFill>
              <a:schemeClr val="accent1"/>
            </a:solidFill>
            <a:ln w="25400" cap="flat" cmpd="sng">
              <a:solidFill>
                <a:srgbClr val="8C0000"/>
              </a:solidFill>
              <a:prstDash val="solid"/>
              <a:round/>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FFFFFF"/>
                  </a:solidFill>
                  <a:latin typeface="Calibri"/>
                  <a:ea typeface="Calibri"/>
                  <a:cs typeface="Calibri"/>
                  <a:sym typeface="Calibri"/>
                </a:rPr>
                <a:t>Diseño de interface</a:t>
              </a:r>
              <a:endParaRPr sz="1800" b="0" i="0" u="none" strike="noStrike" cap="none">
                <a:solidFill>
                  <a:schemeClr val="dk1"/>
                </a:solidFill>
                <a:latin typeface="Arial"/>
                <a:ea typeface="Arial"/>
                <a:cs typeface="Arial"/>
                <a:sym typeface="Arial"/>
              </a:endParaRPr>
            </a:p>
          </p:txBody>
        </p:sp>
      </p:grpSp>
      <p:sp>
        <p:nvSpPr>
          <p:cNvPr id="257" name="Google Shape;257;p8"/>
          <p:cNvSpPr/>
          <p:nvPr/>
        </p:nvSpPr>
        <p:spPr>
          <a:xfrm>
            <a:off x="349200" y="2217240"/>
            <a:ext cx="3934800" cy="913320"/>
          </a:xfrm>
          <a:prstGeom prst="rect">
            <a:avLst/>
          </a:prstGeom>
          <a:noFill/>
          <a:ln>
            <a:noFill/>
          </a:ln>
        </p:spPr>
        <p:txBody>
          <a:bodyPr spcFirstLastPara="1" wrap="square" lIns="90000" tIns="45000" rIns="90000" bIns="45000" anchor="t" anchorCtr="0">
            <a:spAutoFit/>
          </a:bodyPr>
          <a:lstStyle/>
          <a:p>
            <a:pPr marL="457200" marR="0" lvl="1" indent="-215640" algn="l" rtl="0">
              <a:lnSpc>
                <a:spcPct val="100000"/>
              </a:lnSpc>
              <a:spcBef>
                <a:spcPts val="0"/>
              </a:spcBef>
              <a:spcAft>
                <a:spcPts val="0"/>
              </a:spcAft>
              <a:buClr>
                <a:srgbClr val="262626"/>
              </a:buClr>
              <a:buSzPts val="1800"/>
              <a:buFont typeface="Noto Sans Symbols"/>
              <a:buChar char="∙"/>
            </a:pPr>
            <a:r>
              <a:rPr lang="es-AR" sz="1800" b="0" i="0" u="none" strike="noStrike" cap="none">
                <a:solidFill>
                  <a:srgbClr val="262626"/>
                </a:solidFill>
                <a:latin typeface="Calibri"/>
                <a:ea typeface="Calibri"/>
                <a:cs typeface="Calibri"/>
                <a:sym typeface="Calibri"/>
              </a:rPr>
              <a:t>Describe la forma de comunicación dentro del mismo sistema, con otros sistemas, y con las personas.</a:t>
            </a:r>
            <a:r>
              <a:rPr lang="es-AR" sz="1800" b="0" i="0" u="none" strike="noStrike" cap="none">
                <a:solidFill>
                  <a:srgbClr val="000000"/>
                </a:solidFill>
                <a:latin typeface="Calibri"/>
                <a:ea typeface="Calibri"/>
                <a:cs typeface="Calibri"/>
                <a:sym typeface="Calibri"/>
              </a:rPr>
              <a:t>​</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9"/>
          <p:cNvSpPr/>
          <p:nvPr/>
        </p:nvSpPr>
        <p:spPr>
          <a:xfrm>
            <a:off x="599784" y="316103"/>
            <a:ext cx="10022040" cy="1128600"/>
          </a:xfrm>
          <a:prstGeom prst="rect">
            <a:avLst/>
          </a:pr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Clr>
                <a:srgbClr val="000000"/>
              </a:buClr>
              <a:buSzPts val="4000"/>
              <a:buFont typeface="Arial"/>
              <a:buNone/>
            </a:pPr>
            <a:r>
              <a:rPr lang="es-AR" sz="4000" b="1" i="0" u="none" strike="noStrike" cap="none" dirty="0">
                <a:solidFill>
                  <a:srgbClr val="4A6717"/>
                </a:solidFill>
                <a:latin typeface="Calibri"/>
                <a:ea typeface="Calibri"/>
                <a:cs typeface="Calibri"/>
                <a:sym typeface="Calibri"/>
              </a:rPr>
              <a:t>Diseño de Software - Características para su evaluación</a:t>
            </a:r>
            <a:br>
              <a:rPr lang="es-AR" sz="1800" b="0" i="0" u="none" strike="noStrike" cap="none" dirty="0">
                <a:solidFill>
                  <a:schemeClr val="dk1"/>
                </a:solidFill>
                <a:latin typeface="Arial"/>
                <a:ea typeface="Arial"/>
                <a:cs typeface="Arial"/>
                <a:sym typeface="Arial"/>
              </a:rPr>
            </a:br>
            <a:endParaRPr sz="4000" b="0" i="0" u="none" strike="noStrike" cap="none" dirty="0">
              <a:solidFill>
                <a:schemeClr val="dk1"/>
              </a:solidFill>
              <a:latin typeface="Arial"/>
              <a:ea typeface="Arial"/>
              <a:cs typeface="Arial"/>
              <a:sym typeface="Arial"/>
            </a:endParaRPr>
          </a:p>
        </p:txBody>
      </p:sp>
      <p:sp>
        <p:nvSpPr>
          <p:cNvPr id="263" name="Google Shape;263;p9"/>
          <p:cNvSpPr/>
          <p:nvPr/>
        </p:nvSpPr>
        <p:spPr>
          <a:xfrm>
            <a:off x="9249480" y="2852640"/>
            <a:ext cx="2925360" cy="104796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Clr>
                <a:srgbClr val="000000"/>
              </a:buClr>
              <a:buSzPts val="10300"/>
              <a:buFont typeface="Arial"/>
              <a:buNone/>
            </a:pPr>
            <a:fld id="{00000000-1234-1234-1234-123412341234}" type="slidenum">
              <a:rPr lang="es-AR" sz="10300" b="0" i="0" u="none" strike="noStrike" cap="none">
                <a:solidFill>
                  <a:srgbClr val="758085"/>
                </a:solidFill>
                <a:latin typeface="Calibri"/>
                <a:ea typeface="Calibri"/>
                <a:cs typeface="Calibri"/>
                <a:sym typeface="Calibri"/>
              </a:rPr>
              <a:t>44</a:t>
            </a:fld>
            <a:endParaRPr sz="10300" b="0" i="0" u="none" strike="noStrike" cap="none">
              <a:solidFill>
                <a:schemeClr val="dk1"/>
              </a:solidFill>
              <a:latin typeface="Arial"/>
              <a:ea typeface="Arial"/>
              <a:cs typeface="Arial"/>
              <a:sym typeface="Arial"/>
            </a:endParaRPr>
          </a:p>
        </p:txBody>
      </p:sp>
      <p:sp>
        <p:nvSpPr>
          <p:cNvPr id="264" name="Google Shape;264;p9"/>
          <p:cNvSpPr/>
          <p:nvPr/>
        </p:nvSpPr>
        <p:spPr>
          <a:xfrm>
            <a:off x="5951880" y="6509520"/>
            <a:ext cx="2161800" cy="304560"/>
          </a:xfrm>
          <a:prstGeom prst="rect">
            <a:avLst/>
          </a:prstGeom>
          <a:noFill/>
          <a:ln>
            <a:noFill/>
          </a:ln>
        </p:spPr>
        <p:txBody>
          <a:bodyPr spcFirstLastPara="1" wrap="square" lIns="90000" tIns="45000" rIns="90000" bIns="45000" anchor="t" anchorCtr="0">
            <a:normAutofit/>
          </a:bodyPr>
          <a:lstStyle/>
          <a:p>
            <a:pPr marL="91440" marR="0" lvl="0" indent="-90719" algn="l" rtl="0">
              <a:lnSpc>
                <a:spcPct val="85000"/>
              </a:lnSpc>
              <a:spcBef>
                <a:spcPts val="0"/>
              </a:spcBef>
              <a:spcAft>
                <a:spcPts val="0"/>
              </a:spcAft>
              <a:buClr>
                <a:srgbClr val="000000"/>
              </a:buClr>
              <a:buSzPts val="1100"/>
              <a:buFont typeface="Arial"/>
              <a:buNone/>
            </a:pPr>
            <a:r>
              <a:rPr lang="es-AR" sz="1100" b="0" i="0" u="none" strike="noStrike" cap="none">
                <a:solidFill>
                  <a:srgbClr val="8B8B8B"/>
                </a:solidFill>
                <a:latin typeface="Calibri"/>
                <a:ea typeface="Calibri"/>
                <a:cs typeface="Calibri"/>
                <a:sym typeface="Calibri"/>
              </a:rPr>
              <a:t>Pressman 7ma Edición Cap 8</a:t>
            </a:r>
            <a:endParaRPr sz="1100" b="0" i="0" u="none" strike="noStrike" cap="none">
              <a:solidFill>
                <a:schemeClr val="dk1"/>
              </a:solidFill>
              <a:latin typeface="Arial"/>
              <a:ea typeface="Arial"/>
              <a:cs typeface="Arial"/>
              <a:sym typeface="Arial"/>
            </a:endParaRPr>
          </a:p>
        </p:txBody>
      </p:sp>
      <p:sp>
        <p:nvSpPr>
          <p:cNvPr id="265" name="Google Shape;265;p9"/>
          <p:cNvSpPr/>
          <p:nvPr/>
        </p:nvSpPr>
        <p:spPr>
          <a:xfrm>
            <a:off x="1199817" y="2031475"/>
            <a:ext cx="9792300" cy="4478100"/>
          </a:xfrm>
          <a:prstGeom prst="rect">
            <a:avLst/>
          </a:prstGeom>
          <a:noFill/>
          <a:ln>
            <a:noFill/>
          </a:ln>
        </p:spPr>
        <p:txBody>
          <a:bodyPr spcFirstLastPara="1" wrap="square" lIns="90000" tIns="45000" rIns="90000" bIns="45000" anchor="t" anchorCtr="0">
            <a:normAutofit/>
          </a:bodyPr>
          <a:lstStyle/>
          <a:p>
            <a:pPr marL="462240" marR="0" lvl="1" indent="-457200" algn="just" rtl="0">
              <a:lnSpc>
                <a:spcPct val="85000"/>
              </a:lnSpc>
              <a:spcBef>
                <a:spcPts val="0"/>
              </a:spcBef>
              <a:spcAft>
                <a:spcPts val="0"/>
              </a:spcAft>
              <a:buClr>
                <a:srgbClr val="262626"/>
              </a:buClr>
              <a:buSzPts val="2800"/>
              <a:buFont typeface="Noto Sans Symbols"/>
              <a:buChar char="❖"/>
            </a:pPr>
            <a:r>
              <a:rPr lang="es-AR" sz="2800" b="0" i="0" u="none" strike="noStrike" cap="none" dirty="0">
                <a:solidFill>
                  <a:srgbClr val="262626"/>
                </a:solidFill>
                <a:latin typeface="Calibri"/>
                <a:ea typeface="Calibri"/>
                <a:cs typeface="Calibri"/>
                <a:sym typeface="Calibri"/>
              </a:rPr>
              <a:t>Deberá </a:t>
            </a:r>
            <a:r>
              <a:rPr lang="es-AR" sz="2800" b="0" i="1" u="none" strike="noStrike" cap="none" dirty="0">
                <a:solidFill>
                  <a:srgbClr val="262626"/>
                </a:solidFill>
                <a:latin typeface="Calibri"/>
                <a:ea typeface="Calibri"/>
                <a:cs typeface="Calibri"/>
                <a:sym typeface="Calibri"/>
              </a:rPr>
              <a:t>implementar</a:t>
            </a:r>
            <a:r>
              <a:rPr lang="es-AR" sz="2800" b="0" i="0" u="none" strike="noStrike" cap="none" dirty="0">
                <a:solidFill>
                  <a:srgbClr val="262626"/>
                </a:solidFill>
                <a:latin typeface="Calibri"/>
                <a:ea typeface="Calibri"/>
                <a:cs typeface="Calibri"/>
                <a:sym typeface="Calibri"/>
              </a:rPr>
              <a:t> todos los requerimientos explícitos del modelo de requerimientos,  e</a:t>
            </a:r>
            <a:r>
              <a:rPr lang="es-AR" sz="2800" b="0" i="1" u="none" strike="noStrike" cap="none" dirty="0">
                <a:solidFill>
                  <a:srgbClr val="262626"/>
                </a:solidFill>
                <a:latin typeface="Calibri"/>
                <a:ea typeface="Calibri"/>
                <a:cs typeface="Calibri"/>
                <a:sym typeface="Calibri"/>
              </a:rPr>
              <a:t> incorporar</a:t>
            </a:r>
            <a:r>
              <a:rPr lang="es-AR" sz="2800" b="0" i="0" u="none" strike="noStrike" cap="none" dirty="0">
                <a:solidFill>
                  <a:srgbClr val="262626"/>
                </a:solidFill>
                <a:latin typeface="Calibri"/>
                <a:ea typeface="Calibri"/>
                <a:cs typeface="Calibri"/>
                <a:sym typeface="Calibri"/>
              </a:rPr>
              <a:t> todos los requerimientos implícitos que desea el cliente.</a:t>
            </a:r>
          </a:p>
          <a:p>
            <a:pPr marL="462240" marR="0" lvl="1" indent="-457200" algn="just" rtl="0">
              <a:lnSpc>
                <a:spcPct val="85000"/>
              </a:lnSpc>
              <a:spcBef>
                <a:spcPts val="0"/>
              </a:spcBef>
              <a:spcAft>
                <a:spcPts val="0"/>
              </a:spcAft>
              <a:buClr>
                <a:srgbClr val="262626"/>
              </a:buClr>
              <a:buSzPts val="2800"/>
              <a:buFont typeface="Noto Sans Symbols"/>
              <a:buChar char="❖"/>
            </a:pPr>
            <a:endParaRPr sz="2800" b="0" i="0" u="none" strike="noStrike" cap="none" dirty="0">
              <a:solidFill>
                <a:schemeClr val="dk1"/>
              </a:solidFill>
              <a:latin typeface="Arial"/>
              <a:ea typeface="Arial"/>
              <a:cs typeface="Arial"/>
              <a:sym typeface="Arial"/>
            </a:endParaRPr>
          </a:p>
          <a:p>
            <a:pPr marL="462240" marR="0" lvl="1" indent="-457200" algn="just" rtl="0">
              <a:lnSpc>
                <a:spcPct val="85000"/>
              </a:lnSpc>
              <a:spcBef>
                <a:spcPts val="601"/>
              </a:spcBef>
              <a:spcAft>
                <a:spcPts val="0"/>
              </a:spcAft>
              <a:buClr>
                <a:srgbClr val="262626"/>
              </a:buClr>
              <a:buSzPts val="2800"/>
              <a:buFont typeface="Noto Sans Symbols"/>
              <a:buChar char="❖"/>
            </a:pPr>
            <a:r>
              <a:rPr lang="es-AR" sz="2800" b="0" i="0" u="none" strike="noStrike" cap="none" dirty="0">
                <a:solidFill>
                  <a:srgbClr val="262626"/>
                </a:solidFill>
                <a:latin typeface="Calibri"/>
                <a:ea typeface="Calibri"/>
                <a:cs typeface="Calibri"/>
                <a:sym typeface="Calibri"/>
              </a:rPr>
              <a:t>Deberá ser una </a:t>
            </a:r>
            <a:r>
              <a:rPr lang="es-AR" sz="2800" b="0" i="1" u="none" strike="noStrike" cap="none" dirty="0">
                <a:solidFill>
                  <a:srgbClr val="262626"/>
                </a:solidFill>
                <a:latin typeface="Calibri"/>
                <a:ea typeface="Calibri"/>
                <a:cs typeface="Calibri"/>
                <a:sym typeface="Calibri"/>
              </a:rPr>
              <a:t>guía</a:t>
            </a:r>
            <a:r>
              <a:rPr lang="es-AR" sz="2800" b="0" i="0" u="none" strike="noStrike" cap="none" dirty="0">
                <a:solidFill>
                  <a:srgbClr val="262626"/>
                </a:solidFill>
                <a:latin typeface="Calibri"/>
                <a:ea typeface="Calibri"/>
                <a:cs typeface="Calibri"/>
                <a:sym typeface="Calibri"/>
              </a:rPr>
              <a:t> legible y comprensible para aquellos que generan código y para aquellos que  dan soporte al software.</a:t>
            </a:r>
          </a:p>
          <a:p>
            <a:pPr marL="462240" marR="0" lvl="1" indent="-457200" algn="just" rtl="0">
              <a:lnSpc>
                <a:spcPct val="85000"/>
              </a:lnSpc>
              <a:spcBef>
                <a:spcPts val="601"/>
              </a:spcBef>
              <a:spcAft>
                <a:spcPts val="0"/>
              </a:spcAft>
              <a:buClr>
                <a:srgbClr val="262626"/>
              </a:buClr>
              <a:buSzPts val="2800"/>
              <a:buFont typeface="Noto Sans Symbols"/>
              <a:buChar char="❖"/>
            </a:pPr>
            <a:endParaRPr sz="2800" b="0" i="0" u="none" strike="noStrike" cap="none" dirty="0">
              <a:solidFill>
                <a:schemeClr val="dk1"/>
              </a:solidFill>
              <a:latin typeface="Arial"/>
              <a:ea typeface="Arial"/>
              <a:cs typeface="Arial"/>
              <a:sym typeface="Arial"/>
            </a:endParaRPr>
          </a:p>
          <a:p>
            <a:pPr marL="462240" marR="0" lvl="1" indent="-457200" algn="just" rtl="0">
              <a:lnSpc>
                <a:spcPct val="85000"/>
              </a:lnSpc>
              <a:spcBef>
                <a:spcPts val="601"/>
              </a:spcBef>
              <a:spcAft>
                <a:spcPts val="0"/>
              </a:spcAft>
              <a:buClr>
                <a:srgbClr val="262626"/>
              </a:buClr>
              <a:buSzPts val="2800"/>
              <a:buFont typeface="Noto Sans Symbols"/>
              <a:buChar char="❖"/>
            </a:pPr>
            <a:r>
              <a:rPr lang="es-AR" sz="2800" b="0" i="0" u="none" strike="noStrike" cap="none" dirty="0">
                <a:solidFill>
                  <a:srgbClr val="262626"/>
                </a:solidFill>
                <a:latin typeface="Calibri"/>
                <a:ea typeface="Calibri"/>
                <a:cs typeface="Calibri"/>
                <a:sym typeface="Calibri"/>
              </a:rPr>
              <a:t>Deberá proporcionar una imagen/visión completa del software. (Completitud)</a:t>
            </a:r>
            <a:endParaRPr sz="2800" b="0" i="0" u="none" strike="noStrike" cap="none" dirty="0">
              <a:solidFill>
                <a:schemeClr val="dk1"/>
              </a:solidFill>
              <a:latin typeface="Arial"/>
              <a:ea typeface="Arial"/>
              <a:cs typeface="Arial"/>
              <a:sym typeface="Arial"/>
            </a:endParaRPr>
          </a:p>
        </p:txBody>
      </p:sp>
      <p:sp>
        <p:nvSpPr>
          <p:cNvPr id="266" name="Google Shape;266;p9"/>
          <p:cNvSpPr/>
          <p:nvPr/>
        </p:nvSpPr>
        <p:spPr>
          <a:xfrm>
            <a:off x="168840" y="6554520"/>
            <a:ext cx="2154240" cy="212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rgbClr val="8F8F8F"/>
                </a:solidFill>
                <a:latin typeface="Calibri"/>
                <a:ea typeface="Calibri"/>
                <a:cs typeface="Calibri"/>
                <a:sym typeface="Calibri"/>
              </a:rPr>
              <a:t>Ingeniería de Software II</a:t>
            </a: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0"/>
          <p:cNvSpPr/>
          <p:nvPr/>
        </p:nvSpPr>
        <p:spPr>
          <a:xfrm>
            <a:off x="308981" y="0"/>
            <a:ext cx="8764200" cy="1272600"/>
          </a:xfrm>
          <a:prstGeom prst="rect">
            <a:avLst/>
          </a:pr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Clr>
                <a:srgbClr val="000000"/>
              </a:buClr>
              <a:buSzPts val="4800"/>
              <a:buFont typeface="Arial"/>
              <a:buNone/>
            </a:pPr>
            <a:r>
              <a:rPr lang="es-AR" sz="4800" b="1" i="0" u="sng" strike="noStrike" cap="none" dirty="0">
                <a:solidFill>
                  <a:srgbClr val="4A6717"/>
                </a:solidFill>
                <a:latin typeface="Calibri"/>
                <a:ea typeface="Calibri"/>
                <a:cs typeface="Calibri"/>
                <a:sym typeface="Calibri"/>
              </a:rPr>
              <a:t>Criterios técnicos </a:t>
            </a:r>
            <a:r>
              <a:rPr lang="es-AR" sz="4800" b="1" i="0" u="none" strike="noStrike" cap="none" dirty="0">
                <a:solidFill>
                  <a:srgbClr val="4A6717"/>
                </a:solidFill>
                <a:latin typeface="Calibri"/>
                <a:ea typeface="Calibri"/>
                <a:cs typeface="Calibri"/>
                <a:sym typeface="Calibri"/>
              </a:rPr>
              <a:t>para un buen diseño</a:t>
            </a:r>
            <a:endParaRPr sz="4800" b="0" i="0" u="none" strike="noStrike" cap="none" dirty="0">
              <a:solidFill>
                <a:schemeClr val="dk1"/>
              </a:solidFill>
              <a:latin typeface="Arial"/>
              <a:ea typeface="Arial"/>
              <a:cs typeface="Arial"/>
              <a:sym typeface="Arial"/>
            </a:endParaRPr>
          </a:p>
        </p:txBody>
      </p:sp>
      <p:sp>
        <p:nvSpPr>
          <p:cNvPr id="272" name="Google Shape;272;p10"/>
          <p:cNvSpPr/>
          <p:nvPr/>
        </p:nvSpPr>
        <p:spPr>
          <a:xfrm>
            <a:off x="9266040" y="2781000"/>
            <a:ext cx="2925360" cy="139644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Clr>
                <a:srgbClr val="000000"/>
              </a:buClr>
              <a:buSzPts val="8800"/>
              <a:buFont typeface="Arial"/>
              <a:buNone/>
            </a:pPr>
            <a:fld id="{00000000-1234-1234-1234-123412341234}" type="slidenum">
              <a:rPr lang="es-AR" sz="8800" b="0" i="0" u="none" strike="noStrike" cap="none">
                <a:solidFill>
                  <a:srgbClr val="C00000"/>
                </a:solidFill>
                <a:latin typeface="Calibri"/>
                <a:ea typeface="Calibri"/>
                <a:cs typeface="Calibri"/>
                <a:sym typeface="Calibri"/>
              </a:rPr>
              <a:t>45</a:t>
            </a:fld>
            <a:endParaRPr sz="8800" b="0" i="0" u="none" strike="noStrike" cap="none">
              <a:solidFill>
                <a:schemeClr val="dk1"/>
              </a:solidFill>
              <a:latin typeface="Arial"/>
              <a:ea typeface="Arial"/>
              <a:cs typeface="Arial"/>
              <a:sym typeface="Arial"/>
            </a:endParaRPr>
          </a:p>
        </p:txBody>
      </p:sp>
      <p:sp>
        <p:nvSpPr>
          <p:cNvPr id="273" name="Google Shape;273;p10"/>
          <p:cNvSpPr/>
          <p:nvPr/>
        </p:nvSpPr>
        <p:spPr>
          <a:xfrm>
            <a:off x="168840" y="6554520"/>
            <a:ext cx="2154240" cy="212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rgbClr val="BFBFBF"/>
                </a:solidFill>
                <a:latin typeface="Calibri"/>
                <a:ea typeface="Calibri"/>
                <a:cs typeface="Calibri"/>
                <a:sym typeface="Calibri"/>
              </a:rPr>
              <a:t>Ingeniería de Software II</a:t>
            </a:r>
            <a:endParaRPr sz="1400" b="0" i="0" u="none" strike="noStrike" cap="none">
              <a:solidFill>
                <a:schemeClr val="dk1"/>
              </a:solidFill>
              <a:latin typeface="Arial"/>
              <a:ea typeface="Arial"/>
              <a:cs typeface="Arial"/>
              <a:sym typeface="Arial"/>
            </a:endParaRPr>
          </a:p>
        </p:txBody>
      </p:sp>
      <p:pic>
        <p:nvPicPr>
          <p:cNvPr id="274" name="Google Shape;274;p10"/>
          <p:cNvPicPr preferRelativeResize="0"/>
          <p:nvPr/>
        </p:nvPicPr>
        <p:blipFill rotWithShape="1">
          <a:blip r:embed="rId3">
            <a:alphaModFix/>
          </a:blip>
          <a:srcRect/>
          <a:stretch/>
        </p:blipFill>
        <p:spPr>
          <a:xfrm>
            <a:off x="9743760" y="366120"/>
            <a:ext cx="1159560" cy="1171800"/>
          </a:xfrm>
          <a:prstGeom prst="rect">
            <a:avLst/>
          </a:prstGeom>
          <a:noFill/>
          <a:ln>
            <a:noFill/>
          </a:ln>
        </p:spPr>
      </p:pic>
      <p:pic>
        <p:nvPicPr>
          <p:cNvPr id="275" name="Google Shape;275;p10"/>
          <p:cNvPicPr preferRelativeResize="0"/>
          <p:nvPr/>
        </p:nvPicPr>
        <p:blipFill rotWithShape="1">
          <a:blip r:embed="rId4">
            <a:alphaModFix/>
          </a:blip>
          <a:srcRect/>
          <a:stretch/>
        </p:blipFill>
        <p:spPr>
          <a:xfrm>
            <a:off x="8785080" y="366120"/>
            <a:ext cx="1294560" cy="1282320"/>
          </a:xfrm>
          <a:prstGeom prst="rect">
            <a:avLst/>
          </a:prstGeom>
          <a:noFill/>
          <a:ln>
            <a:noFill/>
          </a:ln>
        </p:spPr>
      </p:pic>
      <p:pic>
        <p:nvPicPr>
          <p:cNvPr id="276" name="Google Shape;276;p10"/>
          <p:cNvPicPr preferRelativeResize="0"/>
          <p:nvPr/>
        </p:nvPicPr>
        <p:blipFill rotWithShape="1">
          <a:blip r:embed="rId5">
            <a:alphaModFix/>
          </a:blip>
          <a:srcRect/>
          <a:stretch/>
        </p:blipFill>
        <p:spPr>
          <a:xfrm>
            <a:off x="10468800" y="1005480"/>
            <a:ext cx="1135080" cy="1135080"/>
          </a:xfrm>
          <a:prstGeom prst="rect">
            <a:avLst/>
          </a:prstGeom>
          <a:noFill/>
          <a:ln>
            <a:noFill/>
          </a:ln>
        </p:spPr>
      </p:pic>
      <p:sp>
        <p:nvSpPr>
          <p:cNvPr id="277" name="Google Shape;277;p10"/>
          <p:cNvSpPr/>
          <p:nvPr/>
        </p:nvSpPr>
        <p:spPr>
          <a:xfrm>
            <a:off x="308981" y="1227143"/>
            <a:ext cx="10783740" cy="5630857"/>
          </a:xfrm>
          <a:prstGeom prst="rect">
            <a:avLst/>
          </a:prstGeom>
          <a:noFill/>
          <a:ln>
            <a:noFill/>
          </a:ln>
        </p:spPr>
        <p:txBody>
          <a:bodyPr spcFirstLastPara="1" wrap="square" lIns="90000" tIns="45000" rIns="90000" bIns="45000" anchor="t" anchorCtr="0">
            <a:spAutoFit/>
          </a:bodyPr>
          <a:lstStyle/>
          <a:p>
            <a:pPr marL="343080" marR="0" lvl="0" indent="-342360" algn="l" rtl="0">
              <a:lnSpc>
                <a:spcPct val="100000"/>
              </a:lnSpc>
              <a:spcBef>
                <a:spcPts val="0"/>
              </a:spcBef>
              <a:spcAft>
                <a:spcPts val="0"/>
              </a:spcAft>
              <a:buClr>
                <a:srgbClr val="000000"/>
              </a:buClr>
              <a:buSzPts val="1800"/>
              <a:buFont typeface="Noto Sans Symbols"/>
              <a:buAutoNum type="arabicPeriod"/>
            </a:pPr>
            <a:r>
              <a:rPr lang="es-AR" sz="2400" b="0" i="0" u="none" strike="noStrike" cap="none" dirty="0">
                <a:solidFill>
                  <a:srgbClr val="000000"/>
                </a:solidFill>
                <a:latin typeface="Calibri"/>
                <a:ea typeface="Calibri"/>
                <a:cs typeface="Calibri"/>
                <a:sym typeface="Calibri"/>
              </a:rPr>
              <a:t>Deberá presentar una estructura arquitectónica que:</a:t>
            </a:r>
            <a:endParaRPr sz="2400" b="0" i="0" u="none" strike="noStrike" cap="none" dirty="0">
              <a:solidFill>
                <a:schemeClr val="dk1"/>
              </a:solidFill>
              <a:latin typeface="Arial"/>
              <a:ea typeface="Arial"/>
              <a:cs typeface="Arial"/>
              <a:sym typeface="Arial"/>
            </a:endParaRPr>
          </a:p>
          <a:p>
            <a:pPr marL="914400" marR="0" lvl="0" indent="0" algn="l" rtl="0">
              <a:lnSpc>
                <a:spcPct val="100000"/>
              </a:lnSpc>
              <a:spcBef>
                <a:spcPts val="0"/>
              </a:spcBef>
              <a:spcAft>
                <a:spcPts val="0"/>
              </a:spcAft>
              <a:buClr>
                <a:srgbClr val="000000"/>
              </a:buClr>
              <a:buSzPts val="1800"/>
              <a:buFont typeface="Arial"/>
              <a:buNone/>
            </a:pPr>
            <a:r>
              <a:rPr lang="es-AR" sz="2400" b="0" i="1" u="none" strike="noStrike" cap="none" dirty="0">
                <a:solidFill>
                  <a:srgbClr val="000000"/>
                </a:solidFill>
                <a:latin typeface="Calibri"/>
                <a:ea typeface="Calibri"/>
                <a:cs typeface="Calibri"/>
                <a:sym typeface="Calibri"/>
              </a:rPr>
              <a:t>Se haya creado mediante patrones de diseño reconocibles, que esté formado por componentes con buen diseño y se implemente en forma evolutiva.</a:t>
            </a:r>
            <a:endParaRPr sz="2400" b="0" i="0" u="none" strike="noStrike" cap="none" dirty="0">
              <a:solidFill>
                <a:schemeClr val="dk1"/>
              </a:solidFill>
              <a:latin typeface="Arial"/>
              <a:ea typeface="Arial"/>
              <a:cs typeface="Arial"/>
              <a:sym typeface="Arial"/>
            </a:endParaRPr>
          </a:p>
          <a:p>
            <a:pPr marL="457200" marR="0" lvl="0" indent="-456480" algn="l" rtl="0">
              <a:lnSpc>
                <a:spcPct val="100000"/>
              </a:lnSpc>
              <a:spcBef>
                <a:spcPts val="0"/>
              </a:spcBef>
              <a:spcAft>
                <a:spcPts val="0"/>
              </a:spcAft>
              <a:buClr>
                <a:srgbClr val="000000"/>
              </a:buClr>
              <a:buSzPts val="1800"/>
              <a:buFont typeface="Noto Sans Symbols"/>
              <a:buAutoNum type="arabicPeriod"/>
            </a:pPr>
            <a:r>
              <a:rPr lang="es-AR" sz="2400" b="0" i="0" u="none" strike="noStrike" cap="none" dirty="0">
                <a:solidFill>
                  <a:srgbClr val="000000"/>
                </a:solidFill>
                <a:latin typeface="Calibri"/>
                <a:ea typeface="Calibri"/>
                <a:cs typeface="Calibri"/>
                <a:sym typeface="Calibri"/>
              </a:rPr>
              <a:t>Deberá ser modular.</a:t>
            </a:r>
            <a:endParaRPr sz="2400" b="0" i="0" u="none" strike="noStrike" cap="none" dirty="0">
              <a:solidFill>
                <a:schemeClr val="dk1"/>
              </a:solidFill>
              <a:latin typeface="Arial"/>
              <a:ea typeface="Arial"/>
              <a:cs typeface="Arial"/>
              <a:sym typeface="Arial"/>
            </a:endParaRPr>
          </a:p>
          <a:p>
            <a:pPr marL="457200" marR="0" lvl="0" indent="-456480" algn="l" rtl="0">
              <a:lnSpc>
                <a:spcPct val="100000"/>
              </a:lnSpc>
              <a:spcBef>
                <a:spcPts val="0"/>
              </a:spcBef>
              <a:spcAft>
                <a:spcPts val="0"/>
              </a:spcAft>
              <a:buClr>
                <a:srgbClr val="000000"/>
              </a:buClr>
              <a:buSzPts val="1800"/>
              <a:buFont typeface="Noto Sans Symbols"/>
              <a:buAutoNum type="arabicPeriod"/>
            </a:pPr>
            <a:r>
              <a:rPr lang="es-AR" sz="2400" b="0" i="0" u="none" strike="noStrike" cap="none" dirty="0">
                <a:solidFill>
                  <a:srgbClr val="000000"/>
                </a:solidFill>
                <a:latin typeface="Calibri"/>
                <a:ea typeface="Calibri"/>
                <a:cs typeface="Calibri"/>
                <a:sym typeface="Calibri"/>
              </a:rPr>
              <a:t>Deberá contener distintas representaciones.</a:t>
            </a:r>
            <a:endParaRPr sz="2400" b="0" i="0" u="none" strike="noStrike" cap="none" dirty="0">
              <a:solidFill>
                <a:schemeClr val="dk1"/>
              </a:solidFill>
              <a:latin typeface="Arial"/>
              <a:ea typeface="Arial"/>
              <a:cs typeface="Arial"/>
              <a:sym typeface="Arial"/>
            </a:endParaRPr>
          </a:p>
          <a:p>
            <a:pPr marL="457200" marR="0" lvl="0" indent="-456480" algn="l" rtl="0">
              <a:lnSpc>
                <a:spcPct val="100000"/>
              </a:lnSpc>
              <a:spcBef>
                <a:spcPts val="0"/>
              </a:spcBef>
              <a:spcAft>
                <a:spcPts val="0"/>
              </a:spcAft>
              <a:buClr>
                <a:srgbClr val="000000"/>
              </a:buClr>
              <a:buSzPts val="1800"/>
              <a:buFont typeface="Noto Sans Symbols"/>
              <a:buAutoNum type="arabicPeriod"/>
            </a:pPr>
            <a:r>
              <a:rPr lang="es-AR" sz="2400" b="0" i="0" u="none" strike="noStrike" cap="none" dirty="0">
                <a:solidFill>
                  <a:srgbClr val="000000"/>
                </a:solidFill>
                <a:latin typeface="Calibri"/>
                <a:ea typeface="Calibri"/>
                <a:cs typeface="Calibri"/>
                <a:sym typeface="Calibri"/>
              </a:rPr>
              <a:t>Deberá conducir a estructuras de datos adecuadas y que procedan de patrones de datos reconocibles.</a:t>
            </a:r>
            <a:endParaRPr sz="2400" b="0" i="0" u="none" strike="noStrike" cap="none" dirty="0">
              <a:solidFill>
                <a:schemeClr val="dk1"/>
              </a:solidFill>
              <a:latin typeface="Arial"/>
              <a:ea typeface="Arial"/>
              <a:cs typeface="Arial"/>
              <a:sym typeface="Arial"/>
            </a:endParaRPr>
          </a:p>
          <a:p>
            <a:pPr marL="457200" marR="0" lvl="0" indent="-456480" algn="l" rtl="0">
              <a:lnSpc>
                <a:spcPct val="100000"/>
              </a:lnSpc>
              <a:spcBef>
                <a:spcPts val="0"/>
              </a:spcBef>
              <a:spcAft>
                <a:spcPts val="0"/>
              </a:spcAft>
              <a:buClr>
                <a:srgbClr val="000000"/>
              </a:buClr>
              <a:buSzPts val="1800"/>
              <a:buFont typeface="Noto Sans Symbols"/>
              <a:buAutoNum type="arabicPeriod"/>
            </a:pPr>
            <a:r>
              <a:rPr lang="es-AR" sz="2400" b="0" i="0" u="none" strike="noStrike" cap="none" dirty="0">
                <a:solidFill>
                  <a:srgbClr val="000000"/>
                </a:solidFill>
                <a:latin typeface="Calibri"/>
                <a:ea typeface="Calibri"/>
                <a:cs typeface="Calibri"/>
                <a:sym typeface="Calibri"/>
              </a:rPr>
              <a:t>Deberá conducir a componentes que presenten características funcionales independientes.</a:t>
            </a:r>
            <a:endParaRPr sz="2400" b="0" i="0" u="none" strike="noStrike" cap="none" dirty="0">
              <a:solidFill>
                <a:schemeClr val="dk1"/>
              </a:solidFill>
              <a:latin typeface="Arial"/>
              <a:ea typeface="Arial"/>
              <a:cs typeface="Arial"/>
              <a:sym typeface="Arial"/>
            </a:endParaRPr>
          </a:p>
          <a:p>
            <a:pPr marL="457200" marR="0" lvl="0" indent="-456480" algn="l" rtl="0">
              <a:lnSpc>
                <a:spcPct val="100000"/>
              </a:lnSpc>
              <a:spcBef>
                <a:spcPts val="0"/>
              </a:spcBef>
              <a:spcAft>
                <a:spcPts val="0"/>
              </a:spcAft>
              <a:buClr>
                <a:srgbClr val="000000"/>
              </a:buClr>
              <a:buSzPts val="1800"/>
              <a:buFont typeface="Noto Sans Symbols"/>
              <a:buAutoNum type="arabicPeriod"/>
            </a:pPr>
            <a:r>
              <a:rPr lang="es-AR" sz="2400" b="0" i="0" u="none" strike="noStrike" cap="none" dirty="0">
                <a:solidFill>
                  <a:srgbClr val="000000"/>
                </a:solidFill>
                <a:latin typeface="Calibri"/>
                <a:ea typeface="Calibri"/>
                <a:cs typeface="Calibri"/>
                <a:sym typeface="Calibri"/>
              </a:rPr>
              <a:t>Deberá conducir a interfaces que reduzcan la complejidad de las conexiones entre los módulos y con el entorno externo</a:t>
            </a:r>
            <a:endParaRPr sz="2400" b="0" i="0" u="none" strike="noStrike" cap="none" dirty="0">
              <a:solidFill>
                <a:schemeClr val="dk1"/>
              </a:solidFill>
              <a:latin typeface="Arial"/>
              <a:ea typeface="Arial"/>
              <a:cs typeface="Arial"/>
              <a:sym typeface="Arial"/>
            </a:endParaRPr>
          </a:p>
          <a:p>
            <a:pPr marL="457200" marR="0" lvl="0" indent="-456480" algn="l" rtl="0">
              <a:lnSpc>
                <a:spcPct val="100000"/>
              </a:lnSpc>
              <a:spcBef>
                <a:spcPts val="0"/>
              </a:spcBef>
              <a:spcAft>
                <a:spcPts val="0"/>
              </a:spcAft>
              <a:buClr>
                <a:srgbClr val="000000"/>
              </a:buClr>
              <a:buSzPts val="1800"/>
              <a:buFont typeface="Noto Sans Symbols"/>
              <a:buAutoNum type="arabicPeriod"/>
            </a:pPr>
            <a:r>
              <a:rPr lang="es-AR" sz="2400" b="0" i="0" u="none" strike="noStrike" cap="none" dirty="0">
                <a:solidFill>
                  <a:srgbClr val="000000"/>
                </a:solidFill>
                <a:latin typeface="Calibri"/>
                <a:ea typeface="Calibri"/>
                <a:cs typeface="Calibri"/>
                <a:sym typeface="Calibri"/>
              </a:rPr>
              <a:t>Deberá derivarse mediante un método repetitivo y controlado por la información obtenida durante el análisis de los requisitos del software.</a:t>
            </a:r>
            <a:endParaRPr sz="2400" b="0" i="0" u="none" strike="noStrike" cap="none" dirty="0">
              <a:solidFill>
                <a:schemeClr val="dk1"/>
              </a:solidFill>
              <a:latin typeface="Arial"/>
              <a:ea typeface="Arial"/>
              <a:cs typeface="Arial"/>
              <a:sym typeface="Arial"/>
            </a:endParaRPr>
          </a:p>
          <a:p>
            <a:pPr marL="457200" marR="0" lvl="0" indent="-456480" algn="l" rtl="0">
              <a:lnSpc>
                <a:spcPct val="100000"/>
              </a:lnSpc>
              <a:spcBef>
                <a:spcPts val="0"/>
              </a:spcBef>
              <a:spcAft>
                <a:spcPts val="0"/>
              </a:spcAft>
              <a:buClr>
                <a:srgbClr val="000000"/>
              </a:buClr>
              <a:buSzPts val="1800"/>
              <a:buFont typeface="Noto Sans Symbols"/>
              <a:buAutoNum type="arabicPeriod"/>
            </a:pPr>
            <a:r>
              <a:rPr lang="es-AR" sz="2400" b="0" i="0" u="none" strike="noStrike" cap="none" dirty="0">
                <a:solidFill>
                  <a:srgbClr val="000000"/>
                </a:solidFill>
                <a:latin typeface="Calibri"/>
                <a:ea typeface="Calibri"/>
                <a:cs typeface="Calibri"/>
                <a:sym typeface="Calibri"/>
              </a:rPr>
              <a:t>Deberá representarse por medio de una notación que comunique de manera eficaz su significado</a:t>
            </a:r>
            <a:r>
              <a:rPr lang="es-AR" sz="2400" dirty="0">
                <a:latin typeface="Calibri"/>
                <a:ea typeface="Calibri"/>
                <a:cs typeface="Calibri"/>
                <a:sym typeface="Calibri"/>
              </a:rPr>
              <a:t>.</a:t>
            </a:r>
            <a:endParaRPr sz="2400" b="0" i="0" u="none" strike="noStrike" cap="none" dirty="0">
              <a:solidFill>
                <a:schemeClr val="dk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1"/>
          <p:cNvSpPr/>
          <p:nvPr/>
        </p:nvSpPr>
        <p:spPr>
          <a:xfrm>
            <a:off x="694800" y="110160"/>
            <a:ext cx="10234440" cy="1272600"/>
          </a:xfrm>
          <a:prstGeom prst="rect">
            <a:avLst/>
          </a:pr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Clr>
                <a:srgbClr val="000000"/>
              </a:buClr>
              <a:buSzPts val="4800"/>
              <a:buFont typeface="Arial"/>
              <a:buNone/>
            </a:pPr>
            <a:r>
              <a:rPr lang="es-AR" sz="4800" b="1" i="0" u="none" strike="noStrike" cap="none" dirty="0">
                <a:solidFill>
                  <a:srgbClr val="4A6717"/>
                </a:solidFill>
                <a:latin typeface="Calibri"/>
                <a:ea typeface="Calibri"/>
                <a:cs typeface="Calibri"/>
                <a:sym typeface="Calibri"/>
              </a:rPr>
              <a:t>Evolución del diseño de software</a:t>
            </a:r>
            <a:endParaRPr sz="4800" b="0" i="0" u="none" strike="noStrike" cap="none" dirty="0">
              <a:solidFill>
                <a:schemeClr val="dk1"/>
              </a:solidFill>
              <a:latin typeface="Arial"/>
              <a:ea typeface="Arial"/>
              <a:cs typeface="Arial"/>
              <a:sym typeface="Arial"/>
            </a:endParaRPr>
          </a:p>
        </p:txBody>
      </p:sp>
      <p:sp>
        <p:nvSpPr>
          <p:cNvPr id="284" name="Google Shape;284;p11"/>
          <p:cNvSpPr/>
          <p:nvPr/>
        </p:nvSpPr>
        <p:spPr>
          <a:xfrm>
            <a:off x="9266040" y="2781000"/>
            <a:ext cx="2925360" cy="139644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Clr>
                <a:srgbClr val="000000"/>
              </a:buClr>
              <a:buSzPts val="10300"/>
              <a:buFont typeface="Arial"/>
              <a:buNone/>
            </a:pPr>
            <a:fld id="{00000000-1234-1234-1234-123412341234}" type="slidenum">
              <a:rPr lang="es-AR" sz="10300" b="0" i="0" u="none" strike="noStrike" cap="none">
                <a:solidFill>
                  <a:srgbClr val="758085"/>
                </a:solidFill>
                <a:latin typeface="Calibri"/>
                <a:ea typeface="Calibri"/>
                <a:cs typeface="Calibri"/>
                <a:sym typeface="Calibri"/>
              </a:rPr>
              <a:t>46</a:t>
            </a:fld>
            <a:endParaRPr sz="10300" b="0" i="0" u="none" strike="noStrike" cap="none">
              <a:solidFill>
                <a:schemeClr val="dk1"/>
              </a:solidFill>
              <a:latin typeface="Arial"/>
              <a:ea typeface="Arial"/>
              <a:cs typeface="Arial"/>
              <a:sym typeface="Arial"/>
            </a:endParaRPr>
          </a:p>
        </p:txBody>
      </p:sp>
      <p:sp>
        <p:nvSpPr>
          <p:cNvPr id="285" name="Google Shape;285;p11"/>
          <p:cNvSpPr/>
          <p:nvPr/>
        </p:nvSpPr>
        <p:spPr>
          <a:xfrm>
            <a:off x="168840" y="6554520"/>
            <a:ext cx="2154240" cy="212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rgbClr val="BFBFBF"/>
                </a:solidFill>
                <a:latin typeface="Calibri"/>
                <a:ea typeface="Calibri"/>
                <a:cs typeface="Calibri"/>
                <a:sym typeface="Calibri"/>
              </a:rPr>
              <a:t>Ingeniería de Software II</a:t>
            </a:r>
            <a:endParaRPr sz="1400" b="0" i="0" u="none" strike="noStrike" cap="none">
              <a:solidFill>
                <a:schemeClr val="dk1"/>
              </a:solidFill>
              <a:latin typeface="Arial"/>
              <a:ea typeface="Arial"/>
              <a:cs typeface="Arial"/>
              <a:sym typeface="Arial"/>
            </a:endParaRPr>
          </a:p>
        </p:txBody>
      </p:sp>
      <p:sp>
        <p:nvSpPr>
          <p:cNvPr id="286" name="Google Shape;286;p11"/>
          <p:cNvSpPr/>
          <p:nvPr/>
        </p:nvSpPr>
        <p:spPr>
          <a:xfrm>
            <a:off x="799731" y="1588615"/>
            <a:ext cx="9792720" cy="4477680"/>
          </a:xfrm>
          <a:prstGeom prst="rect">
            <a:avLst/>
          </a:prstGeom>
          <a:noFill/>
          <a:ln>
            <a:noFill/>
          </a:ln>
        </p:spPr>
        <p:txBody>
          <a:bodyPr spcFirstLastPara="1" wrap="square" lIns="90000" tIns="45000" rIns="90000" bIns="45000" anchor="t" anchorCtr="0">
            <a:normAutofit/>
          </a:bodyPr>
          <a:lstStyle/>
          <a:p>
            <a:pPr marL="0" marR="0" lvl="0" indent="0" algn="just" rtl="0">
              <a:lnSpc>
                <a:spcPct val="85000"/>
              </a:lnSpc>
              <a:spcBef>
                <a:spcPts val="0"/>
              </a:spcBef>
              <a:spcAft>
                <a:spcPts val="0"/>
              </a:spcAft>
              <a:buClr>
                <a:srgbClr val="000000"/>
              </a:buClr>
              <a:buSzPts val="2400"/>
              <a:buFont typeface="Arial"/>
              <a:buNone/>
            </a:pPr>
            <a:r>
              <a:rPr lang="es-AR" sz="2400" b="0" i="0" u="none" strike="noStrike" cap="none" dirty="0">
                <a:solidFill>
                  <a:srgbClr val="262626"/>
                </a:solidFill>
                <a:latin typeface="Calibri"/>
                <a:ea typeface="Calibri"/>
                <a:cs typeface="Calibri"/>
                <a:sym typeface="Calibri"/>
              </a:rPr>
              <a:t>Es un proceso continuo que abarca mas de seis décadas</a:t>
            </a:r>
            <a:endParaRPr sz="1400" b="0" i="0" u="none" strike="noStrike" cap="none" dirty="0">
              <a:solidFill>
                <a:srgbClr val="000000"/>
              </a:solidFill>
              <a:latin typeface="Arial"/>
              <a:ea typeface="Arial"/>
              <a:cs typeface="Arial"/>
              <a:sym typeface="Arial"/>
            </a:endParaRPr>
          </a:p>
          <a:p>
            <a:pPr marL="0" marR="0" lvl="0" indent="0" algn="just" rtl="0">
              <a:lnSpc>
                <a:spcPct val="85000"/>
              </a:lnSpc>
              <a:spcBef>
                <a:spcPts val="0"/>
              </a:spcBef>
              <a:spcAft>
                <a:spcPts val="0"/>
              </a:spcAft>
              <a:buClr>
                <a:srgbClr val="000000"/>
              </a:buClr>
              <a:buSzPts val="2400"/>
              <a:buFont typeface="Arial"/>
              <a:buNone/>
            </a:pPr>
            <a:r>
              <a:rPr lang="es-AR" sz="2400" b="0" i="0" u="none" strike="noStrike" cap="none" dirty="0">
                <a:solidFill>
                  <a:srgbClr val="262626"/>
                </a:solidFill>
                <a:latin typeface="Calibri"/>
                <a:ea typeface="Calibri"/>
                <a:cs typeface="Calibri"/>
                <a:sym typeface="Calibri"/>
              </a:rPr>
              <a:t>Desde Programas modulares y refinamiento de estructuras de software, a enfoques orientado a objetos, orientado a modelos o a pruebas.</a:t>
            </a:r>
            <a:endParaRPr sz="2400" b="0" i="0" u="none" strike="noStrike" cap="none" dirty="0">
              <a:solidFill>
                <a:srgbClr val="262626"/>
              </a:solidFill>
              <a:latin typeface="Calibri"/>
              <a:ea typeface="Calibri"/>
              <a:cs typeface="Calibri"/>
              <a:sym typeface="Calibri"/>
            </a:endParaRPr>
          </a:p>
          <a:p>
            <a:pPr marL="0" marR="0" lvl="0" indent="0" algn="just" rtl="0">
              <a:lnSpc>
                <a:spcPct val="85000"/>
              </a:lnSpc>
              <a:spcBef>
                <a:spcPts val="0"/>
              </a:spcBef>
              <a:spcAft>
                <a:spcPts val="0"/>
              </a:spcAft>
              <a:buClr>
                <a:srgbClr val="000000"/>
              </a:buClr>
              <a:buSzPts val="2400"/>
              <a:buFont typeface="Arial"/>
              <a:buNone/>
            </a:pPr>
            <a:r>
              <a:rPr lang="es-AR" sz="2400" b="0" i="0" u="none" strike="noStrike" cap="none" dirty="0">
                <a:solidFill>
                  <a:srgbClr val="262626"/>
                </a:solidFill>
                <a:latin typeface="Calibri"/>
                <a:ea typeface="Calibri"/>
                <a:cs typeface="Calibri"/>
                <a:sym typeface="Calibri"/>
              </a:rPr>
              <a:t>Todos tienen características comunes:</a:t>
            </a:r>
            <a:endParaRPr sz="2400" b="0" i="0" u="none" strike="noStrike" cap="none" dirty="0">
              <a:solidFill>
                <a:srgbClr val="262626"/>
              </a:solidFill>
              <a:latin typeface="Calibri"/>
              <a:ea typeface="Calibri"/>
              <a:cs typeface="Calibri"/>
              <a:sym typeface="Calibri"/>
            </a:endParaRPr>
          </a:p>
          <a:p>
            <a:pPr marL="0" marR="0" lvl="0" indent="0" algn="just" rtl="0">
              <a:lnSpc>
                <a:spcPct val="85000"/>
              </a:lnSpc>
              <a:spcBef>
                <a:spcPts val="0"/>
              </a:spcBef>
              <a:spcAft>
                <a:spcPts val="0"/>
              </a:spcAft>
              <a:buClr>
                <a:srgbClr val="000000"/>
              </a:buClr>
              <a:buSzPts val="2400"/>
              <a:buFont typeface="Arial"/>
              <a:buNone/>
            </a:pPr>
            <a:endParaRPr sz="2400" b="0" i="0" u="none" strike="noStrike" cap="none" dirty="0">
              <a:solidFill>
                <a:srgbClr val="262626"/>
              </a:solidFill>
              <a:latin typeface="Calibri"/>
              <a:ea typeface="Calibri"/>
              <a:cs typeface="Calibri"/>
              <a:sym typeface="Calibri"/>
            </a:endParaRPr>
          </a:p>
          <a:p>
            <a:pPr marL="457200" marR="0" lvl="0" indent="-381000" algn="just" rtl="0">
              <a:lnSpc>
                <a:spcPct val="85000"/>
              </a:lnSpc>
              <a:spcBef>
                <a:spcPts val="0"/>
              </a:spcBef>
              <a:spcAft>
                <a:spcPts val="0"/>
              </a:spcAft>
              <a:buClr>
                <a:srgbClr val="262626"/>
              </a:buClr>
              <a:buSzPts val="2400"/>
              <a:buFont typeface="Calibri"/>
              <a:buAutoNum type="arabicPeriod"/>
            </a:pPr>
            <a:r>
              <a:rPr lang="es-AR" sz="2400" b="0" i="0" u="none" strike="noStrike" cap="none" dirty="0">
                <a:solidFill>
                  <a:srgbClr val="262626"/>
                </a:solidFill>
                <a:latin typeface="Calibri"/>
                <a:ea typeface="Calibri"/>
                <a:cs typeface="Calibri"/>
                <a:sym typeface="Calibri"/>
              </a:rPr>
              <a:t>un mecanismo para traducir el modelo de requerimientos en una representación de diseño</a:t>
            </a:r>
            <a:endParaRPr sz="2400" b="0" i="0" u="none" strike="noStrike" cap="none" dirty="0">
              <a:solidFill>
                <a:srgbClr val="262626"/>
              </a:solidFill>
              <a:latin typeface="Calibri"/>
              <a:ea typeface="Calibri"/>
              <a:cs typeface="Calibri"/>
              <a:sym typeface="Calibri"/>
            </a:endParaRPr>
          </a:p>
          <a:p>
            <a:pPr marL="457200" marR="0" lvl="0" indent="-381000" algn="just" rtl="0">
              <a:lnSpc>
                <a:spcPct val="85000"/>
              </a:lnSpc>
              <a:spcBef>
                <a:spcPts val="0"/>
              </a:spcBef>
              <a:spcAft>
                <a:spcPts val="0"/>
              </a:spcAft>
              <a:buClr>
                <a:srgbClr val="262626"/>
              </a:buClr>
              <a:buSzPts val="2400"/>
              <a:buFont typeface="Calibri"/>
              <a:buAutoNum type="arabicPeriod"/>
            </a:pPr>
            <a:r>
              <a:rPr lang="es-AR" sz="2400" b="0" i="0" u="none" strike="noStrike" cap="none" dirty="0">
                <a:solidFill>
                  <a:srgbClr val="262626"/>
                </a:solidFill>
                <a:latin typeface="Calibri"/>
                <a:ea typeface="Calibri"/>
                <a:cs typeface="Calibri"/>
                <a:sym typeface="Calibri"/>
              </a:rPr>
              <a:t>una notación para representar los componentes funcionales y sus interfaces</a:t>
            </a:r>
            <a:endParaRPr sz="2400" b="0" i="0" u="none" strike="noStrike" cap="none" dirty="0">
              <a:solidFill>
                <a:srgbClr val="262626"/>
              </a:solidFill>
              <a:latin typeface="Calibri"/>
              <a:ea typeface="Calibri"/>
              <a:cs typeface="Calibri"/>
              <a:sym typeface="Calibri"/>
            </a:endParaRPr>
          </a:p>
          <a:p>
            <a:pPr marL="457200" marR="0" lvl="0" indent="-381000" algn="just" rtl="0">
              <a:lnSpc>
                <a:spcPct val="85000"/>
              </a:lnSpc>
              <a:spcBef>
                <a:spcPts val="0"/>
              </a:spcBef>
              <a:spcAft>
                <a:spcPts val="0"/>
              </a:spcAft>
              <a:buClr>
                <a:srgbClr val="262626"/>
              </a:buClr>
              <a:buSzPts val="2400"/>
              <a:buFont typeface="Calibri"/>
              <a:buAutoNum type="arabicPeriod"/>
            </a:pPr>
            <a:r>
              <a:rPr lang="es-AR" sz="2400" b="0" i="0" u="none" strike="noStrike" cap="none" dirty="0">
                <a:solidFill>
                  <a:srgbClr val="262626"/>
                </a:solidFill>
                <a:latin typeface="Calibri"/>
                <a:ea typeface="Calibri"/>
                <a:cs typeface="Calibri"/>
                <a:sym typeface="Calibri"/>
              </a:rPr>
              <a:t>heurísticas para refinamiento</a:t>
            </a:r>
            <a:endParaRPr sz="2400" b="0" i="0" u="none" strike="noStrike" cap="none" dirty="0">
              <a:solidFill>
                <a:srgbClr val="262626"/>
              </a:solidFill>
              <a:latin typeface="Calibri"/>
              <a:ea typeface="Calibri"/>
              <a:cs typeface="Calibri"/>
              <a:sym typeface="Calibri"/>
            </a:endParaRPr>
          </a:p>
          <a:p>
            <a:pPr marL="457200" marR="0" lvl="0" indent="-381000" algn="just" rtl="0">
              <a:lnSpc>
                <a:spcPct val="85000"/>
              </a:lnSpc>
              <a:spcBef>
                <a:spcPts val="0"/>
              </a:spcBef>
              <a:spcAft>
                <a:spcPts val="0"/>
              </a:spcAft>
              <a:buClr>
                <a:srgbClr val="262626"/>
              </a:buClr>
              <a:buSzPts val="2400"/>
              <a:buFont typeface="Calibri"/>
              <a:buAutoNum type="arabicPeriod"/>
            </a:pPr>
            <a:r>
              <a:rPr lang="es-AR" sz="2400" b="0" i="0" u="none" strike="noStrike" cap="none" dirty="0">
                <a:solidFill>
                  <a:srgbClr val="262626"/>
                </a:solidFill>
                <a:latin typeface="Calibri"/>
                <a:ea typeface="Calibri"/>
                <a:cs typeface="Calibri"/>
                <a:sym typeface="Calibri"/>
              </a:rPr>
              <a:t>lineamientos para evaluación de calidad</a:t>
            </a:r>
            <a:endParaRPr sz="2400" b="0" i="0" u="none" strike="noStrike" cap="none" dirty="0">
              <a:solidFill>
                <a:srgbClr val="262626"/>
              </a:solidFill>
              <a:latin typeface="Calibri"/>
              <a:ea typeface="Calibri"/>
              <a:cs typeface="Calibri"/>
              <a:sym typeface="Calibri"/>
            </a:endParaRPr>
          </a:p>
          <a:p>
            <a:pPr marL="0" marR="0" lvl="0" indent="0" algn="just" rtl="0">
              <a:lnSpc>
                <a:spcPct val="85000"/>
              </a:lnSpc>
              <a:spcBef>
                <a:spcPts val="0"/>
              </a:spcBef>
              <a:spcAft>
                <a:spcPts val="0"/>
              </a:spcAft>
              <a:buClr>
                <a:srgbClr val="000000"/>
              </a:buClr>
              <a:buSzPts val="2400"/>
              <a:buFont typeface="Arial"/>
              <a:buNone/>
            </a:pPr>
            <a:endParaRPr sz="2400" b="0" i="0" u="none" strike="noStrike" cap="none" dirty="0">
              <a:solidFill>
                <a:srgbClr val="262626"/>
              </a:solidFill>
              <a:latin typeface="Calibri"/>
              <a:ea typeface="Calibri"/>
              <a:cs typeface="Calibri"/>
              <a:sym typeface="Calibri"/>
            </a:endParaRPr>
          </a:p>
          <a:p>
            <a:pPr marL="0" marR="0" lvl="0" indent="0" algn="just" rtl="0">
              <a:lnSpc>
                <a:spcPct val="85000"/>
              </a:lnSpc>
              <a:spcBef>
                <a:spcPts val="0"/>
              </a:spcBef>
              <a:spcAft>
                <a:spcPts val="0"/>
              </a:spcAft>
              <a:buClr>
                <a:srgbClr val="000000"/>
              </a:buClr>
              <a:buSzPts val="2400"/>
              <a:buFont typeface="Arial"/>
              <a:buNone/>
            </a:pPr>
            <a:r>
              <a:rPr lang="es-AR" sz="2400" b="0" i="0" u="none" strike="noStrike" cap="none" dirty="0">
                <a:solidFill>
                  <a:srgbClr val="262626"/>
                </a:solidFill>
                <a:latin typeface="Calibri"/>
                <a:ea typeface="Calibri"/>
                <a:cs typeface="Calibri"/>
                <a:sym typeface="Calibri"/>
              </a:rPr>
              <a:t>Sin importar el tipo de diseño, es necesario aplicar un conjunto de conceptos básicos.</a:t>
            </a:r>
            <a:endParaRPr sz="2400" b="0" i="0" u="none" strike="noStrike" cap="none" dirty="0">
              <a:solidFill>
                <a:srgbClr val="262626"/>
              </a:solidFill>
              <a:latin typeface="Calibri"/>
              <a:ea typeface="Calibri"/>
              <a:cs typeface="Calibri"/>
              <a:sym typeface="Calibri"/>
            </a:endParaRPr>
          </a:p>
          <a:p>
            <a:pPr marL="0" marR="0" lvl="0" indent="0" algn="just" rtl="0">
              <a:lnSpc>
                <a:spcPct val="85000"/>
              </a:lnSpc>
              <a:spcBef>
                <a:spcPts val="0"/>
              </a:spcBef>
              <a:spcAft>
                <a:spcPts val="0"/>
              </a:spcAft>
              <a:buClr>
                <a:srgbClr val="000000"/>
              </a:buClr>
              <a:buSzPts val="2400"/>
              <a:buFont typeface="Arial"/>
              <a:buNone/>
            </a:pPr>
            <a:endParaRPr sz="2400" b="0" i="0" u="none" strike="noStrike" cap="none" dirty="0">
              <a:solidFill>
                <a:srgbClr val="262626"/>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66"/>
          <p:cNvSpPr/>
          <p:nvPr/>
        </p:nvSpPr>
        <p:spPr>
          <a:xfrm>
            <a:off x="694800" y="110160"/>
            <a:ext cx="10234440" cy="1272600"/>
          </a:xfrm>
          <a:prstGeom prst="rect">
            <a:avLst/>
          </a:pr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Clr>
                <a:srgbClr val="000000"/>
              </a:buClr>
              <a:buSzPts val="4800"/>
              <a:buFont typeface="Arial"/>
              <a:buNone/>
            </a:pPr>
            <a:r>
              <a:rPr lang="es-AR" sz="4800" b="1" i="0" u="none" strike="noStrike" cap="none" dirty="0">
                <a:solidFill>
                  <a:srgbClr val="4A6717"/>
                </a:solidFill>
                <a:latin typeface="Calibri"/>
                <a:ea typeface="Calibri"/>
                <a:cs typeface="Calibri"/>
                <a:sym typeface="Calibri"/>
              </a:rPr>
              <a:t>Conceptos de Diseño - Importancia</a:t>
            </a:r>
            <a:endParaRPr sz="4800" b="0" i="0" u="none" strike="noStrike" cap="none" dirty="0">
              <a:solidFill>
                <a:schemeClr val="dk1"/>
              </a:solidFill>
              <a:latin typeface="Arial"/>
              <a:ea typeface="Arial"/>
              <a:cs typeface="Arial"/>
              <a:sym typeface="Arial"/>
            </a:endParaRPr>
          </a:p>
        </p:txBody>
      </p:sp>
      <p:sp>
        <p:nvSpPr>
          <p:cNvPr id="293" name="Google Shape;293;p66"/>
          <p:cNvSpPr/>
          <p:nvPr/>
        </p:nvSpPr>
        <p:spPr>
          <a:xfrm>
            <a:off x="9266040" y="2781000"/>
            <a:ext cx="2925360" cy="139644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Clr>
                <a:srgbClr val="000000"/>
              </a:buClr>
              <a:buSzPts val="10300"/>
              <a:buFont typeface="Arial"/>
              <a:buNone/>
            </a:pPr>
            <a:fld id="{00000000-1234-1234-1234-123412341234}" type="slidenum">
              <a:rPr lang="es-AR" sz="10300" b="0" i="0" u="none" strike="noStrike" cap="none">
                <a:solidFill>
                  <a:srgbClr val="758085"/>
                </a:solidFill>
                <a:latin typeface="Calibri"/>
                <a:ea typeface="Calibri"/>
                <a:cs typeface="Calibri"/>
                <a:sym typeface="Calibri"/>
              </a:rPr>
              <a:t>47</a:t>
            </a:fld>
            <a:endParaRPr sz="10300" b="0" i="0" u="none" strike="noStrike" cap="none">
              <a:solidFill>
                <a:schemeClr val="dk1"/>
              </a:solidFill>
              <a:latin typeface="Arial"/>
              <a:ea typeface="Arial"/>
              <a:cs typeface="Arial"/>
              <a:sym typeface="Arial"/>
            </a:endParaRPr>
          </a:p>
        </p:txBody>
      </p:sp>
      <p:sp>
        <p:nvSpPr>
          <p:cNvPr id="294" name="Google Shape;294;p66"/>
          <p:cNvSpPr/>
          <p:nvPr/>
        </p:nvSpPr>
        <p:spPr>
          <a:xfrm>
            <a:off x="168840" y="6554520"/>
            <a:ext cx="2154240" cy="212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rgbClr val="BFBFBF"/>
                </a:solidFill>
                <a:latin typeface="Calibri"/>
                <a:ea typeface="Calibri"/>
                <a:cs typeface="Calibri"/>
                <a:sym typeface="Calibri"/>
              </a:rPr>
              <a:t>Ingeniería de Software II</a:t>
            </a:r>
            <a:endParaRPr sz="1400" b="0" i="0" u="none" strike="noStrike" cap="none">
              <a:solidFill>
                <a:schemeClr val="dk1"/>
              </a:solidFill>
              <a:latin typeface="Arial"/>
              <a:ea typeface="Arial"/>
              <a:cs typeface="Arial"/>
              <a:sym typeface="Arial"/>
            </a:endParaRPr>
          </a:p>
        </p:txBody>
      </p:sp>
      <p:sp>
        <p:nvSpPr>
          <p:cNvPr id="295" name="Google Shape;295;p66"/>
          <p:cNvSpPr/>
          <p:nvPr/>
        </p:nvSpPr>
        <p:spPr>
          <a:xfrm>
            <a:off x="694800" y="2038320"/>
            <a:ext cx="9792720" cy="4477680"/>
          </a:xfrm>
          <a:prstGeom prst="rect">
            <a:avLst/>
          </a:prstGeom>
          <a:noFill/>
          <a:ln>
            <a:noFill/>
          </a:ln>
        </p:spPr>
        <p:txBody>
          <a:bodyPr spcFirstLastPara="1" wrap="square" lIns="90000" tIns="45000" rIns="90000" bIns="45000" anchor="t" anchorCtr="0">
            <a:normAutofit/>
          </a:bodyPr>
          <a:lstStyle/>
          <a:p>
            <a:pPr marL="281940" marR="0" lvl="0" indent="-281940" algn="l" rtl="0">
              <a:lnSpc>
                <a:spcPct val="85000"/>
              </a:lnSpc>
              <a:spcBef>
                <a:spcPts val="0"/>
              </a:spcBef>
              <a:spcAft>
                <a:spcPts val="0"/>
              </a:spcAft>
              <a:buClr>
                <a:srgbClr val="C00000"/>
              </a:buClr>
              <a:buSzPts val="2400"/>
              <a:buFont typeface="Noto Sans Symbols"/>
              <a:buChar char="❖"/>
            </a:pPr>
            <a:r>
              <a:rPr lang="es-AR" sz="2400" b="0" i="0" u="none" strike="noStrike" cap="none" dirty="0">
                <a:solidFill>
                  <a:srgbClr val="262626"/>
                </a:solidFill>
                <a:latin typeface="Calibri"/>
                <a:ea typeface="Calibri"/>
                <a:cs typeface="Calibri"/>
                <a:sym typeface="Calibri"/>
              </a:rPr>
              <a:t> ¿Qué criterios se usan para dividir el software en sus componentes individuales?</a:t>
            </a:r>
          </a:p>
          <a:p>
            <a:pPr marL="281940" marR="0" lvl="0" indent="-281940" algn="l" rtl="0">
              <a:lnSpc>
                <a:spcPct val="85000"/>
              </a:lnSpc>
              <a:spcBef>
                <a:spcPts val="0"/>
              </a:spcBef>
              <a:spcAft>
                <a:spcPts val="0"/>
              </a:spcAft>
              <a:buClr>
                <a:srgbClr val="C00000"/>
              </a:buClr>
              <a:buSzPts val="2400"/>
              <a:buFont typeface="Noto Sans Symbols"/>
              <a:buChar char="❖"/>
            </a:pPr>
            <a:endParaRPr sz="2400" b="0" i="0" u="none" strike="noStrike" cap="none" dirty="0">
              <a:solidFill>
                <a:schemeClr val="dk1"/>
              </a:solidFill>
              <a:latin typeface="Arial"/>
              <a:ea typeface="Arial"/>
              <a:cs typeface="Arial"/>
              <a:sym typeface="Arial"/>
            </a:endParaRPr>
          </a:p>
          <a:p>
            <a:pPr marL="281940" marR="0" lvl="0" indent="-281940" algn="l" rtl="0">
              <a:lnSpc>
                <a:spcPct val="85000"/>
              </a:lnSpc>
              <a:spcBef>
                <a:spcPts val="1301"/>
              </a:spcBef>
              <a:spcAft>
                <a:spcPts val="0"/>
              </a:spcAft>
              <a:buClr>
                <a:srgbClr val="C00000"/>
              </a:buClr>
              <a:buSzPts val="2400"/>
              <a:buFont typeface="Noto Sans Symbols"/>
              <a:buChar char="❖"/>
            </a:pPr>
            <a:r>
              <a:rPr lang="es-AR" sz="2400" b="0" i="0" u="none" strike="noStrike" cap="none" dirty="0">
                <a:solidFill>
                  <a:srgbClr val="262626"/>
                </a:solidFill>
                <a:latin typeface="Calibri"/>
                <a:ea typeface="Calibri"/>
                <a:cs typeface="Calibri"/>
                <a:sym typeface="Calibri"/>
              </a:rPr>
              <a:t>¿Cómo se extraen los detalles de la función o la estructura de datos de la representación conceptual del software?</a:t>
            </a:r>
          </a:p>
          <a:p>
            <a:pPr marL="281940" marR="0" lvl="0" indent="-281940" algn="l" rtl="0">
              <a:lnSpc>
                <a:spcPct val="85000"/>
              </a:lnSpc>
              <a:spcBef>
                <a:spcPts val="1301"/>
              </a:spcBef>
              <a:spcAft>
                <a:spcPts val="0"/>
              </a:spcAft>
              <a:buClr>
                <a:srgbClr val="C00000"/>
              </a:buClr>
              <a:buSzPts val="2400"/>
              <a:buFont typeface="Noto Sans Symbols"/>
              <a:buChar char="❖"/>
            </a:pPr>
            <a:endParaRPr sz="2400" b="0" i="0" u="none" strike="noStrike" cap="none" dirty="0">
              <a:solidFill>
                <a:schemeClr val="dk1"/>
              </a:solidFill>
              <a:latin typeface="Arial"/>
              <a:ea typeface="Arial"/>
              <a:cs typeface="Arial"/>
              <a:sym typeface="Arial"/>
            </a:endParaRPr>
          </a:p>
          <a:p>
            <a:pPr marL="281940" marR="0" lvl="0" indent="-281940" algn="l" rtl="0">
              <a:lnSpc>
                <a:spcPct val="85000"/>
              </a:lnSpc>
              <a:spcBef>
                <a:spcPts val="1301"/>
              </a:spcBef>
              <a:spcAft>
                <a:spcPts val="0"/>
              </a:spcAft>
              <a:buClr>
                <a:srgbClr val="C00000"/>
              </a:buClr>
              <a:buSzPts val="2400"/>
              <a:buFont typeface="Noto Sans Symbols"/>
              <a:buChar char="❖"/>
            </a:pPr>
            <a:r>
              <a:rPr lang="es-AR" sz="2400" b="0" i="0" u="none" strike="noStrike" cap="none" dirty="0">
                <a:solidFill>
                  <a:srgbClr val="262626"/>
                </a:solidFill>
                <a:latin typeface="Calibri"/>
                <a:ea typeface="Calibri"/>
                <a:cs typeface="Calibri"/>
                <a:sym typeface="Calibri"/>
              </a:rPr>
              <a:t>¿Cuáles son los criterios uniformes que definen la calidad técnica de un diseño de software?</a:t>
            </a:r>
            <a:endParaRPr sz="2400" b="0" i="0" u="none" strike="noStrike" cap="none" dirty="0">
              <a:solidFill>
                <a:schemeClr val="dk1"/>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2"/>
          <p:cNvSpPr/>
          <p:nvPr/>
        </p:nvSpPr>
        <p:spPr>
          <a:xfrm>
            <a:off x="526200" y="150300"/>
            <a:ext cx="10022040" cy="1128600"/>
          </a:xfrm>
          <a:prstGeom prst="rect">
            <a:avLst/>
          </a:pr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Clr>
                <a:srgbClr val="000000"/>
              </a:buClr>
              <a:buSzPts val="4000"/>
              <a:buFont typeface="Arial"/>
              <a:buNone/>
            </a:pPr>
            <a:r>
              <a:rPr lang="es-AR" sz="4000" b="1" i="0" u="none" strike="noStrike" cap="none" dirty="0">
                <a:solidFill>
                  <a:srgbClr val="4A6717"/>
                </a:solidFill>
                <a:latin typeface="Calibri"/>
                <a:ea typeface="Calibri"/>
                <a:cs typeface="Calibri"/>
                <a:sym typeface="Calibri"/>
              </a:rPr>
              <a:t>Conceptos de Diseño</a:t>
            </a:r>
            <a:endParaRPr sz="4000" b="0" i="0" u="none" strike="noStrike" cap="none" dirty="0">
              <a:solidFill>
                <a:schemeClr val="dk1"/>
              </a:solidFill>
              <a:latin typeface="Arial"/>
              <a:ea typeface="Arial"/>
              <a:cs typeface="Arial"/>
              <a:sym typeface="Arial"/>
            </a:endParaRPr>
          </a:p>
        </p:txBody>
      </p:sp>
      <p:sp>
        <p:nvSpPr>
          <p:cNvPr id="301" name="Google Shape;301;p12"/>
          <p:cNvSpPr/>
          <p:nvPr/>
        </p:nvSpPr>
        <p:spPr>
          <a:xfrm>
            <a:off x="9249480" y="2852640"/>
            <a:ext cx="2925360" cy="104796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Clr>
                <a:srgbClr val="000000"/>
              </a:buClr>
              <a:buSzPts val="10300"/>
              <a:buFont typeface="Arial"/>
              <a:buNone/>
            </a:pPr>
            <a:fld id="{00000000-1234-1234-1234-123412341234}" type="slidenum">
              <a:rPr lang="es-AR" sz="10300" b="0" i="0" u="none" strike="noStrike" cap="none">
                <a:solidFill>
                  <a:srgbClr val="758085"/>
                </a:solidFill>
                <a:latin typeface="Calibri"/>
                <a:ea typeface="Calibri"/>
                <a:cs typeface="Calibri"/>
                <a:sym typeface="Calibri"/>
              </a:rPr>
              <a:t>48</a:t>
            </a:fld>
            <a:endParaRPr sz="10300" b="0" i="0" u="none" strike="noStrike" cap="none">
              <a:solidFill>
                <a:schemeClr val="dk1"/>
              </a:solidFill>
              <a:latin typeface="Arial"/>
              <a:ea typeface="Arial"/>
              <a:cs typeface="Arial"/>
              <a:sym typeface="Arial"/>
            </a:endParaRPr>
          </a:p>
        </p:txBody>
      </p:sp>
      <p:sp>
        <p:nvSpPr>
          <p:cNvPr id="302" name="Google Shape;302;p12"/>
          <p:cNvSpPr/>
          <p:nvPr/>
        </p:nvSpPr>
        <p:spPr>
          <a:xfrm>
            <a:off x="5951880" y="6509520"/>
            <a:ext cx="2161800" cy="304560"/>
          </a:xfrm>
          <a:prstGeom prst="rect">
            <a:avLst/>
          </a:prstGeom>
          <a:noFill/>
          <a:ln>
            <a:noFill/>
          </a:ln>
        </p:spPr>
        <p:txBody>
          <a:bodyPr spcFirstLastPara="1" wrap="square" lIns="90000" tIns="45000" rIns="90000" bIns="45000" anchor="t" anchorCtr="0">
            <a:normAutofit/>
          </a:bodyPr>
          <a:lstStyle/>
          <a:p>
            <a:pPr marL="91440" marR="0" lvl="0" indent="-90719" algn="l" rtl="0">
              <a:lnSpc>
                <a:spcPct val="85000"/>
              </a:lnSpc>
              <a:spcBef>
                <a:spcPts val="0"/>
              </a:spcBef>
              <a:spcAft>
                <a:spcPts val="0"/>
              </a:spcAft>
              <a:buClr>
                <a:srgbClr val="000000"/>
              </a:buClr>
              <a:buSzPts val="1100"/>
              <a:buFont typeface="Arial"/>
              <a:buNone/>
            </a:pPr>
            <a:r>
              <a:rPr lang="es-AR" sz="1100" b="0" i="0" u="none" strike="noStrike" cap="none">
                <a:solidFill>
                  <a:srgbClr val="8B8B8B"/>
                </a:solidFill>
                <a:latin typeface="Calibri"/>
                <a:ea typeface="Calibri"/>
                <a:cs typeface="Calibri"/>
                <a:sym typeface="Calibri"/>
              </a:rPr>
              <a:t>Pressman 7ma Edición Cap 9</a:t>
            </a:r>
            <a:endParaRPr sz="1100" b="0" i="0" u="none" strike="noStrike" cap="none">
              <a:solidFill>
                <a:schemeClr val="dk1"/>
              </a:solidFill>
              <a:latin typeface="Arial"/>
              <a:ea typeface="Arial"/>
              <a:cs typeface="Arial"/>
              <a:sym typeface="Arial"/>
            </a:endParaRPr>
          </a:p>
        </p:txBody>
      </p:sp>
      <p:sp>
        <p:nvSpPr>
          <p:cNvPr id="304" name="Google Shape;304;p12"/>
          <p:cNvSpPr/>
          <p:nvPr/>
        </p:nvSpPr>
        <p:spPr>
          <a:xfrm>
            <a:off x="168840" y="6554520"/>
            <a:ext cx="2154240" cy="212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rgbClr val="8F8F8F"/>
                </a:solidFill>
                <a:latin typeface="Calibri"/>
                <a:ea typeface="Calibri"/>
                <a:cs typeface="Calibri"/>
                <a:sym typeface="Calibri"/>
              </a:rPr>
              <a:t>Ingeniería de Software II</a:t>
            </a:r>
            <a:endParaRPr sz="1400" b="0" i="0" u="none" strike="noStrike" cap="none">
              <a:solidFill>
                <a:schemeClr val="dk1"/>
              </a:solidFill>
              <a:latin typeface="Arial"/>
              <a:ea typeface="Arial"/>
              <a:cs typeface="Arial"/>
              <a:sym typeface="Arial"/>
            </a:endParaRPr>
          </a:p>
        </p:txBody>
      </p:sp>
      <p:sp>
        <p:nvSpPr>
          <p:cNvPr id="305" name="Google Shape;305;p12"/>
          <p:cNvSpPr/>
          <p:nvPr/>
        </p:nvSpPr>
        <p:spPr>
          <a:xfrm>
            <a:off x="5512920" y="150300"/>
            <a:ext cx="5035320" cy="1350000"/>
          </a:xfrm>
          <a:prstGeom prst="roundRect">
            <a:avLst>
              <a:gd name="adj" fmla="val 8594"/>
            </a:avLst>
          </a:prstGeom>
          <a:blipFill rotWithShape="1">
            <a:blip r:embed="rId3">
              <a:alphaModFix/>
            </a:blip>
            <a:stretch>
              <a:fillRect/>
            </a:stretch>
          </a:blipFill>
          <a:ln>
            <a:noFill/>
          </a:ln>
          <a:effectLst>
            <a:reflection stA="38000" endPos="28000" dist="5000" dir="5400000" sy="-100000" algn="bl" rotWithShape="0"/>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 name="Imagen 2" descr="Diagrama&#10;&#10;El contenido generado por IA puede ser incorrecto.">
            <a:extLst>
              <a:ext uri="{FF2B5EF4-FFF2-40B4-BE49-F238E27FC236}">
                <a16:creationId xmlns:a16="http://schemas.microsoft.com/office/drawing/2014/main" id="{3EE1A952-3B3C-92B9-02D2-F59CE9BBFEE2}"/>
              </a:ext>
            </a:extLst>
          </p:cNvPr>
          <p:cNvPicPr>
            <a:picLocks noChangeAspect="1"/>
          </p:cNvPicPr>
          <p:nvPr/>
        </p:nvPicPr>
        <p:blipFill>
          <a:blip r:embed="rId4"/>
          <a:stretch>
            <a:fillRect/>
          </a:stretch>
        </p:blipFill>
        <p:spPr>
          <a:xfrm>
            <a:off x="2143161" y="1576034"/>
            <a:ext cx="7418919" cy="497848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3"/>
          <p:cNvSpPr/>
          <p:nvPr/>
        </p:nvSpPr>
        <p:spPr>
          <a:xfrm>
            <a:off x="507417" y="43920"/>
            <a:ext cx="10022040" cy="1128600"/>
          </a:xfrm>
          <a:prstGeom prst="rect">
            <a:avLst/>
          </a:pr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Clr>
                <a:srgbClr val="000000"/>
              </a:buClr>
              <a:buSzPts val="4000"/>
              <a:buFont typeface="Arial"/>
              <a:buNone/>
            </a:pPr>
            <a:r>
              <a:rPr lang="es-AR" sz="4000" b="1" i="0" u="none" strike="noStrike" cap="none" dirty="0">
                <a:solidFill>
                  <a:srgbClr val="4A6717"/>
                </a:solidFill>
                <a:latin typeface="Calibri"/>
                <a:ea typeface="Calibri"/>
                <a:cs typeface="Calibri"/>
                <a:sym typeface="Calibri"/>
              </a:rPr>
              <a:t>Conceptos de Diseño</a:t>
            </a:r>
            <a:endParaRPr sz="4000" b="0" i="0" u="none" strike="noStrike" cap="none" dirty="0">
              <a:solidFill>
                <a:schemeClr val="dk1"/>
              </a:solidFill>
              <a:latin typeface="Arial"/>
              <a:ea typeface="Arial"/>
              <a:cs typeface="Arial"/>
              <a:sym typeface="Arial"/>
            </a:endParaRPr>
          </a:p>
        </p:txBody>
      </p:sp>
      <p:sp>
        <p:nvSpPr>
          <p:cNvPr id="311" name="Google Shape;311;p13"/>
          <p:cNvSpPr/>
          <p:nvPr/>
        </p:nvSpPr>
        <p:spPr>
          <a:xfrm>
            <a:off x="9249480" y="2852640"/>
            <a:ext cx="2925360" cy="104796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Clr>
                <a:srgbClr val="000000"/>
              </a:buClr>
              <a:buSzPts val="10300"/>
              <a:buFont typeface="Arial"/>
              <a:buNone/>
            </a:pPr>
            <a:fld id="{00000000-1234-1234-1234-123412341234}" type="slidenum">
              <a:rPr lang="es-AR" sz="10300" b="0" i="0" u="none" strike="noStrike" cap="none">
                <a:solidFill>
                  <a:srgbClr val="758085"/>
                </a:solidFill>
                <a:latin typeface="Calibri"/>
                <a:ea typeface="Calibri"/>
                <a:cs typeface="Calibri"/>
                <a:sym typeface="Calibri"/>
              </a:rPr>
              <a:t>49</a:t>
            </a:fld>
            <a:endParaRPr sz="10300" b="0" i="0" u="none" strike="noStrike" cap="none">
              <a:solidFill>
                <a:schemeClr val="dk1"/>
              </a:solidFill>
              <a:latin typeface="Arial"/>
              <a:ea typeface="Arial"/>
              <a:cs typeface="Arial"/>
              <a:sym typeface="Arial"/>
            </a:endParaRPr>
          </a:p>
        </p:txBody>
      </p:sp>
      <p:sp>
        <p:nvSpPr>
          <p:cNvPr id="312" name="Google Shape;312;p13"/>
          <p:cNvSpPr/>
          <p:nvPr/>
        </p:nvSpPr>
        <p:spPr>
          <a:xfrm>
            <a:off x="5951880" y="6509520"/>
            <a:ext cx="2161800" cy="304560"/>
          </a:xfrm>
          <a:prstGeom prst="rect">
            <a:avLst/>
          </a:prstGeom>
          <a:noFill/>
          <a:ln>
            <a:noFill/>
          </a:ln>
        </p:spPr>
        <p:txBody>
          <a:bodyPr spcFirstLastPara="1" wrap="square" lIns="90000" tIns="45000" rIns="90000" bIns="45000" anchor="t" anchorCtr="0">
            <a:normAutofit/>
          </a:bodyPr>
          <a:lstStyle/>
          <a:p>
            <a:pPr marL="91440" marR="0" lvl="0" indent="-90718" algn="l" rtl="0">
              <a:lnSpc>
                <a:spcPct val="85000"/>
              </a:lnSpc>
              <a:spcBef>
                <a:spcPts val="0"/>
              </a:spcBef>
              <a:spcAft>
                <a:spcPts val="0"/>
              </a:spcAft>
              <a:buClr>
                <a:srgbClr val="000000"/>
              </a:buClr>
              <a:buSzPts val="1100"/>
              <a:buFont typeface="Arial"/>
              <a:buNone/>
            </a:pPr>
            <a:r>
              <a:rPr lang="es-AR" sz="1100" b="0" i="0" u="none" strike="noStrike" cap="none">
                <a:solidFill>
                  <a:srgbClr val="8B8B8B"/>
                </a:solidFill>
                <a:latin typeface="Calibri"/>
                <a:ea typeface="Calibri"/>
                <a:cs typeface="Calibri"/>
                <a:sym typeface="Calibri"/>
              </a:rPr>
              <a:t>Pressman 7ma Edición Cap 9</a:t>
            </a:r>
            <a:endParaRPr sz="1100" b="0" i="0" u="none" strike="noStrike" cap="none">
              <a:solidFill>
                <a:srgbClr val="8B8B8B"/>
              </a:solidFill>
              <a:latin typeface="Calibri"/>
              <a:ea typeface="Calibri"/>
              <a:cs typeface="Calibri"/>
              <a:sym typeface="Calibri"/>
            </a:endParaRPr>
          </a:p>
          <a:p>
            <a:pPr marL="91440" marR="0" lvl="0" indent="-90719" algn="l" rtl="0">
              <a:lnSpc>
                <a:spcPct val="85000"/>
              </a:lnSpc>
              <a:spcBef>
                <a:spcPts val="0"/>
              </a:spcBef>
              <a:spcAft>
                <a:spcPts val="0"/>
              </a:spcAft>
              <a:buClr>
                <a:srgbClr val="000000"/>
              </a:buClr>
              <a:buSzPts val="1100"/>
              <a:buFont typeface="Arial"/>
              <a:buNone/>
            </a:pPr>
            <a:endParaRPr sz="1100" b="0" i="0" u="none" strike="noStrike" cap="none">
              <a:solidFill>
                <a:srgbClr val="8B8B8B"/>
              </a:solidFill>
              <a:latin typeface="Calibri"/>
              <a:ea typeface="Calibri"/>
              <a:cs typeface="Calibri"/>
              <a:sym typeface="Calibri"/>
            </a:endParaRPr>
          </a:p>
        </p:txBody>
      </p:sp>
      <p:sp>
        <p:nvSpPr>
          <p:cNvPr id="313" name="Google Shape;313;p13"/>
          <p:cNvSpPr/>
          <p:nvPr/>
        </p:nvSpPr>
        <p:spPr>
          <a:xfrm>
            <a:off x="623520" y="1902600"/>
            <a:ext cx="9717840" cy="4478040"/>
          </a:xfrm>
          <a:prstGeom prst="rect">
            <a:avLst/>
          </a:prstGeom>
          <a:noFill/>
          <a:ln>
            <a:noFill/>
          </a:ln>
        </p:spPr>
        <p:txBody>
          <a:bodyPr spcFirstLastPara="1" wrap="square" lIns="90000" tIns="45000" rIns="90000" bIns="45000" anchor="t" anchorCtr="0">
            <a:normAutofit/>
          </a:bodyPr>
          <a:lstStyle/>
          <a:p>
            <a:pPr marL="345440" marR="0" lvl="0" indent="-345440" algn="l" rtl="0">
              <a:lnSpc>
                <a:spcPct val="85000"/>
              </a:lnSpc>
              <a:spcBef>
                <a:spcPts val="0"/>
              </a:spcBef>
              <a:spcAft>
                <a:spcPts val="0"/>
              </a:spcAft>
              <a:buClr>
                <a:srgbClr val="C00000"/>
              </a:buClr>
              <a:buSzPts val="3200"/>
              <a:buFont typeface="Noto Sans Symbols"/>
              <a:buChar char="❖"/>
            </a:pPr>
            <a:r>
              <a:rPr lang="es-AR" sz="3200" b="0" i="0" u="none" strike="noStrike" cap="none">
                <a:solidFill>
                  <a:srgbClr val="262626"/>
                </a:solidFill>
                <a:latin typeface="Calibri"/>
                <a:ea typeface="Calibri"/>
                <a:cs typeface="Calibri"/>
                <a:sym typeface="Calibri"/>
              </a:rPr>
              <a:t>Abstracción</a:t>
            </a:r>
            <a:endParaRPr sz="3200" b="0" i="0" u="none" strike="noStrike" cap="none">
              <a:solidFill>
                <a:schemeClr val="dk1"/>
              </a:solidFill>
              <a:latin typeface="Arial"/>
              <a:ea typeface="Arial"/>
              <a:cs typeface="Arial"/>
              <a:sym typeface="Arial"/>
            </a:endParaRPr>
          </a:p>
          <a:p>
            <a:pPr marL="347400" marR="0" lvl="1" indent="-342360" algn="l" rtl="0">
              <a:lnSpc>
                <a:spcPct val="85000"/>
              </a:lnSpc>
              <a:spcBef>
                <a:spcPts val="601"/>
              </a:spcBef>
              <a:spcAft>
                <a:spcPts val="0"/>
              </a:spcAft>
              <a:buClr>
                <a:srgbClr val="262626"/>
              </a:buClr>
              <a:buSzPts val="2400"/>
              <a:buFont typeface="Arial"/>
              <a:buChar char=" "/>
            </a:pPr>
            <a:r>
              <a:rPr lang="es-AR" sz="2400" b="0" i="0" u="none" strike="noStrike" cap="none">
                <a:solidFill>
                  <a:srgbClr val="262626"/>
                </a:solidFill>
                <a:latin typeface="Calibri"/>
                <a:ea typeface="Calibri"/>
                <a:cs typeface="Calibri"/>
                <a:sym typeface="Calibri"/>
              </a:rPr>
              <a:t>Permite concentrarse en un problema a un nivel de </a:t>
            </a:r>
            <a:r>
              <a:rPr lang="es-AR" sz="2400" b="0" i="1" u="none" strike="noStrike" cap="none">
                <a:solidFill>
                  <a:srgbClr val="262626"/>
                </a:solidFill>
                <a:latin typeface="Calibri"/>
                <a:ea typeface="Calibri"/>
                <a:cs typeface="Calibri"/>
                <a:sym typeface="Calibri"/>
              </a:rPr>
              <a:t>generalización</a:t>
            </a:r>
            <a:r>
              <a:rPr lang="es-AR" sz="2400" b="0" i="0" u="none" strike="noStrike" cap="none">
                <a:solidFill>
                  <a:srgbClr val="262626"/>
                </a:solidFill>
                <a:latin typeface="Calibri"/>
                <a:ea typeface="Calibri"/>
                <a:cs typeface="Calibri"/>
                <a:sym typeface="Calibri"/>
              </a:rPr>
              <a:t> sin tener en cuenta los detalles de bajo nivel</a:t>
            </a:r>
            <a:endParaRPr sz="2400" b="0" i="0" u="none" strike="noStrike" cap="none">
              <a:solidFill>
                <a:schemeClr val="dk1"/>
              </a:solidFill>
              <a:latin typeface="Arial"/>
              <a:ea typeface="Arial"/>
              <a:cs typeface="Arial"/>
              <a:sym typeface="Arial"/>
            </a:endParaRPr>
          </a:p>
          <a:p>
            <a:pPr marL="347400" marR="0" lvl="1" indent="-342360" algn="l" rtl="0">
              <a:lnSpc>
                <a:spcPct val="85000"/>
              </a:lnSpc>
              <a:spcBef>
                <a:spcPts val="601"/>
              </a:spcBef>
              <a:spcAft>
                <a:spcPts val="0"/>
              </a:spcAft>
              <a:buClr>
                <a:srgbClr val="262626"/>
              </a:buClr>
              <a:buSzPts val="2400"/>
              <a:buFont typeface="Arial"/>
              <a:buChar char=" "/>
            </a:pPr>
            <a:r>
              <a:rPr lang="es-AR" sz="2400" b="0" i="0" u="none" strike="noStrike" cap="none">
                <a:solidFill>
                  <a:srgbClr val="262626"/>
                </a:solidFill>
                <a:latin typeface="Calibri"/>
                <a:ea typeface="Calibri"/>
                <a:cs typeface="Calibri"/>
                <a:sym typeface="Calibri"/>
              </a:rPr>
              <a:t>Tipos :</a:t>
            </a:r>
            <a:endParaRPr sz="2400" b="0" i="0" u="none" strike="noStrike" cap="none">
              <a:solidFill>
                <a:schemeClr val="dk1"/>
              </a:solidFill>
              <a:latin typeface="Arial"/>
              <a:ea typeface="Arial"/>
              <a:cs typeface="Arial"/>
              <a:sym typeface="Arial"/>
            </a:endParaRPr>
          </a:p>
          <a:p>
            <a:pPr marL="347400" marR="0" lvl="1" indent="-342360" algn="l" rtl="0">
              <a:lnSpc>
                <a:spcPct val="85000"/>
              </a:lnSpc>
              <a:spcBef>
                <a:spcPts val="601"/>
              </a:spcBef>
              <a:spcAft>
                <a:spcPts val="0"/>
              </a:spcAft>
              <a:buClr>
                <a:srgbClr val="262626"/>
              </a:buClr>
              <a:buSzPts val="2400"/>
              <a:buFont typeface="Arial"/>
              <a:buChar char=" "/>
            </a:pPr>
            <a:r>
              <a:rPr lang="es-AR" sz="2400" b="0" i="0" u="none" strike="noStrike" cap="none">
                <a:solidFill>
                  <a:srgbClr val="262626"/>
                </a:solidFill>
                <a:latin typeface="Calibri"/>
                <a:ea typeface="Calibri"/>
                <a:cs typeface="Calibri"/>
                <a:sym typeface="Calibri"/>
              </a:rPr>
              <a:t> </a:t>
            </a: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a:p>
            <a:pPr marL="548640" marR="0" lvl="2" indent="-547920" algn="l" rtl="0">
              <a:lnSpc>
                <a:spcPct val="85000"/>
              </a:lnSpc>
              <a:spcBef>
                <a:spcPts val="601"/>
              </a:spcBef>
              <a:spcAft>
                <a:spcPts val="0"/>
              </a:spcAft>
              <a:buClr>
                <a:srgbClr val="262626"/>
              </a:buClr>
              <a:buSzPts val="2800"/>
              <a:buFont typeface="Arial"/>
              <a:buChar char=" "/>
            </a:pPr>
            <a:r>
              <a:rPr lang="es-AR" sz="2800" b="1" i="1" u="none" strike="noStrike" cap="none">
                <a:solidFill>
                  <a:srgbClr val="262626"/>
                </a:solidFill>
                <a:latin typeface="Calibri"/>
                <a:ea typeface="Calibri"/>
                <a:cs typeface="Calibri"/>
                <a:sym typeface="Calibri"/>
              </a:rPr>
              <a:t> </a:t>
            </a:r>
            <a:endParaRPr sz="2800" b="0" i="0" u="none" strike="noStrike" cap="none">
              <a:solidFill>
                <a:schemeClr val="dk1"/>
              </a:solidFill>
              <a:latin typeface="Arial"/>
              <a:ea typeface="Arial"/>
              <a:cs typeface="Arial"/>
              <a:sym typeface="Arial"/>
            </a:endParaRPr>
          </a:p>
        </p:txBody>
      </p:sp>
      <p:sp>
        <p:nvSpPr>
          <p:cNvPr id="314" name="Google Shape;314;p13"/>
          <p:cNvSpPr/>
          <p:nvPr/>
        </p:nvSpPr>
        <p:spPr>
          <a:xfrm>
            <a:off x="168840" y="6554520"/>
            <a:ext cx="2154240" cy="212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rgbClr val="8F8F8F"/>
                </a:solidFill>
                <a:latin typeface="Calibri"/>
                <a:ea typeface="Calibri"/>
                <a:cs typeface="Calibri"/>
                <a:sym typeface="Calibri"/>
              </a:rPr>
              <a:t>Ingeniería de Software II</a:t>
            </a:r>
            <a:endParaRPr sz="1400" b="0" i="0" u="none" strike="noStrike" cap="none">
              <a:solidFill>
                <a:schemeClr val="dk1"/>
              </a:solidFill>
              <a:latin typeface="Arial"/>
              <a:ea typeface="Arial"/>
              <a:cs typeface="Arial"/>
              <a:sym typeface="Arial"/>
            </a:endParaRPr>
          </a:p>
        </p:txBody>
      </p:sp>
      <p:pic>
        <p:nvPicPr>
          <p:cNvPr id="315" name="Google Shape;315;p13"/>
          <p:cNvPicPr preferRelativeResize="0"/>
          <p:nvPr/>
        </p:nvPicPr>
        <p:blipFill rotWithShape="1">
          <a:blip r:embed="rId3">
            <a:alphaModFix/>
          </a:blip>
          <a:srcRect/>
          <a:stretch/>
        </p:blipFill>
        <p:spPr>
          <a:xfrm>
            <a:off x="9631800" y="4539306"/>
            <a:ext cx="2543040" cy="2543040"/>
          </a:xfrm>
          <a:prstGeom prst="rect">
            <a:avLst/>
          </a:prstGeom>
          <a:noFill/>
          <a:ln>
            <a:noFill/>
          </a:ln>
        </p:spPr>
      </p:pic>
      <p:graphicFrame>
        <p:nvGraphicFramePr>
          <p:cNvPr id="316" name="Google Shape;316;p13"/>
          <p:cNvGraphicFramePr/>
          <p:nvPr>
            <p:extLst>
              <p:ext uri="{D42A27DB-BD31-4B8C-83A1-F6EECF244321}">
                <p14:modId xmlns:p14="http://schemas.microsoft.com/office/powerpoint/2010/main" val="4205885544"/>
              </p:ext>
            </p:extLst>
          </p:nvPr>
        </p:nvGraphicFramePr>
        <p:xfrm>
          <a:off x="822601" y="3491346"/>
          <a:ext cx="8696154" cy="2546480"/>
        </p:xfrm>
        <a:graphic>
          <a:graphicData uri="http://schemas.openxmlformats.org/drawingml/2006/table">
            <a:tbl>
              <a:tblPr>
                <a:noFill/>
              </a:tblPr>
              <a:tblGrid>
                <a:gridCol w="3477725">
                  <a:extLst>
                    <a:ext uri="{9D8B030D-6E8A-4147-A177-3AD203B41FA5}">
                      <a16:colId xmlns:a16="http://schemas.microsoft.com/office/drawing/2014/main" val="20000"/>
                    </a:ext>
                  </a:extLst>
                </a:gridCol>
                <a:gridCol w="5218429">
                  <a:extLst>
                    <a:ext uri="{9D8B030D-6E8A-4147-A177-3AD203B41FA5}">
                      <a16:colId xmlns:a16="http://schemas.microsoft.com/office/drawing/2014/main" val="20001"/>
                    </a:ext>
                  </a:extLst>
                </a:gridCol>
              </a:tblGrid>
              <a:tr h="1357750">
                <a:tc>
                  <a:txBody>
                    <a:bodyPr/>
                    <a:lstStyle/>
                    <a:p>
                      <a:pPr marL="0" marR="0" lvl="0" indent="0" algn="l" rtl="0">
                        <a:lnSpc>
                          <a:spcPct val="100000"/>
                        </a:lnSpc>
                        <a:spcBef>
                          <a:spcPts val="0"/>
                        </a:spcBef>
                        <a:spcAft>
                          <a:spcPts val="0"/>
                        </a:spcAft>
                        <a:buClr>
                          <a:srgbClr val="000000"/>
                        </a:buClr>
                        <a:buSzPts val="2800"/>
                        <a:buFont typeface="Arial"/>
                        <a:buNone/>
                      </a:pPr>
                      <a:r>
                        <a:rPr lang="es-AR" sz="2800" b="1" u="none" strike="noStrike" cap="none">
                          <a:solidFill>
                            <a:srgbClr val="000000"/>
                          </a:solidFill>
                          <a:latin typeface="Calibri"/>
                          <a:ea typeface="Calibri"/>
                          <a:cs typeface="Calibri"/>
                          <a:sym typeface="Calibri"/>
                        </a:rPr>
                        <a:t>Procedimental</a:t>
                      </a:r>
                      <a:endParaRPr sz="2800" b="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400"/>
                        <a:buFont typeface="Arial"/>
                        <a:buNone/>
                      </a:pPr>
                      <a:r>
                        <a:rPr lang="es-AR" sz="2400" b="0" i="1" u="none" strike="noStrike" cap="none">
                          <a:solidFill>
                            <a:srgbClr val="000000"/>
                          </a:solidFill>
                          <a:latin typeface="Calibri"/>
                          <a:ea typeface="Calibri"/>
                          <a:cs typeface="Calibri"/>
                          <a:sym typeface="Calibri"/>
                        </a:rPr>
                        <a:t>Secuencia</a:t>
                      </a:r>
                      <a:r>
                        <a:rPr lang="es-AR" sz="2400" b="0" u="none" strike="noStrike" cap="none">
                          <a:solidFill>
                            <a:srgbClr val="000000"/>
                          </a:solidFill>
                          <a:latin typeface="Calibri"/>
                          <a:ea typeface="Calibri"/>
                          <a:cs typeface="Calibri"/>
                          <a:sym typeface="Calibri"/>
                        </a:rPr>
                        <a:t> “nombrada” de instrucciones que tienen una funcionalidad específica</a:t>
                      </a:r>
                      <a:endParaRPr sz="2400" b="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370800">
                <a:tc>
                  <a:txBody>
                    <a:bodyPr/>
                    <a:lstStyle/>
                    <a:p>
                      <a:pPr marL="0" marR="0" lvl="0" indent="0" algn="l" rtl="0">
                        <a:lnSpc>
                          <a:spcPct val="100000"/>
                        </a:lnSpc>
                        <a:spcBef>
                          <a:spcPts val="0"/>
                        </a:spcBef>
                        <a:spcAft>
                          <a:spcPts val="0"/>
                        </a:spcAft>
                        <a:buClr>
                          <a:srgbClr val="000000"/>
                        </a:buClr>
                        <a:buSzPts val="2800"/>
                        <a:buFont typeface="Arial"/>
                        <a:buNone/>
                      </a:pPr>
                      <a:r>
                        <a:rPr lang="es-AR" sz="2800" b="1" u="none" strike="noStrike" cap="none">
                          <a:solidFill>
                            <a:srgbClr val="000000"/>
                          </a:solidFill>
                          <a:latin typeface="Calibri"/>
                          <a:ea typeface="Calibri"/>
                          <a:cs typeface="Calibri"/>
                          <a:sym typeface="Calibri"/>
                        </a:rPr>
                        <a:t>De datos</a:t>
                      </a:r>
                      <a:endParaRPr sz="2800" b="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endParaRPr sz="2800" b="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2400"/>
                        <a:buFont typeface="Arial"/>
                        <a:buNone/>
                      </a:pPr>
                      <a:r>
                        <a:rPr lang="es-AR" sz="2400" b="0" i="1" u="none" strike="noStrike" cap="none" dirty="0">
                          <a:solidFill>
                            <a:srgbClr val="000000"/>
                          </a:solidFill>
                          <a:latin typeface="Calibri"/>
                          <a:ea typeface="Calibri"/>
                          <a:cs typeface="Calibri"/>
                          <a:sym typeface="Calibri"/>
                        </a:rPr>
                        <a:t>Colección “nombrada” de datos que definen un objeto real</a:t>
                      </a:r>
                      <a:endParaRPr sz="2400" b="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0" u="none" strike="noStrike" cap="none" dirty="0">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r>
              <a:rPr lang="es-AR" dirty="0"/>
              <a:t>Calendarización </a:t>
            </a:r>
            <a:endParaRPr dirty="0"/>
          </a:p>
        </p:txBody>
      </p:sp>
      <p:sp>
        <p:nvSpPr>
          <p:cNvPr id="94" name="Google Shape;94;p5"/>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91440" indent="-91440"/>
            <a:r>
              <a:rPr lang="es-AR" dirty="0"/>
              <a:t>Pressman Cap. 7</a:t>
            </a:r>
            <a:endParaRPr dirty="0"/>
          </a:p>
        </p:txBody>
      </p:sp>
      <p:sp>
        <p:nvSpPr>
          <p:cNvPr id="3" name="Marcador de texto 2">
            <a:extLst>
              <a:ext uri="{FF2B5EF4-FFF2-40B4-BE49-F238E27FC236}">
                <a16:creationId xmlns:a16="http://schemas.microsoft.com/office/drawing/2014/main" id="{E82C32AA-666E-39A6-F703-3E40C790353C}"/>
              </a:ext>
            </a:extLst>
          </p:cNvPr>
          <p:cNvSpPr>
            <a:spLocks noGrp="1"/>
          </p:cNvSpPr>
          <p:nvPr>
            <p:ph type="body" idx="2"/>
          </p:nvPr>
        </p:nvSpPr>
        <p:spPr>
          <a:xfrm>
            <a:off x="623393" y="1161710"/>
            <a:ext cx="9793088" cy="600780"/>
          </a:xfrm>
        </p:spPr>
        <p:txBody>
          <a:bodyPr/>
          <a:lstStyle/>
          <a:p>
            <a:r>
              <a:rPr lang="es-AR" dirty="0"/>
              <a:t>Las fechas de los proyectos pueden ser de dos tipos:</a:t>
            </a:r>
          </a:p>
        </p:txBody>
      </p:sp>
      <p:pic>
        <p:nvPicPr>
          <p:cNvPr id="5" name="Imagen 4" descr="Diagrama&#10;&#10;El contenido generado por IA puede ser incorrecto.">
            <a:extLst>
              <a:ext uri="{FF2B5EF4-FFF2-40B4-BE49-F238E27FC236}">
                <a16:creationId xmlns:a16="http://schemas.microsoft.com/office/drawing/2014/main" id="{9426C6F3-C7F2-8144-84FD-9D4BF7485076}"/>
              </a:ext>
            </a:extLst>
          </p:cNvPr>
          <p:cNvPicPr>
            <a:picLocks noChangeAspect="1"/>
          </p:cNvPicPr>
          <p:nvPr/>
        </p:nvPicPr>
        <p:blipFill>
          <a:blip r:embed="rId3"/>
          <a:stretch>
            <a:fillRect/>
          </a:stretch>
        </p:blipFill>
        <p:spPr>
          <a:xfrm>
            <a:off x="4474218" y="1786374"/>
            <a:ext cx="6858347" cy="5071626"/>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14"/>
          <p:cNvSpPr/>
          <p:nvPr/>
        </p:nvSpPr>
        <p:spPr>
          <a:xfrm>
            <a:off x="623520" y="91080"/>
            <a:ext cx="10022040" cy="1128600"/>
          </a:xfrm>
          <a:prstGeom prst="rect">
            <a:avLst/>
          </a:pr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Clr>
                <a:srgbClr val="000000"/>
              </a:buClr>
              <a:buSzPts val="4000"/>
              <a:buFont typeface="Arial"/>
              <a:buNone/>
            </a:pPr>
            <a:r>
              <a:rPr lang="es-AR" sz="4000" b="1" i="0" u="none" strike="noStrike" cap="none" dirty="0">
                <a:solidFill>
                  <a:srgbClr val="4A6717"/>
                </a:solidFill>
                <a:latin typeface="Calibri"/>
                <a:ea typeface="Calibri"/>
                <a:cs typeface="Calibri"/>
                <a:sym typeface="Calibri"/>
              </a:rPr>
              <a:t>Conceptos de Diseño</a:t>
            </a:r>
            <a:endParaRPr sz="4000" b="0" i="0" u="none" strike="noStrike" cap="none" dirty="0">
              <a:solidFill>
                <a:schemeClr val="dk1"/>
              </a:solidFill>
              <a:latin typeface="Arial"/>
              <a:ea typeface="Arial"/>
              <a:cs typeface="Arial"/>
              <a:sym typeface="Arial"/>
            </a:endParaRPr>
          </a:p>
        </p:txBody>
      </p:sp>
      <p:sp>
        <p:nvSpPr>
          <p:cNvPr id="322" name="Google Shape;322;p14"/>
          <p:cNvSpPr/>
          <p:nvPr/>
        </p:nvSpPr>
        <p:spPr>
          <a:xfrm>
            <a:off x="9249480" y="2852640"/>
            <a:ext cx="2925360" cy="104796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Clr>
                <a:srgbClr val="000000"/>
              </a:buClr>
              <a:buSzPts val="10300"/>
              <a:buFont typeface="Arial"/>
              <a:buNone/>
            </a:pPr>
            <a:fld id="{00000000-1234-1234-1234-123412341234}" type="slidenum">
              <a:rPr lang="es-AR" sz="10300" b="0" i="0" u="none" strike="noStrike" cap="none">
                <a:solidFill>
                  <a:srgbClr val="758085"/>
                </a:solidFill>
                <a:latin typeface="Calibri"/>
                <a:ea typeface="Calibri"/>
                <a:cs typeface="Calibri"/>
                <a:sym typeface="Calibri"/>
              </a:rPr>
              <a:t>50</a:t>
            </a:fld>
            <a:endParaRPr sz="10300" b="0" i="0" u="none" strike="noStrike" cap="none">
              <a:solidFill>
                <a:schemeClr val="dk1"/>
              </a:solidFill>
              <a:latin typeface="Arial"/>
              <a:ea typeface="Arial"/>
              <a:cs typeface="Arial"/>
              <a:sym typeface="Arial"/>
            </a:endParaRPr>
          </a:p>
        </p:txBody>
      </p:sp>
      <p:sp>
        <p:nvSpPr>
          <p:cNvPr id="323" name="Google Shape;323;p14"/>
          <p:cNvSpPr/>
          <p:nvPr/>
        </p:nvSpPr>
        <p:spPr>
          <a:xfrm>
            <a:off x="5951880" y="6509520"/>
            <a:ext cx="2161800" cy="304560"/>
          </a:xfrm>
          <a:prstGeom prst="rect">
            <a:avLst/>
          </a:prstGeom>
          <a:noFill/>
          <a:ln>
            <a:noFill/>
          </a:ln>
        </p:spPr>
        <p:txBody>
          <a:bodyPr spcFirstLastPara="1" wrap="square" lIns="90000" tIns="45000" rIns="90000" bIns="45000" anchor="t" anchorCtr="0">
            <a:normAutofit/>
          </a:bodyPr>
          <a:lstStyle/>
          <a:p>
            <a:pPr marL="91440" marR="0" lvl="0" indent="-90719" algn="l" rtl="0">
              <a:lnSpc>
                <a:spcPct val="85000"/>
              </a:lnSpc>
              <a:spcBef>
                <a:spcPts val="0"/>
              </a:spcBef>
              <a:spcAft>
                <a:spcPts val="0"/>
              </a:spcAft>
              <a:buClr>
                <a:srgbClr val="000000"/>
              </a:buClr>
              <a:buSzPts val="1100"/>
              <a:buFont typeface="Arial"/>
              <a:buNone/>
            </a:pPr>
            <a:r>
              <a:rPr lang="es-AR" sz="1100" b="0" i="0" u="none" strike="noStrike" cap="none">
                <a:solidFill>
                  <a:srgbClr val="8B8B8B"/>
                </a:solidFill>
                <a:latin typeface="Calibri"/>
                <a:ea typeface="Calibri"/>
                <a:cs typeface="Calibri"/>
                <a:sym typeface="Calibri"/>
              </a:rPr>
              <a:t>Pressman 7ma Edición Cap9</a:t>
            </a:r>
            <a:endParaRPr sz="1100" b="0" i="0" u="none" strike="noStrike" cap="none">
              <a:solidFill>
                <a:schemeClr val="dk1"/>
              </a:solidFill>
              <a:latin typeface="Arial"/>
              <a:ea typeface="Arial"/>
              <a:cs typeface="Arial"/>
              <a:sym typeface="Arial"/>
            </a:endParaRPr>
          </a:p>
          <a:p>
            <a:pPr marL="91440" marR="0" lvl="0" indent="-90719" algn="l" rtl="0">
              <a:lnSpc>
                <a:spcPct val="85000"/>
              </a:lnSpc>
              <a:spcBef>
                <a:spcPts val="0"/>
              </a:spcBef>
              <a:spcAft>
                <a:spcPts val="0"/>
              </a:spcAft>
              <a:buClr>
                <a:srgbClr val="000000"/>
              </a:buClr>
              <a:buSzPts val="1100"/>
              <a:buFont typeface="Arial"/>
              <a:buNone/>
            </a:pPr>
            <a:endParaRPr sz="1100" b="0" i="0" u="none" strike="noStrike" cap="none">
              <a:solidFill>
                <a:schemeClr val="dk1"/>
              </a:solidFill>
              <a:latin typeface="Arial"/>
              <a:ea typeface="Arial"/>
              <a:cs typeface="Arial"/>
              <a:sym typeface="Arial"/>
            </a:endParaRPr>
          </a:p>
        </p:txBody>
      </p:sp>
      <p:sp>
        <p:nvSpPr>
          <p:cNvPr id="324" name="Google Shape;324;p14"/>
          <p:cNvSpPr/>
          <p:nvPr/>
        </p:nvSpPr>
        <p:spPr>
          <a:xfrm>
            <a:off x="623520" y="1902600"/>
            <a:ext cx="9792360" cy="4478040"/>
          </a:xfrm>
          <a:prstGeom prst="rect">
            <a:avLst/>
          </a:prstGeom>
          <a:noFill/>
          <a:ln>
            <a:noFill/>
          </a:ln>
        </p:spPr>
        <p:txBody>
          <a:bodyPr spcFirstLastPara="1" wrap="square" lIns="90000" tIns="45000" rIns="90000" bIns="45000" anchor="t" anchorCtr="0">
            <a:normAutofit/>
          </a:bodyPr>
          <a:lstStyle/>
          <a:p>
            <a:pPr marL="345440" marR="0" lvl="0" indent="-345440" algn="l" rtl="0">
              <a:lnSpc>
                <a:spcPct val="85000"/>
              </a:lnSpc>
              <a:spcBef>
                <a:spcPts val="0"/>
              </a:spcBef>
              <a:spcAft>
                <a:spcPts val="0"/>
              </a:spcAft>
              <a:buClr>
                <a:srgbClr val="C00000"/>
              </a:buClr>
              <a:buSzPts val="3200"/>
              <a:buFont typeface="Noto Sans Symbols"/>
              <a:buChar char="❖"/>
            </a:pPr>
            <a:r>
              <a:rPr lang="es-AR" sz="3200" b="0" i="0" u="none" strike="noStrike" cap="none">
                <a:solidFill>
                  <a:srgbClr val="262626"/>
                </a:solidFill>
                <a:latin typeface="Calibri"/>
                <a:ea typeface="Calibri"/>
                <a:cs typeface="Calibri"/>
                <a:sym typeface="Calibri"/>
              </a:rPr>
              <a:t>Arquitectura del software</a:t>
            </a:r>
            <a:endParaRPr sz="3200" b="0" i="0" u="none" strike="noStrike" cap="none">
              <a:solidFill>
                <a:schemeClr val="dk1"/>
              </a:solidFill>
              <a:latin typeface="Arial"/>
              <a:ea typeface="Arial"/>
              <a:cs typeface="Arial"/>
              <a:sym typeface="Arial"/>
            </a:endParaRPr>
          </a:p>
          <a:p>
            <a:pPr marL="347400" marR="0" lvl="1" indent="-342360" algn="l" rtl="0">
              <a:lnSpc>
                <a:spcPct val="85000"/>
              </a:lnSpc>
              <a:spcBef>
                <a:spcPts val="601"/>
              </a:spcBef>
              <a:spcAft>
                <a:spcPts val="0"/>
              </a:spcAft>
              <a:buClr>
                <a:srgbClr val="262626"/>
              </a:buClr>
              <a:buSzPts val="2400"/>
              <a:buFont typeface="Arial"/>
              <a:buChar char=" "/>
            </a:pPr>
            <a:r>
              <a:rPr lang="es-AR" sz="2400" b="0" i="0" u="none" strike="noStrike" cap="none">
                <a:solidFill>
                  <a:srgbClr val="262626"/>
                </a:solidFill>
                <a:latin typeface="Calibri"/>
                <a:ea typeface="Calibri"/>
                <a:cs typeface="Calibri"/>
                <a:sym typeface="Calibri"/>
              </a:rPr>
              <a:t>Es la estructura general del software y las formas en que la estructura proporciona una integridad conceptual para un sistema.</a:t>
            </a:r>
            <a:endParaRPr sz="2400" b="0" i="0" u="none" strike="noStrike" cap="none">
              <a:solidFill>
                <a:schemeClr val="dk1"/>
              </a:solidFill>
              <a:latin typeface="Arial"/>
              <a:ea typeface="Arial"/>
              <a:cs typeface="Arial"/>
              <a:sym typeface="Arial"/>
            </a:endParaRPr>
          </a:p>
          <a:p>
            <a:pPr marL="548640" marR="0" lvl="2" indent="-547920" algn="l" rtl="0">
              <a:lnSpc>
                <a:spcPct val="85000"/>
              </a:lnSpc>
              <a:spcBef>
                <a:spcPts val="601"/>
              </a:spcBef>
              <a:spcAft>
                <a:spcPts val="0"/>
              </a:spcAft>
              <a:buClr>
                <a:srgbClr val="262626"/>
              </a:buClr>
              <a:buSzPts val="1800"/>
              <a:buFont typeface="Arial"/>
              <a:buChar char=" "/>
            </a:pPr>
            <a:r>
              <a:rPr lang="es-AR" sz="1800" b="0" i="1" u="none" strike="noStrike" cap="none">
                <a:solidFill>
                  <a:srgbClr val="262626"/>
                </a:solidFill>
                <a:latin typeface="Calibri"/>
                <a:ea typeface="Calibri"/>
                <a:cs typeface="Calibri"/>
                <a:sym typeface="Calibri"/>
              </a:rPr>
              <a:t>Más adelante se estudiarán las arquitecturas con más detalle</a:t>
            </a:r>
            <a:endParaRPr sz="1800" b="0" i="0" u="none" strike="noStrike" cap="none">
              <a:solidFill>
                <a:schemeClr val="dk1"/>
              </a:solidFill>
              <a:latin typeface="Arial"/>
              <a:ea typeface="Arial"/>
              <a:cs typeface="Arial"/>
              <a:sym typeface="Arial"/>
            </a:endParaRPr>
          </a:p>
        </p:txBody>
      </p:sp>
      <p:sp>
        <p:nvSpPr>
          <p:cNvPr id="325" name="Google Shape;325;p14"/>
          <p:cNvSpPr/>
          <p:nvPr/>
        </p:nvSpPr>
        <p:spPr>
          <a:xfrm>
            <a:off x="168840" y="6554520"/>
            <a:ext cx="2154240" cy="212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rgbClr val="8F8F8F"/>
                </a:solidFill>
                <a:latin typeface="Calibri"/>
                <a:ea typeface="Calibri"/>
                <a:cs typeface="Calibri"/>
                <a:sym typeface="Calibri"/>
              </a:rPr>
              <a:t>Ingeniería de Software II</a:t>
            </a:r>
            <a:endParaRPr sz="1400" b="0" i="0" u="none" strike="noStrike" cap="none">
              <a:solidFill>
                <a:schemeClr val="dk1"/>
              </a:solidFill>
              <a:latin typeface="Arial"/>
              <a:ea typeface="Arial"/>
              <a:cs typeface="Arial"/>
              <a:sym typeface="Arial"/>
            </a:endParaRPr>
          </a:p>
        </p:txBody>
      </p:sp>
      <p:pic>
        <p:nvPicPr>
          <p:cNvPr id="326" name="Google Shape;326;p14"/>
          <p:cNvPicPr preferRelativeResize="0"/>
          <p:nvPr/>
        </p:nvPicPr>
        <p:blipFill rotWithShape="1">
          <a:blip r:embed="rId3">
            <a:alphaModFix/>
          </a:blip>
          <a:srcRect/>
          <a:stretch/>
        </p:blipFill>
        <p:spPr>
          <a:xfrm>
            <a:off x="7035120" y="3827160"/>
            <a:ext cx="2558160" cy="253368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15"/>
          <p:cNvSpPr/>
          <p:nvPr/>
        </p:nvSpPr>
        <p:spPr>
          <a:xfrm>
            <a:off x="623520" y="59400"/>
            <a:ext cx="10022040" cy="1128600"/>
          </a:xfrm>
          <a:prstGeom prst="rect">
            <a:avLst/>
          </a:pr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Clr>
                <a:srgbClr val="000000"/>
              </a:buClr>
              <a:buSzPts val="4000"/>
              <a:buFont typeface="Arial"/>
              <a:buNone/>
            </a:pPr>
            <a:r>
              <a:rPr lang="es-AR" sz="4000" b="1" i="0" u="none" strike="noStrike" cap="none" dirty="0">
                <a:solidFill>
                  <a:srgbClr val="4A6717"/>
                </a:solidFill>
                <a:latin typeface="Calibri"/>
                <a:ea typeface="Calibri"/>
                <a:cs typeface="Calibri"/>
                <a:sym typeface="Calibri"/>
              </a:rPr>
              <a:t>Conceptos de Diseño</a:t>
            </a:r>
            <a:endParaRPr sz="4000" b="0" i="0" u="none" strike="noStrike" cap="none" dirty="0">
              <a:solidFill>
                <a:schemeClr val="dk1"/>
              </a:solidFill>
              <a:latin typeface="Arial"/>
              <a:ea typeface="Arial"/>
              <a:cs typeface="Arial"/>
              <a:sym typeface="Arial"/>
            </a:endParaRPr>
          </a:p>
        </p:txBody>
      </p:sp>
      <p:sp>
        <p:nvSpPr>
          <p:cNvPr id="332" name="Google Shape;332;p15"/>
          <p:cNvSpPr/>
          <p:nvPr/>
        </p:nvSpPr>
        <p:spPr>
          <a:xfrm>
            <a:off x="9249480" y="2852640"/>
            <a:ext cx="2925360" cy="104796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Clr>
                <a:srgbClr val="000000"/>
              </a:buClr>
              <a:buSzPts val="10300"/>
              <a:buFont typeface="Arial"/>
              <a:buNone/>
            </a:pPr>
            <a:fld id="{00000000-1234-1234-1234-123412341234}" type="slidenum">
              <a:rPr lang="es-AR" sz="10300" b="0" i="0" u="none" strike="noStrike" cap="none">
                <a:solidFill>
                  <a:srgbClr val="758085"/>
                </a:solidFill>
                <a:latin typeface="Calibri"/>
                <a:ea typeface="Calibri"/>
                <a:cs typeface="Calibri"/>
                <a:sym typeface="Calibri"/>
              </a:rPr>
              <a:t>51</a:t>
            </a:fld>
            <a:endParaRPr sz="10300" b="0" i="0" u="none" strike="noStrike" cap="none">
              <a:solidFill>
                <a:schemeClr val="dk1"/>
              </a:solidFill>
              <a:latin typeface="Arial"/>
              <a:ea typeface="Arial"/>
              <a:cs typeface="Arial"/>
              <a:sym typeface="Arial"/>
            </a:endParaRPr>
          </a:p>
        </p:txBody>
      </p:sp>
      <p:sp>
        <p:nvSpPr>
          <p:cNvPr id="333" name="Google Shape;333;p15"/>
          <p:cNvSpPr/>
          <p:nvPr/>
        </p:nvSpPr>
        <p:spPr>
          <a:xfrm>
            <a:off x="5951880" y="6509520"/>
            <a:ext cx="2161800" cy="304560"/>
          </a:xfrm>
          <a:prstGeom prst="rect">
            <a:avLst/>
          </a:prstGeom>
          <a:noFill/>
          <a:ln>
            <a:noFill/>
          </a:ln>
        </p:spPr>
        <p:txBody>
          <a:bodyPr spcFirstLastPara="1" wrap="square" lIns="90000" tIns="45000" rIns="90000" bIns="45000" anchor="t" anchorCtr="0">
            <a:normAutofit/>
          </a:bodyPr>
          <a:lstStyle/>
          <a:p>
            <a:pPr marL="91440" marR="0" lvl="0" indent="-90719" algn="l" rtl="0">
              <a:lnSpc>
                <a:spcPct val="85000"/>
              </a:lnSpc>
              <a:spcBef>
                <a:spcPts val="0"/>
              </a:spcBef>
              <a:spcAft>
                <a:spcPts val="0"/>
              </a:spcAft>
              <a:buClr>
                <a:srgbClr val="000000"/>
              </a:buClr>
              <a:buSzPts val="1100"/>
              <a:buFont typeface="Arial"/>
              <a:buNone/>
            </a:pPr>
            <a:r>
              <a:rPr lang="es-AR" sz="1100" b="0" i="0" u="none" strike="noStrike" cap="none">
                <a:solidFill>
                  <a:srgbClr val="8B8B8B"/>
                </a:solidFill>
                <a:latin typeface="Calibri"/>
                <a:ea typeface="Calibri"/>
                <a:cs typeface="Calibri"/>
                <a:sym typeface="Calibri"/>
              </a:rPr>
              <a:t>Pressman 7ma Edición Cap 8</a:t>
            </a:r>
            <a:endParaRPr sz="1100" b="0" i="0" u="none" strike="noStrike" cap="none">
              <a:solidFill>
                <a:schemeClr val="dk1"/>
              </a:solidFill>
              <a:latin typeface="Arial"/>
              <a:ea typeface="Arial"/>
              <a:cs typeface="Arial"/>
              <a:sym typeface="Arial"/>
            </a:endParaRPr>
          </a:p>
          <a:p>
            <a:pPr marL="91440" marR="0" lvl="0" indent="-90719" algn="l" rtl="0">
              <a:lnSpc>
                <a:spcPct val="85000"/>
              </a:lnSpc>
              <a:spcBef>
                <a:spcPts val="0"/>
              </a:spcBef>
              <a:spcAft>
                <a:spcPts val="0"/>
              </a:spcAft>
              <a:buClr>
                <a:srgbClr val="000000"/>
              </a:buClr>
              <a:buSzPts val="1100"/>
              <a:buFont typeface="Arial"/>
              <a:buNone/>
            </a:pPr>
            <a:endParaRPr sz="1100" b="0" i="0" u="none" strike="noStrike" cap="none">
              <a:solidFill>
                <a:schemeClr val="dk1"/>
              </a:solidFill>
              <a:latin typeface="Arial"/>
              <a:ea typeface="Arial"/>
              <a:cs typeface="Arial"/>
              <a:sym typeface="Arial"/>
            </a:endParaRPr>
          </a:p>
        </p:txBody>
      </p:sp>
      <p:sp>
        <p:nvSpPr>
          <p:cNvPr id="334" name="Google Shape;334;p15"/>
          <p:cNvSpPr/>
          <p:nvPr/>
        </p:nvSpPr>
        <p:spPr>
          <a:xfrm>
            <a:off x="623520" y="1902600"/>
            <a:ext cx="9030240" cy="4478040"/>
          </a:xfrm>
          <a:prstGeom prst="rect">
            <a:avLst/>
          </a:prstGeom>
          <a:noFill/>
          <a:ln>
            <a:noFill/>
          </a:ln>
        </p:spPr>
        <p:txBody>
          <a:bodyPr spcFirstLastPara="1" wrap="square" lIns="90000" tIns="45000" rIns="90000" bIns="45000" anchor="t" anchorCtr="0">
            <a:normAutofit/>
          </a:bodyPr>
          <a:lstStyle/>
          <a:p>
            <a:pPr marL="345440" marR="0" lvl="0" indent="-345440" algn="l" rtl="0">
              <a:lnSpc>
                <a:spcPct val="85000"/>
              </a:lnSpc>
              <a:spcBef>
                <a:spcPts val="0"/>
              </a:spcBef>
              <a:spcAft>
                <a:spcPts val="0"/>
              </a:spcAft>
              <a:buClr>
                <a:srgbClr val="C00000"/>
              </a:buClr>
              <a:buSzPts val="3200"/>
              <a:buFont typeface="Noto Sans Symbols"/>
              <a:buChar char="❖"/>
            </a:pPr>
            <a:r>
              <a:rPr lang="es-AR" sz="3200" b="0" i="0" u="none" strike="noStrike" cap="none">
                <a:solidFill>
                  <a:srgbClr val="262626"/>
                </a:solidFill>
                <a:latin typeface="Calibri"/>
                <a:ea typeface="Calibri"/>
                <a:cs typeface="Calibri"/>
                <a:sym typeface="Calibri"/>
              </a:rPr>
              <a:t>Patrones</a:t>
            </a:r>
            <a:endParaRPr sz="3200" b="0" i="0" u="none" strike="noStrike" cap="none">
              <a:solidFill>
                <a:schemeClr val="dk1"/>
              </a:solidFill>
              <a:latin typeface="Arial"/>
              <a:ea typeface="Arial"/>
              <a:cs typeface="Arial"/>
              <a:sym typeface="Arial"/>
            </a:endParaRPr>
          </a:p>
          <a:p>
            <a:pPr marL="347400" marR="0" lvl="1" indent="-342360" algn="l" rtl="0">
              <a:lnSpc>
                <a:spcPct val="85000"/>
              </a:lnSpc>
              <a:spcBef>
                <a:spcPts val="601"/>
              </a:spcBef>
              <a:spcAft>
                <a:spcPts val="0"/>
              </a:spcAft>
              <a:buClr>
                <a:srgbClr val="262626"/>
              </a:buClr>
              <a:buSzPts val="2400"/>
              <a:buFont typeface="Arial"/>
              <a:buChar char=" "/>
            </a:pPr>
            <a:r>
              <a:rPr lang="es-AR" sz="2400" b="0" i="0" u="none" strike="noStrike" cap="none">
                <a:solidFill>
                  <a:srgbClr val="262626"/>
                </a:solidFill>
                <a:latin typeface="Calibri"/>
                <a:ea typeface="Calibri"/>
                <a:cs typeface="Calibri"/>
                <a:sym typeface="Calibri"/>
              </a:rPr>
              <a:t>Describen una estructura de diseño que resuelve un problema particular dentro de un contexto específico.</a:t>
            </a:r>
            <a:endParaRPr sz="2400" b="0" i="0" u="none" strike="noStrike" cap="none">
              <a:solidFill>
                <a:schemeClr val="dk1"/>
              </a:solidFill>
              <a:latin typeface="Arial"/>
              <a:ea typeface="Arial"/>
              <a:cs typeface="Arial"/>
              <a:sym typeface="Arial"/>
            </a:endParaRPr>
          </a:p>
          <a:p>
            <a:pPr marL="347400" marR="0" lvl="1" indent="-342360" algn="l" rtl="0">
              <a:lnSpc>
                <a:spcPct val="85000"/>
              </a:lnSpc>
              <a:spcBef>
                <a:spcPts val="601"/>
              </a:spcBef>
              <a:spcAft>
                <a:spcPts val="0"/>
              </a:spcAft>
              <a:buClr>
                <a:srgbClr val="262626"/>
              </a:buClr>
              <a:buSzPts val="2400"/>
              <a:buFont typeface="Arial"/>
              <a:buChar char=" "/>
            </a:pPr>
            <a:r>
              <a:rPr lang="es-AR" sz="2400" b="0" i="0" u="none" strike="noStrike" cap="none">
                <a:solidFill>
                  <a:srgbClr val="262626"/>
                </a:solidFill>
                <a:latin typeface="Calibri"/>
                <a:ea typeface="Calibri"/>
                <a:cs typeface="Calibri"/>
                <a:sym typeface="Calibri"/>
              </a:rPr>
              <a:t>Deben proporcionar una descripción que permita determinar si </a:t>
            </a:r>
            <a:endParaRPr sz="2400" b="0" i="0" u="none" strike="noStrike" cap="none">
              <a:solidFill>
                <a:schemeClr val="dk1"/>
              </a:solidFill>
              <a:latin typeface="Arial"/>
              <a:ea typeface="Arial"/>
              <a:cs typeface="Arial"/>
              <a:sym typeface="Arial"/>
            </a:endParaRPr>
          </a:p>
          <a:p>
            <a:pPr marL="1097280" marR="0" lvl="4" indent="-216000" algn="l" rtl="0">
              <a:lnSpc>
                <a:spcPct val="85000"/>
              </a:lnSpc>
              <a:spcBef>
                <a:spcPts val="499"/>
              </a:spcBef>
              <a:spcAft>
                <a:spcPts val="0"/>
              </a:spcAft>
              <a:buClr>
                <a:srgbClr val="262626"/>
              </a:buClr>
              <a:buSzPts val="2400"/>
              <a:buFont typeface="Noto Sans Symbols"/>
              <a:buChar char="✔"/>
            </a:pPr>
            <a:r>
              <a:rPr lang="es-AR" sz="2400" b="0" i="0" u="none" strike="noStrike" cap="none">
                <a:solidFill>
                  <a:srgbClr val="262626"/>
                </a:solidFill>
                <a:latin typeface="Calibri"/>
                <a:ea typeface="Calibri"/>
                <a:cs typeface="Calibri"/>
                <a:sym typeface="Calibri"/>
              </a:rPr>
              <a:t>es aplicable al trabajo</a:t>
            </a:r>
            <a:endParaRPr sz="2400" b="0" i="0" u="none" strike="noStrike" cap="none">
              <a:solidFill>
                <a:schemeClr val="dk1"/>
              </a:solidFill>
              <a:latin typeface="Arial"/>
              <a:ea typeface="Arial"/>
              <a:cs typeface="Arial"/>
              <a:sym typeface="Arial"/>
            </a:endParaRPr>
          </a:p>
          <a:p>
            <a:pPr marL="1097280" marR="0" lvl="4" indent="-216000" algn="l" rtl="0">
              <a:lnSpc>
                <a:spcPct val="85000"/>
              </a:lnSpc>
              <a:spcBef>
                <a:spcPts val="499"/>
              </a:spcBef>
              <a:spcAft>
                <a:spcPts val="0"/>
              </a:spcAft>
              <a:buClr>
                <a:srgbClr val="262626"/>
              </a:buClr>
              <a:buSzPts val="2400"/>
              <a:buFont typeface="Noto Sans Symbols"/>
              <a:buChar char="✔"/>
            </a:pPr>
            <a:r>
              <a:rPr lang="es-AR" sz="2400" b="0" i="0" u="none" strike="noStrike" cap="none">
                <a:solidFill>
                  <a:srgbClr val="262626"/>
                </a:solidFill>
                <a:latin typeface="Calibri"/>
                <a:ea typeface="Calibri"/>
                <a:cs typeface="Calibri"/>
                <a:sym typeface="Calibri"/>
              </a:rPr>
              <a:t>se puede reutilizar</a:t>
            </a:r>
            <a:endParaRPr sz="2400" b="0" i="0" u="none" strike="noStrike" cap="none">
              <a:solidFill>
                <a:schemeClr val="dk1"/>
              </a:solidFill>
              <a:latin typeface="Arial"/>
              <a:ea typeface="Arial"/>
              <a:cs typeface="Arial"/>
              <a:sym typeface="Arial"/>
            </a:endParaRPr>
          </a:p>
          <a:p>
            <a:pPr marL="1097280" marR="0" lvl="4" indent="-216000" algn="l" rtl="0">
              <a:lnSpc>
                <a:spcPct val="85000"/>
              </a:lnSpc>
              <a:spcBef>
                <a:spcPts val="499"/>
              </a:spcBef>
              <a:spcAft>
                <a:spcPts val="0"/>
              </a:spcAft>
              <a:buClr>
                <a:srgbClr val="262626"/>
              </a:buClr>
              <a:buSzPts val="2400"/>
              <a:buFont typeface="Noto Sans Symbols"/>
              <a:buChar char="✔"/>
            </a:pPr>
            <a:r>
              <a:rPr lang="es-AR" sz="2400" b="0" i="0" u="none" strike="noStrike" cap="none">
                <a:solidFill>
                  <a:srgbClr val="262626"/>
                </a:solidFill>
                <a:latin typeface="Calibri"/>
                <a:ea typeface="Calibri"/>
                <a:cs typeface="Calibri"/>
                <a:sym typeface="Calibri"/>
              </a:rPr>
              <a:t>puede servir como guía para desarrollar un patrón similar pero diferente en cuanto a la funcionalidad o estructura.</a:t>
            </a: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85000"/>
              </a:lnSpc>
              <a:spcBef>
                <a:spcPts val="1301"/>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335" name="Google Shape;335;p15"/>
          <p:cNvSpPr/>
          <p:nvPr/>
        </p:nvSpPr>
        <p:spPr>
          <a:xfrm>
            <a:off x="2567520" y="6543360"/>
            <a:ext cx="825120" cy="255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rgbClr val="8F8F8F"/>
                </a:solidFill>
                <a:latin typeface="Calibri"/>
                <a:ea typeface="Calibri"/>
                <a:cs typeface="Calibri"/>
                <a:sym typeface="Calibri"/>
              </a:rPr>
              <a:t>2022</a:t>
            </a:r>
            <a:endParaRPr sz="1400" b="0" i="0" u="none" strike="noStrike" cap="none">
              <a:solidFill>
                <a:schemeClr val="dk1"/>
              </a:solidFill>
              <a:latin typeface="Arial"/>
              <a:ea typeface="Arial"/>
              <a:cs typeface="Arial"/>
              <a:sym typeface="Arial"/>
            </a:endParaRPr>
          </a:p>
        </p:txBody>
      </p:sp>
      <p:sp>
        <p:nvSpPr>
          <p:cNvPr id="336" name="Google Shape;336;p15"/>
          <p:cNvSpPr/>
          <p:nvPr/>
        </p:nvSpPr>
        <p:spPr>
          <a:xfrm>
            <a:off x="168840" y="6554520"/>
            <a:ext cx="2154240" cy="212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rgbClr val="8F8F8F"/>
                </a:solidFill>
                <a:latin typeface="Calibri"/>
                <a:ea typeface="Calibri"/>
                <a:cs typeface="Calibri"/>
                <a:sym typeface="Calibri"/>
              </a:rPr>
              <a:t>Ingeniería de Software II</a:t>
            </a:r>
            <a:endParaRPr sz="1400" b="0" i="0" u="none" strike="noStrike" cap="none">
              <a:solidFill>
                <a:schemeClr val="dk1"/>
              </a:solidFill>
              <a:latin typeface="Arial"/>
              <a:ea typeface="Arial"/>
              <a:cs typeface="Arial"/>
              <a:sym typeface="Arial"/>
            </a:endParaRPr>
          </a:p>
        </p:txBody>
      </p:sp>
      <p:pic>
        <p:nvPicPr>
          <p:cNvPr id="337" name="Google Shape;337;p15"/>
          <p:cNvPicPr preferRelativeResize="0"/>
          <p:nvPr/>
        </p:nvPicPr>
        <p:blipFill rotWithShape="1">
          <a:blip r:embed="rId3">
            <a:alphaModFix/>
          </a:blip>
          <a:srcRect/>
          <a:stretch/>
        </p:blipFill>
        <p:spPr>
          <a:xfrm>
            <a:off x="7145640" y="4978800"/>
            <a:ext cx="3197160" cy="132444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pic>
        <p:nvPicPr>
          <p:cNvPr id="343" name="Google Shape;343;p16"/>
          <p:cNvPicPr preferRelativeResize="0"/>
          <p:nvPr/>
        </p:nvPicPr>
        <p:blipFill rotWithShape="1">
          <a:blip r:embed="rId3">
            <a:alphaModFix/>
          </a:blip>
          <a:srcRect/>
          <a:stretch/>
        </p:blipFill>
        <p:spPr>
          <a:xfrm>
            <a:off x="8232120" y="4028760"/>
            <a:ext cx="2437560" cy="2437560"/>
          </a:xfrm>
          <a:prstGeom prst="rect">
            <a:avLst/>
          </a:prstGeom>
          <a:noFill/>
          <a:ln>
            <a:noFill/>
          </a:ln>
        </p:spPr>
      </p:pic>
      <p:sp>
        <p:nvSpPr>
          <p:cNvPr id="344" name="Google Shape;344;p16"/>
          <p:cNvSpPr/>
          <p:nvPr/>
        </p:nvSpPr>
        <p:spPr>
          <a:xfrm>
            <a:off x="690120" y="122760"/>
            <a:ext cx="10022040" cy="1128600"/>
          </a:xfrm>
          <a:prstGeom prst="rect">
            <a:avLst/>
          </a:pr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Clr>
                <a:srgbClr val="000000"/>
              </a:buClr>
              <a:buSzPts val="4000"/>
              <a:buFont typeface="Arial"/>
              <a:buNone/>
            </a:pPr>
            <a:r>
              <a:rPr lang="es-AR" sz="4000" b="1" i="0" u="none" strike="noStrike" cap="none" dirty="0">
                <a:solidFill>
                  <a:srgbClr val="4A6717"/>
                </a:solidFill>
                <a:latin typeface="Calibri"/>
                <a:ea typeface="Calibri"/>
                <a:cs typeface="Calibri"/>
                <a:sym typeface="Calibri"/>
              </a:rPr>
              <a:t>Conceptos de Diseño</a:t>
            </a:r>
            <a:endParaRPr sz="4000" b="0" i="0" u="none" strike="noStrike" cap="none" dirty="0">
              <a:solidFill>
                <a:schemeClr val="dk1"/>
              </a:solidFill>
              <a:latin typeface="Arial"/>
              <a:ea typeface="Arial"/>
              <a:cs typeface="Arial"/>
              <a:sym typeface="Arial"/>
            </a:endParaRPr>
          </a:p>
        </p:txBody>
      </p:sp>
      <p:sp>
        <p:nvSpPr>
          <p:cNvPr id="345" name="Google Shape;345;p16"/>
          <p:cNvSpPr/>
          <p:nvPr/>
        </p:nvSpPr>
        <p:spPr>
          <a:xfrm>
            <a:off x="9249480" y="2852640"/>
            <a:ext cx="2925360" cy="104796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Clr>
                <a:srgbClr val="000000"/>
              </a:buClr>
              <a:buSzPts val="10300"/>
              <a:buFont typeface="Arial"/>
              <a:buNone/>
            </a:pPr>
            <a:fld id="{00000000-1234-1234-1234-123412341234}" type="slidenum">
              <a:rPr lang="es-AR" sz="10300" b="0" i="0" u="none" strike="noStrike" cap="none">
                <a:solidFill>
                  <a:srgbClr val="758085"/>
                </a:solidFill>
                <a:latin typeface="Calibri"/>
                <a:ea typeface="Calibri"/>
                <a:cs typeface="Calibri"/>
                <a:sym typeface="Calibri"/>
              </a:rPr>
              <a:t>52</a:t>
            </a:fld>
            <a:endParaRPr sz="10300" b="0" i="0" u="none" strike="noStrike" cap="none">
              <a:solidFill>
                <a:schemeClr val="dk1"/>
              </a:solidFill>
              <a:latin typeface="Arial"/>
              <a:ea typeface="Arial"/>
              <a:cs typeface="Arial"/>
              <a:sym typeface="Arial"/>
            </a:endParaRPr>
          </a:p>
        </p:txBody>
      </p:sp>
      <p:sp>
        <p:nvSpPr>
          <p:cNvPr id="346" name="Google Shape;346;p16"/>
          <p:cNvSpPr/>
          <p:nvPr/>
        </p:nvSpPr>
        <p:spPr>
          <a:xfrm>
            <a:off x="5951880" y="6509520"/>
            <a:ext cx="2161800" cy="304560"/>
          </a:xfrm>
          <a:prstGeom prst="rect">
            <a:avLst/>
          </a:prstGeom>
          <a:noFill/>
          <a:ln>
            <a:noFill/>
          </a:ln>
        </p:spPr>
        <p:txBody>
          <a:bodyPr spcFirstLastPara="1" wrap="square" lIns="90000" tIns="45000" rIns="90000" bIns="45000" anchor="t" anchorCtr="0">
            <a:normAutofit/>
          </a:bodyPr>
          <a:lstStyle/>
          <a:p>
            <a:pPr marL="91440" marR="0" lvl="0" indent="-90719" algn="l" rtl="0">
              <a:lnSpc>
                <a:spcPct val="85000"/>
              </a:lnSpc>
              <a:spcBef>
                <a:spcPts val="0"/>
              </a:spcBef>
              <a:spcAft>
                <a:spcPts val="0"/>
              </a:spcAft>
              <a:buClr>
                <a:srgbClr val="000000"/>
              </a:buClr>
              <a:buSzPts val="1100"/>
              <a:buFont typeface="Arial"/>
              <a:buNone/>
            </a:pPr>
            <a:r>
              <a:rPr lang="es-AR" sz="1100" b="0" i="0" u="none" strike="noStrike" cap="none">
                <a:solidFill>
                  <a:srgbClr val="8B8B8B"/>
                </a:solidFill>
                <a:latin typeface="Calibri"/>
                <a:ea typeface="Calibri"/>
                <a:cs typeface="Calibri"/>
                <a:sym typeface="Calibri"/>
              </a:rPr>
              <a:t>Pressman 7ma Edición Cap 8</a:t>
            </a:r>
            <a:endParaRPr sz="1100" b="0" i="0" u="none" strike="noStrike" cap="none">
              <a:solidFill>
                <a:schemeClr val="dk1"/>
              </a:solidFill>
              <a:latin typeface="Arial"/>
              <a:ea typeface="Arial"/>
              <a:cs typeface="Arial"/>
              <a:sym typeface="Arial"/>
            </a:endParaRPr>
          </a:p>
        </p:txBody>
      </p:sp>
      <p:sp>
        <p:nvSpPr>
          <p:cNvPr id="347" name="Google Shape;347;p16"/>
          <p:cNvSpPr/>
          <p:nvPr/>
        </p:nvSpPr>
        <p:spPr>
          <a:xfrm>
            <a:off x="623520" y="1902600"/>
            <a:ext cx="9792360" cy="4478040"/>
          </a:xfrm>
          <a:prstGeom prst="rect">
            <a:avLst/>
          </a:prstGeom>
          <a:noFill/>
          <a:ln>
            <a:noFill/>
          </a:ln>
        </p:spPr>
        <p:txBody>
          <a:bodyPr spcFirstLastPara="1" wrap="square" lIns="90000" tIns="45000" rIns="90000" bIns="45000" anchor="t" anchorCtr="0">
            <a:noAutofit/>
          </a:bodyPr>
          <a:lstStyle/>
          <a:p>
            <a:pPr marL="345440" marR="0" lvl="0" indent="-345440" algn="l" rtl="0">
              <a:lnSpc>
                <a:spcPct val="85000"/>
              </a:lnSpc>
              <a:spcBef>
                <a:spcPts val="0"/>
              </a:spcBef>
              <a:spcAft>
                <a:spcPts val="0"/>
              </a:spcAft>
              <a:buClr>
                <a:srgbClr val="C00000"/>
              </a:buClr>
              <a:buSzPts val="3200"/>
              <a:buFont typeface="Noto Sans Symbols"/>
              <a:buChar char="❖"/>
            </a:pPr>
            <a:r>
              <a:rPr lang="es-AR" sz="3200" b="0" i="0" u="none" strike="noStrike" cap="none">
                <a:solidFill>
                  <a:srgbClr val="262626"/>
                </a:solidFill>
                <a:latin typeface="Calibri"/>
                <a:ea typeface="Calibri"/>
                <a:cs typeface="Calibri"/>
                <a:sym typeface="Calibri"/>
              </a:rPr>
              <a:t>Modularidad</a:t>
            </a:r>
            <a:endParaRPr sz="3200" b="0" i="0" u="none" strike="noStrike" cap="none">
              <a:solidFill>
                <a:schemeClr val="dk1"/>
              </a:solidFill>
              <a:latin typeface="Arial"/>
              <a:ea typeface="Arial"/>
              <a:cs typeface="Arial"/>
              <a:sym typeface="Arial"/>
            </a:endParaRPr>
          </a:p>
          <a:p>
            <a:pPr marL="347400" marR="0" lvl="1" indent="-342360" algn="l" rtl="0">
              <a:lnSpc>
                <a:spcPct val="85000"/>
              </a:lnSpc>
              <a:spcBef>
                <a:spcPts val="601"/>
              </a:spcBef>
              <a:spcAft>
                <a:spcPts val="0"/>
              </a:spcAft>
              <a:buClr>
                <a:srgbClr val="262626"/>
              </a:buClr>
              <a:buSzPts val="2400"/>
              <a:buFont typeface="Arial"/>
              <a:buChar char=" "/>
            </a:pPr>
            <a:r>
              <a:rPr lang="es-AR" sz="2400" b="0" i="0" u="none" strike="noStrike" cap="none">
                <a:solidFill>
                  <a:srgbClr val="262626"/>
                </a:solidFill>
                <a:latin typeface="Calibri"/>
                <a:ea typeface="Calibri"/>
                <a:cs typeface="Calibri"/>
                <a:sym typeface="Calibri"/>
              </a:rPr>
              <a:t>El software se divide en componentes nombrados y abordados por separado, llamados frecuentemente módulos, que se integran para satisfacer los requisitos del problema.</a:t>
            </a: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85000"/>
              </a:lnSpc>
              <a:spcBef>
                <a:spcPts val="1301"/>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348" name="Google Shape;348;p16"/>
          <p:cNvSpPr/>
          <p:nvPr/>
        </p:nvSpPr>
        <p:spPr>
          <a:xfrm>
            <a:off x="168840" y="6554520"/>
            <a:ext cx="2154240" cy="212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rgbClr val="8F8F8F"/>
                </a:solidFill>
                <a:latin typeface="Calibri"/>
                <a:ea typeface="Calibri"/>
                <a:cs typeface="Calibri"/>
                <a:sym typeface="Calibri"/>
              </a:rPr>
              <a:t>Ingeniería de Software II</a:t>
            </a: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7"/>
          <p:cNvSpPr/>
          <p:nvPr/>
        </p:nvSpPr>
        <p:spPr>
          <a:xfrm>
            <a:off x="623520" y="91080"/>
            <a:ext cx="10022040" cy="1128600"/>
          </a:xfrm>
          <a:prstGeom prst="rect">
            <a:avLst/>
          </a:pr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Clr>
                <a:srgbClr val="000000"/>
              </a:buClr>
              <a:buSzPts val="4000"/>
              <a:buFont typeface="Arial"/>
              <a:buNone/>
            </a:pPr>
            <a:r>
              <a:rPr lang="es-AR" sz="4000" b="1" i="0" u="none" strike="noStrike" cap="none" dirty="0">
                <a:solidFill>
                  <a:srgbClr val="4A6717"/>
                </a:solidFill>
                <a:latin typeface="Calibri"/>
                <a:ea typeface="Calibri"/>
                <a:cs typeface="Calibri"/>
                <a:sym typeface="Calibri"/>
              </a:rPr>
              <a:t>Conceptos de Diseño</a:t>
            </a:r>
            <a:endParaRPr sz="4000" b="0" i="0" u="none" strike="noStrike" cap="none" dirty="0">
              <a:solidFill>
                <a:schemeClr val="dk1"/>
              </a:solidFill>
              <a:latin typeface="Arial"/>
              <a:ea typeface="Arial"/>
              <a:cs typeface="Arial"/>
              <a:sym typeface="Arial"/>
            </a:endParaRPr>
          </a:p>
        </p:txBody>
      </p:sp>
      <p:sp>
        <p:nvSpPr>
          <p:cNvPr id="354" name="Google Shape;354;p17"/>
          <p:cNvSpPr/>
          <p:nvPr/>
        </p:nvSpPr>
        <p:spPr>
          <a:xfrm>
            <a:off x="9249480" y="2852640"/>
            <a:ext cx="2925360" cy="104796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Clr>
                <a:srgbClr val="000000"/>
              </a:buClr>
              <a:buSzPts val="10300"/>
              <a:buFont typeface="Arial"/>
              <a:buNone/>
            </a:pPr>
            <a:fld id="{00000000-1234-1234-1234-123412341234}" type="slidenum">
              <a:rPr lang="es-AR" sz="10300" b="0" i="0" u="none" strike="noStrike" cap="none">
                <a:solidFill>
                  <a:srgbClr val="758085"/>
                </a:solidFill>
                <a:latin typeface="Calibri"/>
                <a:ea typeface="Calibri"/>
                <a:cs typeface="Calibri"/>
                <a:sym typeface="Calibri"/>
              </a:rPr>
              <a:t>53</a:t>
            </a:fld>
            <a:endParaRPr sz="10300" b="0" i="0" u="none" strike="noStrike" cap="none">
              <a:solidFill>
                <a:schemeClr val="dk1"/>
              </a:solidFill>
              <a:latin typeface="Arial"/>
              <a:ea typeface="Arial"/>
              <a:cs typeface="Arial"/>
              <a:sym typeface="Arial"/>
            </a:endParaRPr>
          </a:p>
        </p:txBody>
      </p:sp>
      <p:sp>
        <p:nvSpPr>
          <p:cNvPr id="355" name="Google Shape;355;p17"/>
          <p:cNvSpPr/>
          <p:nvPr/>
        </p:nvSpPr>
        <p:spPr>
          <a:xfrm>
            <a:off x="5951880" y="6509520"/>
            <a:ext cx="2161800" cy="304560"/>
          </a:xfrm>
          <a:prstGeom prst="rect">
            <a:avLst/>
          </a:prstGeom>
          <a:noFill/>
          <a:ln>
            <a:noFill/>
          </a:ln>
        </p:spPr>
        <p:txBody>
          <a:bodyPr spcFirstLastPara="1" wrap="square" lIns="90000" tIns="45000" rIns="90000" bIns="45000" anchor="t" anchorCtr="0">
            <a:normAutofit/>
          </a:bodyPr>
          <a:lstStyle/>
          <a:p>
            <a:pPr marL="91440" marR="0" lvl="0" indent="-90719" algn="l" rtl="0">
              <a:lnSpc>
                <a:spcPct val="85000"/>
              </a:lnSpc>
              <a:spcBef>
                <a:spcPts val="0"/>
              </a:spcBef>
              <a:spcAft>
                <a:spcPts val="0"/>
              </a:spcAft>
              <a:buClr>
                <a:srgbClr val="000000"/>
              </a:buClr>
              <a:buSzPts val="1100"/>
              <a:buFont typeface="Arial"/>
              <a:buNone/>
            </a:pPr>
            <a:r>
              <a:rPr lang="es-AR" sz="1100" b="0" i="0" u="none" strike="noStrike" cap="none">
                <a:solidFill>
                  <a:srgbClr val="8B8B8B"/>
                </a:solidFill>
                <a:latin typeface="Calibri"/>
                <a:ea typeface="Calibri"/>
                <a:cs typeface="Calibri"/>
                <a:sym typeface="Calibri"/>
              </a:rPr>
              <a:t>Pressman 7ma Edición Cap 8</a:t>
            </a:r>
            <a:endParaRPr sz="1100" b="0" i="0" u="none" strike="noStrike" cap="none">
              <a:solidFill>
                <a:schemeClr val="dk1"/>
              </a:solidFill>
              <a:latin typeface="Arial"/>
              <a:ea typeface="Arial"/>
              <a:cs typeface="Arial"/>
              <a:sym typeface="Arial"/>
            </a:endParaRPr>
          </a:p>
        </p:txBody>
      </p:sp>
      <p:sp>
        <p:nvSpPr>
          <p:cNvPr id="356" name="Google Shape;356;p17"/>
          <p:cNvSpPr/>
          <p:nvPr/>
        </p:nvSpPr>
        <p:spPr>
          <a:xfrm>
            <a:off x="623520" y="1902600"/>
            <a:ext cx="9792360" cy="4478040"/>
          </a:xfrm>
          <a:prstGeom prst="rect">
            <a:avLst/>
          </a:prstGeom>
          <a:noFill/>
          <a:ln>
            <a:noFill/>
          </a:ln>
        </p:spPr>
        <p:txBody>
          <a:bodyPr spcFirstLastPara="1" wrap="square" lIns="90000" tIns="45000" rIns="90000" bIns="45000" anchor="t" anchorCtr="0">
            <a:normAutofit/>
          </a:bodyPr>
          <a:lstStyle/>
          <a:p>
            <a:pPr marL="434340" marR="0" lvl="0" indent="-434340" algn="l" rtl="0">
              <a:lnSpc>
                <a:spcPct val="85000"/>
              </a:lnSpc>
              <a:spcBef>
                <a:spcPts val="0"/>
              </a:spcBef>
              <a:spcAft>
                <a:spcPts val="0"/>
              </a:spcAft>
              <a:buClr>
                <a:srgbClr val="C00000"/>
              </a:buClr>
              <a:buSzPts val="3600"/>
              <a:buFont typeface="Noto Sans Symbols"/>
              <a:buChar char="❖"/>
            </a:pPr>
            <a:r>
              <a:rPr lang="es-AR" sz="3600" b="0" i="0" u="none" strike="noStrike" cap="none">
                <a:solidFill>
                  <a:srgbClr val="262626"/>
                </a:solidFill>
                <a:latin typeface="Calibri"/>
                <a:ea typeface="Calibri"/>
                <a:cs typeface="Calibri"/>
                <a:sym typeface="Calibri"/>
              </a:rPr>
              <a:t>¿Cuántos módulos tiene que tener un programa?</a:t>
            </a:r>
            <a:endParaRPr sz="3600" b="0" i="0" u="none" strike="noStrike" cap="none">
              <a:solidFill>
                <a:schemeClr val="dk1"/>
              </a:solidFill>
              <a:latin typeface="Arial"/>
              <a:ea typeface="Arial"/>
              <a:cs typeface="Arial"/>
              <a:sym typeface="Arial"/>
            </a:endParaRPr>
          </a:p>
          <a:p>
            <a:pPr marL="0" marR="0" lvl="0" indent="0" algn="l" rtl="0">
              <a:lnSpc>
                <a:spcPct val="85000"/>
              </a:lnSpc>
              <a:spcBef>
                <a:spcPts val="1301"/>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357" name="Google Shape;357;p17"/>
          <p:cNvSpPr/>
          <p:nvPr/>
        </p:nvSpPr>
        <p:spPr>
          <a:xfrm>
            <a:off x="168840" y="6554520"/>
            <a:ext cx="2154240" cy="212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rgbClr val="8F8F8F"/>
                </a:solidFill>
                <a:latin typeface="Calibri"/>
                <a:ea typeface="Calibri"/>
                <a:cs typeface="Calibri"/>
                <a:sym typeface="Calibri"/>
              </a:rPr>
              <a:t>Ingeniería de Software II</a:t>
            </a:r>
            <a:endParaRPr sz="1400" b="0" i="0" u="none" strike="noStrike" cap="none">
              <a:solidFill>
                <a:schemeClr val="dk1"/>
              </a:solidFill>
              <a:latin typeface="Arial"/>
              <a:ea typeface="Arial"/>
              <a:cs typeface="Arial"/>
              <a:sym typeface="Arial"/>
            </a:endParaRPr>
          </a:p>
        </p:txBody>
      </p:sp>
      <p:pic>
        <p:nvPicPr>
          <p:cNvPr id="358" name="Google Shape;358;p17"/>
          <p:cNvPicPr preferRelativeResize="0"/>
          <p:nvPr/>
        </p:nvPicPr>
        <p:blipFill rotWithShape="1">
          <a:blip r:embed="rId3">
            <a:alphaModFix/>
          </a:blip>
          <a:srcRect t="4281" r="2969" b="10162"/>
          <a:stretch/>
        </p:blipFill>
        <p:spPr>
          <a:xfrm>
            <a:off x="3502080" y="2853000"/>
            <a:ext cx="5940000" cy="312588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58"/>
                                        </p:tgtEl>
                                        <p:attrNameLst>
                                          <p:attrName>style.visibility</p:attrName>
                                        </p:attrNameLst>
                                      </p:cBhvr>
                                      <p:to>
                                        <p:strVal val="visible"/>
                                      </p:to>
                                    </p:set>
                                    <p:anim calcmode="lin" valueType="num">
                                      <p:cBhvr additive="base">
                                        <p:cTn id="7" dur="1000"/>
                                        <p:tgtEl>
                                          <p:spTgt spid="358"/>
                                        </p:tgtEl>
                                        <p:attrNameLst>
                                          <p:attrName>ppt_w</p:attrName>
                                        </p:attrNameLst>
                                      </p:cBhvr>
                                      <p:tavLst>
                                        <p:tav tm="0">
                                          <p:val>
                                            <p:strVal val="0"/>
                                          </p:val>
                                        </p:tav>
                                        <p:tav tm="100000">
                                          <p:val>
                                            <p:strVal val="#ppt_w"/>
                                          </p:val>
                                        </p:tav>
                                      </p:tavLst>
                                    </p:anim>
                                    <p:anim calcmode="lin" valueType="num">
                                      <p:cBhvr additive="base">
                                        <p:cTn id="8" dur="1000"/>
                                        <p:tgtEl>
                                          <p:spTgt spid="358"/>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18"/>
          <p:cNvSpPr/>
          <p:nvPr/>
        </p:nvSpPr>
        <p:spPr>
          <a:xfrm>
            <a:off x="690120" y="161640"/>
            <a:ext cx="10022040" cy="1128600"/>
          </a:xfrm>
          <a:prstGeom prst="rect">
            <a:avLst/>
          </a:pr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Clr>
                <a:srgbClr val="000000"/>
              </a:buClr>
              <a:buSzPts val="4000"/>
              <a:buFont typeface="Arial"/>
              <a:buNone/>
            </a:pPr>
            <a:r>
              <a:rPr lang="es-AR" sz="4000" b="1" i="0" u="none" strike="noStrike" cap="none" dirty="0">
                <a:solidFill>
                  <a:srgbClr val="4A6717"/>
                </a:solidFill>
                <a:latin typeface="Calibri"/>
                <a:ea typeface="Calibri"/>
                <a:cs typeface="Calibri"/>
                <a:sym typeface="Calibri"/>
              </a:rPr>
              <a:t>Conceptos de Diseño</a:t>
            </a:r>
            <a:endParaRPr sz="4000" b="0" i="0" u="none" strike="noStrike" cap="none" dirty="0">
              <a:solidFill>
                <a:schemeClr val="dk1"/>
              </a:solidFill>
              <a:latin typeface="Arial"/>
              <a:ea typeface="Arial"/>
              <a:cs typeface="Arial"/>
              <a:sym typeface="Arial"/>
            </a:endParaRPr>
          </a:p>
        </p:txBody>
      </p:sp>
      <p:sp>
        <p:nvSpPr>
          <p:cNvPr id="365" name="Google Shape;365;p18"/>
          <p:cNvSpPr/>
          <p:nvPr/>
        </p:nvSpPr>
        <p:spPr>
          <a:xfrm>
            <a:off x="9249480" y="2852640"/>
            <a:ext cx="2925360" cy="104796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Clr>
                <a:srgbClr val="000000"/>
              </a:buClr>
              <a:buSzPts val="10300"/>
              <a:buFont typeface="Arial"/>
              <a:buNone/>
            </a:pPr>
            <a:fld id="{00000000-1234-1234-1234-123412341234}" type="slidenum">
              <a:rPr lang="es-AR" sz="10300" b="0" i="0" u="none" strike="noStrike" cap="none">
                <a:solidFill>
                  <a:srgbClr val="C00000"/>
                </a:solidFill>
                <a:latin typeface="Calibri"/>
                <a:ea typeface="Calibri"/>
                <a:cs typeface="Calibri"/>
                <a:sym typeface="Calibri"/>
              </a:rPr>
              <a:t>54</a:t>
            </a:fld>
            <a:endParaRPr sz="10300" b="0" i="0" u="none" strike="noStrike" cap="none">
              <a:solidFill>
                <a:schemeClr val="dk1"/>
              </a:solidFill>
              <a:latin typeface="Arial"/>
              <a:ea typeface="Arial"/>
              <a:cs typeface="Arial"/>
              <a:sym typeface="Arial"/>
            </a:endParaRPr>
          </a:p>
        </p:txBody>
      </p:sp>
      <p:sp>
        <p:nvSpPr>
          <p:cNvPr id="366" name="Google Shape;366;p18"/>
          <p:cNvSpPr/>
          <p:nvPr/>
        </p:nvSpPr>
        <p:spPr>
          <a:xfrm>
            <a:off x="5951880" y="6509520"/>
            <a:ext cx="2161800" cy="304560"/>
          </a:xfrm>
          <a:prstGeom prst="rect">
            <a:avLst/>
          </a:prstGeom>
          <a:noFill/>
          <a:ln>
            <a:noFill/>
          </a:ln>
        </p:spPr>
        <p:txBody>
          <a:bodyPr spcFirstLastPara="1" wrap="square" lIns="90000" tIns="45000" rIns="90000" bIns="45000" anchor="t" anchorCtr="0">
            <a:normAutofit/>
          </a:bodyPr>
          <a:lstStyle/>
          <a:p>
            <a:pPr marL="91440" marR="0" lvl="0" indent="-90719" algn="l" rtl="0">
              <a:lnSpc>
                <a:spcPct val="85000"/>
              </a:lnSpc>
              <a:spcBef>
                <a:spcPts val="0"/>
              </a:spcBef>
              <a:spcAft>
                <a:spcPts val="0"/>
              </a:spcAft>
              <a:buClr>
                <a:srgbClr val="000000"/>
              </a:buClr>
              <a:buSzPts val="1100"/>
              <a:buFont typeface="Arial"/>
              <a:buNone/>
            </a:pPr>
            <a:r>
              <a:rPr lang="es-AR" sz="1100" b="0" i="0" u="none" strike="noStrike" cap="none">
                <a:solidFill>
                  <a:srgbClr val="8B8B8B"/>
                </a:solidFill>
                <a:latin typeface="Calibri"/>
                <a:ea typeface="Calibri"/>
                <a:cs typeface="Calibri"/>
                <a:sym typeface="Calibri"/>
              </a:rPr>
              <a:t>Pressman 7ma Edición Cap 8</a:t>
            </a:r>
            <a:endParaRPr sz="1100" b="0" i="0" u="none" strike="noStrike" cap="none">
              <a:solidFill>
                <a:schemeClr val="dk1"/>
              </a:solidFill>
              <a:latin typeface="Arial"/>
              <a:ea typeface="Arial"/>
              <a:cs typeface="Arial"/>
              <a:sym typeface="Arial"/>
            </a:endParaRPr>
          </a:p>
        </p:txBody>
      </p:sp>
      <p:sp>
        <p:nvSpPr>
          <p:cNvPr id="367" name="Google Shape;367;p18"/>
          <p:cNvSpPr/>
          <p:nvPr/>
        </p:nvSpPr>
        <p:spPr>
          <a:xfrm>
            <a:off x="623520" y="1902600"/>
            <a:ext cx="9792360" cy="4478040"/>
          </a:xfrm>
          <a:prstGeom prst="rect">
            <a:avLst/>
          </a:prstGeom>
          <a:noFill/>
          <a:ln>
            <a:noFill/>
          </a:ln>
        </p:spPr>
        <p:txBody>
          <a:bodyPr spcFirstLastPara="1" wrap="square" lIns="90000" tIns="45000" rIns="90000" bIns="45000" anchor="t" anchorCtr="0">
            <a:normAutofit/>
          </a:bodyPr>
          <a:lstStyle/>
          <a:p>
            <a:pPr marL="345440" marR="0" lvl="0" indent="-345440" algn="l" rtl="0">
              <a:lnSpc>
                <a:spcPct val="85000"/>
              </a:lnSpc>
              <a:spcBef>
                <a:spcPts val="0"/>
              </a:spcBef>
              <a:spcAft>
                <a:spcPts val="0"/>
              </a:spcAft>
              <a:buClr>
                <a:srgbClr val="C00000"/>
              </a:buClr>
              <a:buSzPts val="3200"/>
              <a:buFont typeface="Noto Sans Symbols"/>
              <a:buChar char="❖"/>
            </a:pPr>
            <a:r>
              <a:rPr lang="es-AR" sz="3200" b="0" i="0" u="none" strike="noStrike" cap="none">
                <a:solidFill>
                  <a:srgbClr val="262626"/>
                </a:solidFill>
                <a:latin typeface="Calibri"/>
                <a:ea typeface="Calibri"/>
                <a:cs typeface="Calibri"/>
                <a:sym typeface="Calibri"/>
              </a:rPr>
              <a:t>Ocultamiento de información </a:t>
            </a:r>
            <a:endParaRPr sz="3200" b="0" i="0" u="none" strike="noStrike" cap="none">
              <a:solidFill>
                <a:schemeClr val="dk1"/>
              </a:solidFill>
              <a:latin typeface="Arial"/>
              <a:ea typeface="Arial"/>
              <a:cs typeface="Arial"/>
              <a:sym typeface="Arial"/>
            </a:endParaRPr>
          </a:p>
          <a:p>
            <a:pPr marL="347400" marR="0" lvl="1" indent="-342360" algn="l" rtl="0">
              <a:lnSpc>
                <a:spcPct val="85000"/>
              </a:lnSpc>
              <a:spcBef>
                <a:spcPts val="601"/>
              </a:spcBef>
              <a:spcAft>
                <a:spcPts val="0"/>
              </a:spcAft>
              <a:buClr>
                <a:srgbClr val="262626"/>
              </a:buClr>
              <a:buSzPts val="2400"/>
              <a:buFont typeface="Arial"/>
              <a:buChar char=" "/>
            </a:pPr>
            <a:r>
              <a:rPr lang="es-AR" sz="2400" b="0" i="0" u="none" strike="noStrike" cap="none">
                <a:solidFill>
                  <a:srgbClr val="262626"/>
                </a:solidFill>
                <a:latin typeface="Calibri"/>
                <a:ea typeface="Calibri"/>
                <a:cs typeface="Calibri"/>
                <a:sym typeface="Calibri"/>
              </a:rPr>
              <a:t>La información que está dentro un módulo es inaccesible a otros que no la necesiten. </a:t>
            </a:r>
            <a:endParaRPr sz="2400" b="0" i="0" u="none" strike="noStrike" cap="none">
              <a:solidFill>
                <a:schemeClr val="dk1"/>
              </a:solidFill>
              <a:latin typeface="Arial"/>
              <a:ea typeface="Arial"/>
              <a:cs typeface="Arial"/>
              <a:sym typeface="Arial"/>
            </a:endParaRPr>
          </a:p>
        </p:txBody>
      </p:sp>
      <p:sp>
        <p:nvSpPr>
          <p:cNvPr id="368" name="Google Shape;368;p18"/>
          <p:cNvSpPr/>
          <p:nvPr/>
        </p:nvSpPr>
        <p:spPr>
          <a:xfrm>
            <a:off x="168840" y="6554520"/>
            <a:ext cx="2154240" cy="212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rgbClr val="8F8F8F"/>
                </a:solidFill>
                <a:latin typeface="Calibri"/>
                <a:ea typeface="Calibri"/>
                <a:cs typeface="Calibri"/>
                <a:sym typeface="Calibri"/>
              </a:rPr>
              <a:t>Ingeniería de Software II</a:t>
            </a:r>
            <a:endParaRPr sz="1400" b="0" i="0" u="none" strike="noStrike" cap="none">
              <a:solidFill>
                <a:schemeClr val="dk1"/>
              </a:solidFill>
              <a:latin typeface="Arial"/>
              <a:ea typeface="Arial"/>
              <a:cs typeface="Arial"/>
              <a:sym typeface="Arial"/>
            </a:endParaRPr>
          </a:p>
        </p:txBody>
      </p:sp>
      <p:pic>
        <p:nvPicPr>
          <p:cNvPr id="369" name="Google Shape;369;p18"/>
          <p:cNvPicPr preferRelativeResize="0"/>
          <p:nvPr/>
        </p:nvPicPr>
        <p:blipFill rotWithShape="1">
          <a:blip r:embed="rId3">
            <a:alphaModFix/>
          </a:blip>
          <a:srcRect l="5831" t="6414" r="4484" b="13810"/>
          <a:stretch/>
        </p:blipFill>
        <p:spPr>
          <a:xfrm>
            <a:off x="6255720" y="2998800"/>
            <a:ext cx="2914200" cy="276948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19"/>
          <p:cNvSpPr/>
          <p:nvPr/>
        </p:nvSpPr>
        <p:spPr>
          <a:xfrm>
            <a:off x="558360" y="184680"/>
            <a:ext cx="10022040" cy="1128600"/>
          </a:xfrm>
          <a:prstGeom prst="rect">
            <a:avLst/>
          </a:pr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Clr>
                <a:srgbClr val="000000"/>
              </a:buClr>
              <a:buSzPts val="4000"/>
              <a:buFont typeface="Arial"/>
              <a:buNone/>
            </a:pPr>
            <a:r>
              <a:rPr lang="es-AR" sz="4000" b="1" i="0" u="none" strike="noStrike" cap="none" dirty="0">
                <a:solidFill>
                  <a:srgbClr val="4A6717"/>
                </a:solidFill>
                <a:latin typeface="Calibri"/>
                <a:ea typeface="Calibri"/>
                <a:cs typeface="Calibri"/>
                <a:sym typeface="Calibri"/>
              </a:rPr>
              <a:t>Conceptos de Diseño</a:t>
            </a:r>
            <a:endParaRPr sz="4000" b="0" i="0" u="none" strike="noStrike" cap="none" dirty="0">
              <a:solidFill>
                <a:schemeClr val="dk1"/>
              </a:solidFill>
              <a:latin typeface="Arial"/>
              <a:ea typeface="Arial"/>
              <a:cs typeface="Arial"/>
              <a:sym typeface="Arial"/>
            </a:endParaRPr>
          </a:p>
        </p:txBody>
      </p:sp>
      <p:sp>
        <p:nvSpPr>
          <p:cNvPr id="375" name="Google Shape;375;p19"/>
          <p:cNvSpPr/>
          <p:nvPr/>
        </p:nvSpPr>
        <p:spPr>
          <a:xfrm>
            <a:off x="9249480" y="2852640"/>
            <a:ext cx="2925360" cy="104796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Clr>
                <a:srgbClr val="000000"/>
              </a:buClr>
              <a:buSzPts val="10300"/>
              <a:buFont typeface="Arial"/>
              <a:buNone/>
            </a:pPr>
            <a:fld id="{00000000-1234-1234-1234-123412341234}" type="slidenum">
              <a:rPr lang="es-AR" sz="10300" b="0" i="0" u="none" strike="noStrike" cap="none">
                <a:solidFill>
                  <a:srgbClr val="C00000"/>
                </a:solidFill>
                <a:latin typeface="Calibri"/>
                <a:ea typeface="Calibri"/>
                <a:cs typeface="Calibri"/>
                <a:sym typeface="Calibri"/>
              </a:rPr>
              <a:t>55</a:t>
            </a:fld>
            <a:endParaRPr sz="10300" b="0" i="0" u="none" strike="noStrike" cap="none">
              <a:solidFill>
                <a:schemeClr val="dk1"/>
              </a:solidFill>
              <a:latin typeface="Arial"/>
              <a:ea typeface="Arial"/>
              <a:cs typeface="Arial"/>
              <a:sym typeface="Arial"/>
            </a:endParaRPr>
          </a:p>
        </p:txBody>
      </p:sp>
      <p:sp>
        <p:nvSpPr>
          <p:cNvPr id="376" name="Google Shape;376;p19"/>
          <p:cNvSpPr/>
          <p:nvPr/>
        </p:nvSpPr>
        <p:spPr>
          <a:xfrm>
            <a:off x="5951880" y="6509520"/>
            <a:ext cx="2161800" cy="304560"/>
          </a:xfrm>
          <a:prstGeom prst="rect">
            <a:avLst/>
          </a:prstGeom>
          <a:noFill/>
          <a:ln>
            <a:noFill/>
          </a:ln>
        </p:spPr>
        <p:txBody>
          <a:bodyPr spcFirstLastPara="1" wrap="square" lIns="90000" tIns="45000" rIns="90000" bIns="45000" anchor="t" anchorCtr="0">
            <a:normAutofit/>
          </a:bodyPr>
          <a:lstStyle/>
          <a:p>
            <a:pPr marL="91440" marR="0" lvl="0" indent="-90719" algn="l" rtl="0">
              <a:lnSpc>
                <a:spcPct val="85000"/>
              </a:lnSpc>
              <a:spcBef>
                <a:spcPts val="0"/>
              </a:spcBef>
              <a:spcAft>
                <a:spcPts val="0"/>
              </a:spcAft>
              <a:buClr>
                <a:srgbClr val="000000"/>
              </a:buClr>
              <a:buSzPts val="1100"/>
              <a:buFont typeface="Arial"/>
              <a:buNone/>
            </a:pPr>
            <a:r>
              <a:rPr lang="es-AR" sz="1100" b="0" i="0" u="none" strike="noStrike" cap="none">
                <a:solidFill>
                  <a:srgbClr val="8B8B8B"/>
                </a:solidFill>
                <a:latin typeface="Calibri"/>
                <a:ea typeface="Calibri"/>
                <a:cs typeface="Calibri"/>
                <a:sym typeface="Calibri"/>
              </a:rPr>
              <a:t>Pressman 7ma Edición Cap 8</a:t>
            </a:r>
            <a:endParaRPr sz="1100" b="0" i="0" u="none" strike="noStrike" cap="none">
              <a:solidFill>
                <a:schemeClr val="dk1"/>
              </a:solidFill>
              <a:latin typeface="Arial"/>
              <a:ea typeface="Arial"/>
              <a:cs typeface="Arial"/>
              <a:sym typeface="Arial"/>
            </a:endParaRPr>
          </a:p>
        </p:txBody>
      </p:sp>
      <p:sp>
        <p:nvSpPr>
          <p:cNvPr id="377" name="Google Shape;377;p19"/>
          <p:cNvSpPr/>
          <p:nvPr/>
        </p:nvSpPr>
        <p:spPr>
          <a:xfrm>
            <a:off x="623520" y="1902600"/>
            <a:ext cx="9792360" cy="4478040"/>
          </a:xfrm>
          <a:prstGeom prst="rect">
            <a:avLst/>
          </a:prstGeom>
          <a:noFill/>
          <a:ln>
            <a:noFill/>
          </a:ln>
        </p:spPr>
        <p:txBody>
          <a:bodyPr spcFirstLastPara="1" wrap="square" lIns="90000" tIns="45000" rIns="90000" bIns="45000" anchor="t" anchorCtr="0">
            <a:normAutofit/>
          </a:bodyPr>
          <a:lstStyle/>
          <a:p>
            <a:pPr marL="0" marR="0" lvl="0" indent="0" algn="l" rtl="0">
              <a:lnSpc>
                <a:spcPct val="85000"/>
              </a:lnSpc>
              <a:spcBef>
                <a:spcPts val="0"/>
              </a:spcBef>
              <a:spcAft>
                <a:spcPts val="0"/>
              </a:spcAft>
              <a:buClr>
                <a:srgbClr val="000000"/>
              </a:buClr>
              <a:buSzPts val="3600"/>
              <a:buFont typeface="Arial"/>
              <a:buNone/>
            </a:pPr>
            <a:r>
              <a:rPr lang="es-AR" sz="3600" b="0" i="0" u="none" strike="noStrike" cap="none">
                <a:solidFill>
                  <a:srgbClr val="262626"/>
                </a:solidFill>
                <a:latin typeface="Calibri"/>
                <a:ea typeface="Calibri"/>
                <a:cs typeface="Calibri"/>
                <a:sym typeface="Calibri"/>
              </a:rPr>
              <a:t>I</a:t>
            </a:r>
            <a:r>
              <a:rPr lang="es-AR" sz="2800" b="0" i="0" u="none" strike="noStrike" cap="none">
                <a:solidFill>
                  <a:srgbClr val="262626"/>
                </a:solidFill>
                <a:latin typeface="Calibri"/>
                <a:ea typeface="Calibri"/>
                <a:cs typeface="Calibri"/>
                <a:sym typeface="Calibri"/>
              </a:rPr>
              <a:t>ndependencia Funcional = </a:t>
            </a:r>
            <a:r>
              <a:rPr lang="es-AR" sz="2800" b="0" i="1" u="none" strike="noStrike" cap="none">
                <a:solidFill>
                  <a:srgbClr val="262626"/>
                </a:solidFill>
                <a:latin typeface="Calibri"/>
                <a:ea typeface="Calibri"/>
                <a:cs typeface="Calibri"/>
                <a:sym typeface="Calibri"/>
              </a:rPr>
              <a:t>Modularidad + Abstracción + </a:t>
            </a:r>
            <a:endParaRPr sz="2800" b="0" i="0" u="none" strike="noStrike" cap="none">
              <a:solidFill>
                <a:schemeClr val="dk1"/>
              </a:solidFill>
              <a:latin typeface="Arial"/>
              <a:ea typeface="Arial"/>
              <a:cs typeface="Arial"/>
              <a:sym typeface="Arial"/>
            </a:endParaRPr>
          </a:p>
          <a:p>
            <a:pPr marL="0" marR="0" lvl="0" indent="0" algn="l" rtl="0">
              <a:lnSpc>
                <a:spcPct val="85000"/>
              </a:lnSpc>
              <a:spcBef>
                <a:spcPts val="1301"/>
              </a:spcBef>
              <a:spcAft>
                <a:spcPts val="0"/>
              </a:spcAft>
              <a:buClr>
                <a:srgbClr val="000000"/>
              </a:buClr>
              <a:buSzPts val="2800"/>
              <a:buFont typeface="Arial"/>
              <a:buNone/>
            </a:pPr>
            <a:r>
              <a:rPr lang="es-AR" sz="2800" b="0" i="1" u="none" strike="noStrike" cap="none">
                <a:solidFill>
                  <a:srgbClr val="262626"/>
                </a:solidFill>
                <a:latin typeface="Calibri"/>
                <a:ea typeface="Calibri"/>
                <a:cs typeface="Calibri"/>
                <a:sym typeface="Calibri"/>
              </a:rPr>
              <a:t>                                                  Ocultamiento de Información.</a:t>
            </a:r>
            <a:endParaRPr sz="2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Arial"/>
              <a:ea typeface="Arial"/>
              <a:cs typeface="Arial"/>
              <a:sym typeface="Arial"/>
            </a:endParaRPr>
          </a:p>
        </p:txBody>
      </p:sp>
      <p:sp>
        <p:nvSpPr>
          <p:cNvPr id="378" name="Google Shape;378;p19"/>
          <p:cNvSpPr/>
          <p:nvPr/>
        </p:nvSpPr>
        <p:spPr>
          <a:xfrm>
            <a:off x="168840" y="6554520"/>
            <a:ext cx="2154240" cy="212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rgbClr val="8F8F8F"/>
                </a:solidFill>
                <a:latin typeface="Calibri"/>
                <a:ea typeface="Calibri"/>
                <a:cs typeface="Calibri"/>
                <a:sym typeface="Calibri"/>
              </a:rPr>
              <a:t>Ingeniería de Software II</a:t>
            </a:r>
            <a:endParaRPr sz="1400" b="0" i="0" u="none" strike="noStrike" cap="none">
              <a:solidFill>
                <a:schemeClr val="dk1"/>
              </a:solidFill>
              <a:latin typeface="Arial"/>
              <a:ea typeface="Arial"/>
              <a:cs typeface="Arial"/>
              <a:sym typeface="Arial"/>
            </a:endParaRPr>
          </a:p>
        </p:txBody>
      </p:sp>
      <p:pic>
        <p:nvPicPr>
          <p:cNvPr id="379" name="Google Shape;379;p19" descr="Marca de verificación"/>
          <p:cNvPicPr preferRelativeResize="0"/>
          <p:nvPr/>
        </p:nvPicPr>
        <p:blipFill rotWithShape="1">
          <a:blip r:embed="rId3">
            <a:alphaModFix/>
          </a:blip>
          <a:srcRect/>
          <a:stretch/>
        </p:blipFill>
        <p:spPr>
          <a:xfrm>
            <a:off x="9203040" y="1902600"/>
            <a:ext cx="913680" cy="913680"/>
          </a:xfrm>
          <a:prstGeom prst="rect">
            <a:avLst/>
          </a:prstGeom>
          <a:noFill/>
          <a:ln>
            <a:noFill/>
          </a:ln>
        </p:spPr>
      </p:pic>
      <p:pic>
        <p:nvPicPr>
          <p:cNvPr id="380" name="Google Shape;380;p19"/>
          <p:cNvPicPr preferRelativeResize="0"/>
          <p:nvPr/>
        </p:nvPicPr>
        <p:blipFill rotWithShape="1">
          <a:blip r:embed="rId4">
            <a:alphaModFix/>
          </a:blip>
          <a:srcRect/>
          <a:stretch/>
        </p:blipFill>
        <p:spPr>
          <a:xfrm>
            <a:off x="988200" y="3276000"/>
            <a:ext cx="1562760" cy="1632240"/>
          </a:xfrm>
          <a:prstGeom prst="rect">
            <a:avLst/>
          </a:prstGeom>
          <a:noFill/>
          <a:ln>
            <a:noFill/>
          </a:ln>
        </p:spPr>
      </p:pic>
      <p:sp>
        <p:nvSpPr>
          <p:cNvPr id="381" name="Google Shape;381;p19"/>
          <p:cNvSpPr/>
          <p:nvPr/>
        </p:nvSpPr>
        <p:spPr>
          <a:xfrm>
            <a:off x="2561400" y="3900960"/>
            <a:ext cx="789228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s-AR" sz="2400" b="0" i="0" u="none" strike="noStrike" cap="none">
                <a:solidFill>
                  <a:srgbClr val="000000"/>
                </a:solidFill>
                <a:latin typeface="Calibri"/>
                <a:ea typeface="Calibri"/>
                <a:cs typeface="Calibri"/>
                <a:sym typeface="Calibri"/>
              </a:rPr>
              <a:t> la cohesión y el acoplamiento entre los módulos</a:t>
            </a:r>
            <a:endParaRPr sz="2400" b="0" i="0" u="none" strike="noStrike" cap="none">
              <a:solidFill>
                <a:schemeClr val="dk1"/>
              </a:solidFill>
              <a:latin typeface="Arial"/>
              <a:ea typeface="Arial"/>
              <a:cs typeface="Arial"/>
              <a:sym typeface="Arial"/>
            </a:endParaRPr>
          </a:p>
        </p:txBody>
      </p:sp>
      <p:sp>
        <p:nvSpPr>
          <p:cNvPr id="382" name="Google Shape;382;p19"/>
          <p:cNvSpPr/>
          <p:nvPr/>
        </p:nvSpPr>
        <p:spPr>
          <a:xfrm>
            <a:off x="3198960" y="4893840"/>
            <a:ext cx="478440" cy="982440"/>
          </a:xfrm>
          <a:prstGeom prst="upArrow">
            <a:avLst>
              <a:gd name="adj1" fmla="val 50000"/>
              <a:gd name="adj2" fmla="val 50000"/>
            </a:avLst>
          </a:prstGeom>
          <a:solidFill>
            <a:schemeClr val="accent1"/>
          </a:solidFill>
          <a:ln w="25400" cap="flat" cmpd="sng">
            <a:solidFill>
              <a:srgbClr val="8C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19"/>
          <p:cNvSpPr/>
          <p:nvPr/>
        </p:nvSpPr>
        <p:spPr>
          <a:xfrm>
            <a:off x="1057320" y="5088600"/>
            <a:ext cx="274248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s-AR" sz="2400" b="0" i="0" u="none" strike="noStrike" cap="none">
                <a:solidFill>
                  <a:srgbClr val="000000"/>
                </a:solidFill>
                <a:latin typeface="Calibri"/>
                <a:ea typeface="Calibri"/>
                <a:cs typeface="Calibri"/>
                <a:sym typeface="Calibri"/>
              </a:rPr>
              <a:t>se busca..</a:t>
            </a:r>
            <a:endParaRPr sz="2400" b="0" i="0" u="none" strike="noStrike" cap="none">
              <a:solidFill>
                <a:schemeClr val="dk1"/>
              </a:solidFill>
              <a:latin typeface="Arial"/>
              <a:ea typeface="Arial"/>
              <a:cs typeface="Arial"/>
              <a:sym typeface="Arial"/>
            </a:endParaRPr>
          </a:p>
        </p:txBody>
      </p:sp>
      <p:sp>
        <p:nvSpPr>
          <p:cNvPr id="384" name="Google Shape;384;p19"/>
          <p:cNvSpPr/>
          <p:nvPr/>
        </p:nvSpPr>
        <p:spPr>
          <a:xfrm>
            <a:off x="3576960" y="5272920"/>
            <a:ext cx="2742480" cy="3646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000000"/>
                </a:solidFill>
                <a:latin typeface="Calibri"/>
                <a:ea typeface="Calibri"/>
                <a:cs typeface="Calibri"/>
                <a:sym typeface="Calibri"/>
              </a:rPr>
              <a:t>cohesión</a:t>
            </a:r>
            <a:endParaRPr sz="1800" b="0" i="0" u="none" strike="noStrike" cap="none">
              <a:solidFill>
                <a:schemeClr val="dk1"/>
              </a:solidFill>
              <a:latin typeface="Arial"/>
              <a:ea typeface="Arial"/>
              <a:cs typeface="Arial"/>
              <a:sym typeface="Arial"/>
            </a:endParaRPr>
          </a:p>
        </p:txBody>
      </p:sp>
      <p:sp>
        <p:nvSpPr>
          <p:cNvPr id="385" name="Google Shape;385;p19"/>
          <p:cNvSpPr/>
          <p:nvPr/>
        </p:nvSpPr>
        <p:spPr>
          <a:xfrm>
            <a:off x="5905800" y="4970880"/>
            <a:ext cx="478440" cy="982440"/>
          </a:xfrm>
          <a:prstGeom prst="downArrow">
            <a:avLst>
              <a:gd name="adj1" fmla="val 50000"/>
              <a:gd name="adj2" fmla="val 50000"/>
            </a:avLst>
          </a:prstGeom>
          <a:solidFill>
            <a:schemeClr val="accent1"/>
          </a:solidFill>
          <a:ln w="25400" cap="flat" cmpd="sng">
            <a:solidFill>
              <a:srgbClr val="8C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19"/>
          <p:cNvSpPr/>
          <p:nvPr/>
        </p:nvSpPr>
        <p:spPr>
          <a:xfrm>
            <a:off x="2810520" y="4666320"/>
            <a:ext cx="5517720" cy="1363680"/>
          </a:xfrm>
          <a:prstGeom prst="rect">
            <a:avLst/>
          </a:prstGeom>
          <a:noFill/>
          <a:ln w="25400" cap="flat" cmpd="sng">
            <a:solidFill>
              <a:srgbClr val="8C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19"/>
          <p:cNvSpPr/>
          <p:nvPr/>
        </p:nvSpPr>
        <p:spPr>
          <a:xfrm>
            <a:off x="6391440" y="5199120"/>
            <a:ext cx="2742480" cy="3646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0" u="none" strike="noStrike" cap="none">
                <a:solidFill>
                  <a:srgbClr val="000000"/>
                </a:solidFill>
                <a:latin typeface="Calibri"/>
                <a:ea typeface="Calibri"/>
                <a:cs typeface="Calibri"/>
                <a:sym typeface="Calibri"/>
              </a:rPr>
              <a:t>acoplamiento</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20"/>
          <p:cNvSpPr/>
          <p:nvPr/>
        </p:nvSpPr>
        <p:spPr>
          <a:xfrm>
            <a:off x="623520" y="499680"/>
            <a:ext cx="10234440" cy="1272600"/>
          </a:xfrm>
          <a:prstGeom prst="rect">
            <a:avLst/>
          </a:pr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Clr>
                <a:srgbClr val="000000"/>
              </a:buClr>
              <a:buSzPts val="4800"/>
              <a:buFont typeface="Arial"/>
              <a:buNone/>
            </a:pPr>
            <a:r>
              <a:rPr lang="es-AR" sz="4800" b="1" i="0" u="none" strike="noStrike" cap="none">
                <a:solidFill>
                  <a:srgbClr val="4A6717"/>
                </a:solidFill>
                <a:latin typeface="Calibri"/>
                <a:ea typeface="Calibri"/>
                <a:cs typeface="Calibri"/>
                <a:sym typeface="Calibri"/>
              </a:rPr>
              <a:t>Independencia Funcional </a:t>
            </a:r>
            <a:br>
              <a:rPr lang="es-AR" sz="1800" b="0" i="0" u="none" strike="noStrike" cap="none">
                <a:solidFill>
                  <a:schemeClr val="dk1"/>
                </a:solidFill>
                <a:latin typeface="Arial"/>
                <a:ea typeface="Arial"/>
                <a:cs typeface="Arial"/>
                <a:sym typeface="Arial"/>
              </a:rPr>
            </a:br>
            <a:endParaRPr sz="4800" b="0" i="0" u="none" strike="noStrike" cap="none">
              <a:solidFill>
                <a:schemeClr val="dk1"/>
              </a:solidFill>
              <a:latin typeface="Arial"/>
              <a:ea typeface="Arial"/>
              <a:cs typeface="Arial"/>
              <a:sym typeface="Arial"/>
            </a:endParaRPr>
          </a:p>
        </p:txBody>
      </p:sp>
      <p:sp>
        <p:nvSpPr>
          <p:cNvPr id="393" name="Google Shape;393;p20"/>
          <p:cNvSpPr/>
          <p:nvPr/>
        </p:nvSpPr>
        <p:spPr>
          <a:xfrm>
            <a:off x="9266040" y="2781000"/>
            <a:ext cx="2925360" cy="139644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Clr>
                <a:srgbClr val="000000"/>
              </a:buClr>
              <a:buSzPts val="10300"/>
              <a:buFont typeface="Arial"/>
              <a:buNone/>
            </a:pPr>
            <a:fld id="{00000000-1234-1234-1234-123412341234}" type="slidenum">
              <a:rPr lang="es-AR" sz="10300" b="0" i="0" u="none" strike="noStrike" cap="none">
                <a:solidFill>
                  <a:srgbClr val="758085"/>
                </a:solidFill>
                <a:latin typeface="Calibri"/>
                <a:ea typeface="Calibri"/>
                <a:cs typeface="Calibri"/>
                <a:sym typeface="Calibri"/>
              </a:rPr>
              <a:t>56</a:t>
            </a:fld>
            <a:endParaRPr sz="10300" b="0" i="0" u="none" strike="noStrike" cap="none">
              <a:solidFill>
                <a:schemeClr val="dk1"/>
              </a:solidFill>
              <a:latin typeface="Arial"/>
              <a:ea typeface="Arial"/>
              <a:cs typeface="Arial"/>
              <a:sym typeface="Arial"/>
            </a:endParaRPr>
          </a:p>
        </p:txBody>
      </p:sp>
      <p:sp>
        <p:nvSpPr>
          <p:cNvPr id="394" name="Google Shape;394;p20"/>
          <p:cNvSpPr/>
          <p:nvPr/>
        </p:nvSpPr>
        <p:spPr>
          <a:xfrm>
            <a:off x="168840" y="6554520"/>
            <a:ext cx="2154240" cy="212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rgbClr val="BFBFBF"/>
                </a:solidFill>
                <a:latin typeface="Calibri"/>
                <a:ea typeface="Calibri"/>
                <a:cs typeface="Calibri"/>
                <a:sym typeface="Calibri"/>
              </a:rPr>
              <a:t>Ingeniería de Software II</a:t>
            </a:r>
            <a:endParaRPr sz="1400" b="0" i="0" u="none" strike="noStrike" cap="none">
              <a:solidFill>
                <a:schemeClr val="dk1"/>
              </a:solidFill>
              <a:latin typeface="Arial"/>
              <a:ea typeface="Arial"/>
              <a:cs typeface="Arial"/>
              <a:sym typeface="Arial"/>
            </a:endParaRPr>
          </a:p>
        </p:txBody>
      </p:sp>
      <p:sp>
        <p:nvSpPr>
          <p:cNvPr id="395" name="Google Shape;395;p20"/>
          <p:cNvSpPr/>
          <p:nvPr/>
        </p:nvSpPr>
        <p:spPr>
          <a:xfrm>
            <a:off x="731520" y="1980360"/>
            <a:ext cx="9792720" cy="4479120"/>
          </a:xfrm>
          <a:prstGeom prst="rect">
            <a:avLst/>
          </a:prstGeom>
          <a:noFill/>
          <a:ln>
            <a:noFill/>
          </a:ln>
        </p:spPr>
        <p:txBody>
          <a:bodyPr spcFirstLastPara="1" wrap="square" lIns="90000" tIns="45000" rIns="90000" bIns="45000" anchor="t" anchorCtr="0">
            <a:normAutofit/>
          </a:bodyPr>
          <a:lstStyle/>
          <a:p>
            <a:pPr marL="347400" marR="0" lvl="1" indent="-342360" algn="l" rtl="0">
              <a:lnSpc>
                <a:spcPct val="85000"/>
              </a:lnSpc>
              <a:spcBef>
                <a:spcPts val="0"/>
              </a:spcBef>
              <a:spcAft>
                <a:spcPts val="0"/>
              </a:spcAft>
              <a:buClr>
                <a:srgbClr val="262626"/>
              </a:buClr>
              <a:buSzPts val="2800"/>
              <a:buFont typeface="Arial"/>
              <a:buChar char=" "/>
            </a:pPr>
            <a:r>
              <a:rPr lang="es-AR" sz="2800" b="0" i="0" u="none" strike="noStrike" cap="none">
                <a:solidFill>
                  <a:srgbClr val="262626"/>
                </a:solidFill>
                <a:latin typeface="Calibri"/>
                <a:ea typeface="Calibri"/>
                <a:cs typeface="Calibri"/>
                <a:sym typeface="Calibri"/>
              </a:rPr>
              <a:t>Cohesión (Coherente)</a:t>
            </a:r>
            <a:endParaRPr sz="2800" b="0" i="0" u="none" strike="noStrike" cap="none">
              <a:solidFill>
                <a:schemeClr val="dk1"/>
              </a:solidFill>
              <a:latin typeface="Arial"/>
              <a:ea typeface="Arial"/>
              <a:cs typeface="Arial"/>
              <a:sym typeface="Arial"/>
            </a:endParaRPr>
          </a:p>
          <a:p>
            <a:pPr marL="548640" marR="0" lvl="2" indent="-547920" algn="l" rtl="0">
              <a:lnSpc>
                <a:spcPct val="85000"/>
              </a:lnSpc>
              <a:spcBef>
                <a:spcPts val="601"/>
              </a:spcBef>
              <a:spcAft>
                <a:spcPts val="0"/>
              </a:spcAft>
              <a:buClr>
                <a:srgbClr val="262626"/>
              </a:buClr>
              <a:buSzPts val="2400"/>
              <a:buFont typeface="Arial"/>
              <a:buChar char=" "/>
            </a:pPr>
            <a:r>
              <a:rPr lang="es-AR" sz="2400" b="0" i="1" u="none" strike="noStrike" cap="none">
                <a:solidFill>
                  <a:srgbClr val="262626"/>
                </a:solidFill>
                <a:latin typeface="Calibri"/>
                <a:ea typeface="Calibri"/>
                <a:cs typeface="Calibri"/>
                <a:sym typeface="Calibri"/>
              </a:rPr>
              <a:t>Medida de fuerza o relación funcional existente entre las sentencias o grupos de sentencias de un mismo módulo. </a:t>
            </a:r>
            <a:endParaRPr sz="2400" b="0" i="0" u="none" strike="noStrike" cap="none">
              <a:solidFill>
                <a:schemeClr val="dk1"/>
              </a:solidFill>
              <a:latin typeface="Arial"/>
              <a:ea typeface="Arial"/>
              <a:cs typeface="Arial"/>
              <a:sym typeface="Arial"/>
            </a:endParaRPr>
          </a:p>
        </p:txBody>
      </p:sp>
      <p:pic>
        <p:nvPicPr>
          <p:cNvPr id="396" name="Google Shape;396;p20" descr="Marca de verificación"/>
          <p:cNvPicPr preferRelativeResize="0"/>
          <p:nvPr/>
        </p:nvPicPr>
        <p:blipFill rotWithShape="1">
          <a:blip r:embed="rId3">
            <a:alphaModFix/>
          </a:blip>
          <a:srcRect/>
          <a:stretch/>
        </p:blipFill>
        <p:spPr>
          <a:xfrm>
            <a:off x="992880" y="4139280"/>
            <a:ext cx="741600" cy="753840"/>
          </a:xfrm>
          <a:prstGeom prst="rect">
            <a:avLst/>
          </a:prstGeom>
          <a:noFill/>
          <a:ln>
            <a:noFill/>
          </a:ln>
        </p:spPr>
      </p:pic>
      <p:sp>
        <p:nvSpPr>
          <p:cNvPr id="397" name="Google Shape;397;p20"/>
          <p:cNvSpPr/>
          <p:nvPr/>
        </p:nvSpPr>
        <p:spPr>
          <a:xfrm>
            <a:off x="1934640" y="4220640"/>
            <a:ext cx="2742480" cy="3952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AR" sz="2000" b="0" i="0" u="none" strike="noStrike" cap="none">
                <a:solidFill>
                  <a:srgbClr val="000000"/>
                </a:solidFill>
                <a:latin typeface="Calibri"/>
                <a:ea typeface="Calibri"/>
                <a:cs typeface="Calibri"/>
                <a:sym typeface="Calibri"/>
              </a:rPr>
              <a:t>Alta cohesión </a:t>
            </a:r>
            <a:endParaRPr sz="2000" b="0" i="0" u="none" strike="noStrike" cap="none">
              <a:solidFill>
                <a:schemeClr val="dk1"/>
              </a:solidFill>
              <a:latin typeface="Arial"/>
              <a:ea typeface="Arial"/>
              <a:cs typeface="Arial"/>
              <a:sym typeface="Arial"/>
            </a:endParaRPr>
          </a:p>
        </p:txBody>
      </p:sp>
      <p:sp>
        <p:nvSpPr>
          <p:cNvPr id="398" name="Google Shape;398;p20"/>
          <p:cNvSpPr/>
          <p:nvPr/>
        </p:nvSpPr>
        <p:spPr>
          <a:xfrm>
            <a:off x="5388480" y="4134600"/>
            <a:ext cx="908640" cy="908640"/>
          </a:xfrm>
          <a:prstGeom prst="mathMultiply">
            <a:avLst>
              <a:gd name="adj1" fmla="val 23520"/>
            </a:avLst>
          </a:prstGeom>
          <a:solidFill>
            <a:schemeClr val="accent1"/>
          </a:solidFill>
          <a:ln w="25400" cap="flat" cmpd="sng">
            <a:solidFill>
              <a:srgbClr val="8C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20"/>
          <p:cNvSpPr/>
          <p:nvPr/>
        </p:nvSpPr>
        <p:spPr>
          <a:xfrm>
            <a:off x="6666120" y="4318920"/>
            <a:ext cx="2742480" cy="3952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AR" sz="2000" b="0" i="0" u="none" strike="noStrike" cap="none">
                <a:solidFill>
                  <a:srgbClr val="000000"/>
                </a:solidFill>
                <a:latin typeface="Calibri"/>
                <a:ea typeface="Calibri"/>
                <a:cs typeface="Calibri"/>
                <a:sym typeface="Calibri"/>
              </a:rPr>
              <a:t>Baja cohesión </a:t>
            </a: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21"/>
          <p:cNvSpPr/>
          <p:nvPr/>
        </p:nvSpPr>
        <p:spPr>
          <a:xfrm>
            <a:off x="623520" y="499680"/>
            <a:ext cx="10234440" cy="1272600"/>
          </a:xfrm>
          <a:prstGeom prst="rect">
            <a:avLst/>
          </a:prstGeom>
          <a:noFill/>
          <a:ln>
            <a:noFill/>
          </a:ln>
        </p:spPr>
        <p:txBody>
          <a:bodyPr spcFirstLastPara="1" wrap="square" lIns="90000" tIns="45000" rIns="90000" bIns="45000" anchor="ctr" anchorCtr="0">
            <a:normAutofit/>
          </a:bodyPr>
          <a:lstStyle/>
          <a:p>
            <a:pPr marL="0" marR="0" lvl="0" indent="0" algn="l" rtl="0">
              <a:lnSpc>
                <a:spcPct val="85000"/>
              </a:lnSpc>
              <a:spcBef>
                <a:spcPts val="0"/>
              </a:spcBef>
              <a:spcAft>
                <a:spcPts val="0"/>
              </a:spcAft>
              <a:buClr>
                <a:srgbClr val="000000"/>
              </a:buClr>
              <a:buSzPts val="4800"/>
              <a:buFont typeface="Arial"/>
              <a:buNone/>
            </a:pPr>
            <a:r>
              <a:rPr lang="es-AR" sz="4800" b="1" i="0" u="none" strike="noStrike" cap="none">
                <a:solidFill>
                  <a:srgbClr val="4A6717"/>
                </a:solidFill>
                <a:latin typeface="Calibri"/>
                <a:ea typeface="Calibri"/>
                <a:cs typeface="Calibri"/>
                <a:sym typeface="Calibri"/>
              </a:rPr>
              <a:t>Independencia Funcional - </a:t>
            </a:r>
            <a:r>
              <a:rPr lang="es-AR" sz="3600" b="1" i="0" u="none" strike="noStrike" cap="none">
                <a:solidFill>
                  <a:srgbClr val="4A6717"/>
                </a:solidFill>
                <a:latin typeface="Calibri"/>
                <a:ea typeface="Calibri"/>
                <a:cs typeface="Calibri"/>
                <a:sym typeface="Calibri"/>
              </a:rPr>
              <a:t>Tipos de Cohesión  </a:t>
            </a:r>
            <a:endParaRPr sz="3600" b="0" i="0" u="none" strike="noStrike" cap="none">
              <a:solidFill>
                <a:schemeClr val="dk1"/>
              </a:solidFill>
              <a:latin typeface="Arial"/>
              <a:ea typeface="Arial"/>
              <a:cs typeface="Arial"/>
              <a:sym typeface="Arial"/>
            </a:endParaRPr>
          </a:p>
        </p:txBody>
      </p:sp>
      <p:sp>
        <p:nvSpPr>
          <p:cNvPr id="405" name="Google Shape;405;p21"/>
          <p:cNvSpPr/>
          <p:nvPr/>
        </p:nvSpPr>
        <p:spPr>
          <a:xfrm>
            <a:off x="9266040" y="2781000"/>
            <a:ext cx="2925360" cy="139644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Clr>
                <a:srgbClr val="000000"/>
              </a:buClr>
              <a:buSzPts val="10300"/>
              <a:buFont typeface="Arial"/>
              <a:buNone/>
            </a:pPr>
            <a:fld id="{00000000-1234-1234-1234-123412341234}" type="slidenum">
              <a:rPr lang="es-AR" sz="10300" b="0" i="0" u="none" strike="noStrike" cap="none">
                <a:solidFill>
                  <a:srgbClr val="758085"/>
                </a:solidFill>
                <a:latin typeface="Calibri"/>
                <a:ea typeface="Calibri"/>
                <a:cs typeface="Calibri"/>
                <a:sym typeface="Calibri"/>
              </a:rPr>
              <a:t>57</a:t>
            </a:fld>
            <a:endParaRPr sz="10300" b="0" i="0" u="none" strike="noStrike" cap="none">
              <a:solidFill>
                <a:schemeClr val="dk1"/>
              </a:solidFill>
              <a:latin typeface="Arial"/>
              <a:ea typeface="Arial"/>
              <a:cs typeface="Arial"/>
              <a:sym typeface="Arial"/>
            </a:endParaRPr>
          </a:p>
        </p:txBody>
      </p:sp>
      <p:sp>
        <p:nvSpPr>
          <p:cNvPr id="406" name="Google Shape;406;p21"/>
          <p:cNvSpPr/>
          <p:nvPr/>
        </p:nvSpPr>
        <p:spPr>
          <a:xfrm>
            <a:off x="168840" y="6554520"/>
            <a:ext cx="2154240" cy="212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rgbClr val="BFBFBF"/>
                </a:solidFill>
                <a:latin typeface="Calibri"/>
                <a:ea typeface="Calibri"/>
                <a:cs typeface="Calibri"/>
                <a:sym typeface="Calibri"/>
              </a:rPr>
              <a:t>Ingeniería de Software II</a:t>
            </a:r>
            <a:endParaRPr sz="1400" b="0" i="0" u="none" strike="noStrike" cap="none">
              <a:solidFill>
                <a:schemeClr val="dk1"/>
              </a:solidFill>
              <a:latin typeface="Arial"/>
              <a:ea typeface="Arial"/>
              <a:cs typeface="Arial"/>
              <a:sym typeface="Arial"/>
            </a:endParaRPr>
          </a:p>
        </p:txBody>
      </p:sp>
      <p:sp>
        <p:nvSpPr>
          <p:cNvPr id="407" name="Google Shape;407;p21"/>
          <p:cNvSpPr/>
          <p:nvPr/>
        </p:nvSpPr>
        <p:spPr>
          <a:xfrm>
            <a:off x="1012680" y="1811520"/>
            <a:ext cx="2963880" cy="3992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408" name="Google Shape;408;p21"/>
          <p:cNvGraphicFramePr/>
          <p:nvPr/>
        </p:nvGraphicFramePr>
        <p:xfrm>
          <a:off x="4101120" y="2516760"/>
          <a:ext cx="3600000" cy="3248155"/>
        </p:xfrm>
        <a:graphic>
          <a:graphicData uri="http://schemas.openxmlformats.org/drawingml/2006/table">
            <a:tbl>
              <a:tblPr>
                <a:noFill/>
              </a:tblPr>
              <a:tblGrid>
                <a:gridCol w="3600000">
                  <a:extLst>
                    <a:ext uri="{9D8B030D-6E8A-4147-A177-3AD203B41FA5}">
                      <a16:colId xmlns:a16="http://schemas.microsoft.com/office/drawing/2014/main" val="20000"/>
                    </a:ext>
                  </a:extLst>
                </a:gridCol>
              </a:tblGrid>
              <a:tr h="508325">
                <a:tc>
                  <a:txBody>
                    <a:bodyPr/>
                    <a:lstStyle/>
                    <a:p>
                      <a:pPr marL="0" marR="0" lvl="0" indent="0" algn="l" rtl="0">
                        <a:lnSpc>
                          <a:spcPct val="100000"/>
                        </a:lnSpc>
                        <a:spcBef>
                          <a:spcPts val="0"/>
                        </a:spcBef>
                        <a:spcAft>
                          <a:spcPts val="0"/>
                        </a:spcAft>
                        <a:buClr>
                          <a:srgbClr val="000000"/>
                        </a:buClr>
                        <a:buSzPts val="2400"/>
                        <a:buFont typeface="Arial"/>
                        <a:buNone/>
                      </a:pPr>
                      <a:r>
                        <a:rPr lang="es-AR" sz="2400" b="0" u="none" strike="noStrike" cap="none">
                          <a:solidFill>
                            <a:srgbClr val="000000"/>
                          </a:solidFill>
                          <a:latin typeface="Calibri"/>
                          <a:ea typeface="Calibri"/>
                          <a:cs typeface="Calibri"/>
                          <a:sym typeface="Calibri"/>
                        </a:rPr>
                        <a:t>Coincidental</a:t>
                      </a:r>
                      <a:endParaRPr sz="2400" b="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0"/>
                  </a:ext>
                </a:extLst>
              </a:tr>
              <a:tr h="508325">
                <a:tc>
                  <a:txBody>
                    <a:bodyPr/>
                    <a:lstStyle/>
                    <a:p>
                      <a:pPr marL="0" marR="0" lvl="0" indent="0" algn="l" rtl="0">
                        <a:lnSpc>
                          <a:spcPct val="100000"/>
                        </a:lnSpc>
                        <a:spcBef>
                          <a:spcPts val="0"/>
                        </a:spcBef>
                        <a:spcAft>
                          <a:spcPts val="0"/>
                        </a:spcAft>
                        <a:buClr>
                          <a:srgbClr val="000000"/>
                        </a:buClr>
                        <a:buSzPts val="2400"/>
                        <a:buFont typeface="Arial"/>
                        <a:buNone/>
                      </a:pPr>
                      <a:r>
                        <a:rPr lang="es-AR" sz="2400" b="0" u="none" strike="noStrike" cap="none">
                          <a:solidFill>
                            <a:srgbClr val="000000"/>
                          </a:solidFill>
                          <a:latin typeface="Calibri"/>
                          <a:ea typeface="Calibri"/>
                          <a:cs typeface="Calibri"/>
                          <a:sym typeface="Calibri"/>
                        </a:rPr>
                        <a:t>Lógica</a:t>
                      </a:r>
                      <a:endParaRPr sz="2400" b="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1"/>
                  </a:ext>
                </a:extLst>
              </a:tr>
              <a:tr h="508325">
                <a:tc>
                  <a:txBody>
                    <a:bodyPr/>
                    <a:lstStyle/>
                    <a:p>
                      <a:pPr marL="0" marR="0" lvl="0" indent="0" algn="l" rtl="0">
                        <a:lnSpc>
                          <a:spcPct val="100000"/>
                        </a:lnSpc>
                        <a:spcBef>
                          <a:spcPts val="0"/>
                        </a:spcBef>
                        <a:spcAft>
                          <a:spcPts val="0"/>
                        </a:spcAft>
                        <a:buClr>
                          <a:srgbClr val="000000"/>
                        </a:buClr>
                        <a:buSzPts val="2400"/>
                        <a:buFont typeface="Arial"/>
                        <a:buNone/>
                      </a:pPr>
                      <a:r>
                        <a:rPr lang="es-AR" sz="2400" b="0" u="none" strike="noStrike" cap="none">
                          <a:solidFill>
                            <a:srgbClr val="000000"/>
                          </a:solidFill>
                          <a:latin typeface="Calibri"/>
                          <a:ea typeface="Calibri"/>
                          <a:cs typeface="Calibri"/>
                          <a:sym typeface="Calibri"/>
                        </a:rPr>
                        <a:t>Temporal</a:t>
                      </a:r>
                      <a:endParaRPr sz="2400" b="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2"/>
                  </a:ext>
                </a:extLst>
              </a:tr>
              <a:tr h="921250">
                <a:tc>
                  <a:txBody>
                    <a:bodyPr/>
                    <a:lstStyle/>
                    <a:p>
                      <a:pPr marL="0" marR="0" lvl="0" indent="0" algn="l" rtl="0">
                        <a:lnSpc>
                          <a:spcPct val="100000"/>
                        </a:lnSpc>
                        <a:spcBef>
                          <a:spcPts val="0"/>
                        </a:spcBef>
                        <a:spcAft>
                          <a:spcPts val="0"/>
                        </a:spcAft>
                        <a:buClr>
                          <a:srgbClr val="000000"/>
                        </a:buClr>
                        <a:buSzPts val="2400"/>
                        <a:buFont typeface="Arial"/>
                        <a:buNone/>
                      </a:pPr>
                      <a:r>
                        <a:rPr lang="es-AR" sz="2400" b="0" u="none" strike="noStrike" cap="none">
                          <a:solidFill>
                            <a:srgbClr val="000000"/>
                          </a:solidFill>
                          <a:latin typeface="Calibri"/>
                          <a:ea typeface="Calibri"/>
                          <a:cs typeface="Calibri"/>
                          <a:sym typeface="Calibri"/>
                        </a:rPr>
                        <a:t>Procedimental</a:t>
                      </a:r>
                      <a:endParaRPr sz="2400" b="0" u="none" strike="noStrike" cap="none">
                        <a:latin typeface="Arial"/>
                        <a:ea typeface="Arial"/>
                        <a:cs typeface="Arial"/>
                        <a:sym typeface="Arial"/>
                      </a:endParaRPr>
                    </a:p>
                    <a:p>
                      <a:pPr marL="0" marR="0" lvl="0" indent="0" algn="l" rtl="0">
                        <a:lnSpc>
                          <a:spcPct val="100000"/>
                        </a:lnSpc>
                        <a:spcBef>
                          <a:spcPts val="99"/>
                        </a:spcBef>
                        <a:spcAft>
                          <a:spcPts val="0"/>
                        </a:spcAft>
                        <a:buClr>
                          <a:srgbClr val="000000"/>
                        </a:buClr>
                        <a:buSzPts val="2400"/>
                        <a:buFont typeface="Arial"/>
                        <a:buNone/>
                      </a:pPr>
                      <a:endParaRPr sz="2400" b="0" u="none" strike="noStrike" cap="none">
                        <a:latin typeface="Arial"/>
                        <a:ea typeface="Arial"/>
                        <a:cs typeface="Arial"/>
                        <a:sym typeface="Arial"/>
                      </a:endParaRPr>
                    </a:p>
                    <a:p>
                      <a:pPr marL="0" marR="0" lvl="0" indent="0" algn="l" rtl="0">
                        <a:lnSpc>
                          <a:spcPct val="100000"/>
                        </a:lnSpc>
                        <a:spcBef>
                          <a:spcPts val="99"/>
                        </a:spcBef>
                        <a:spcAft>
                          <a:spcPts val="0"/>
                        </a:spcAft>
                        <a:buClr>
                          <a:srgbClr val="000000"/>
                        </a:buClr>
                        <a:buSzPts val="2400"/>
                        <a:buFont typeface="Arial"/>
                        <a:buNone/>
                      </a:pPr>
                      <a:r>
                        <a:rPr lang="es-AR" sz="2400" b="0" u="none" strike="noStrike" cap="none">
                          <a:solidFill>
                            <a:srgbClr val="000000"/>
                          </a:solidFill>
                          <a:latin typeface="Calibri"/>
                          <a:ea typeface="Calibri"/>
                          <a:cs typeface="Calibri"/>
                          <a:sym typeface="Calibri"/>
                        </a:rPr>
                        <a:t>Comunicacional</a:t>
                      </a:r>
                      <a:endParaRPr sz="2400" b="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3"/>
                  </a:ext>
                </a:extLst>
              </a:tr>
              <a:tr h="509050">
                <a:tc>
                  <a:txBody>
                    <a:bodyPr/>
                    <a:lstStyle/>
                    <a:p>
                      <a:pPr marL="0" marR="0" lvl="0" indent="0" algn="l" rtl="0">
                        <a:lnSpc>
                          <a:spcPct val="100000"/>
                        </a:lnSpc>
                        <a:spcBef>
                          <a:spcPts val="0"/>
                        </a:spcBef>
                        <a:spcAft>
                          <a:spcPts val="0"/>
                        </a:spcAft>
                        <a:buClr>
                          <a:srgbClr val="000000"/>
                        </a:buClr>
                        <a:buSzPts val="2400"/>
                        <a:buFont typeface="Arial"/>
                        <a:buNone/>
                      </a:pPr>
                      <a:r>
                        <a:rPr lang="es-AR" sz="2400" b="0" u="none" strike="noStrike" cap="none">
                          <a:solidFill>
                            <a:srgbClr val="000000"/>
                          </a:solidFill>
                          <a:latin typeface="Calibri"/>
                          <a:ea typeface="Calibri"/>
                          <a:cs typeface="Calibri"/>
                          <a:sym typeface="Calibri"/>
                        </a:rPr>
                        <a:t>Funcional</a:t>
                      </a:r>
                      <a:endParaRPr sz="2400" b="0" u="none" strike="noStrike" cap="none">
                        <a:latin typeface="Arial"/>
                        <a:ea typeface="Arial"/>
                        <a:cs typeface="Arial"/>
                        <a:sym typeface="Arial"/>
                      </a:endParaRPr>
                    </a:p>
                  </a:txBody>
                  <a:tcPr marL="91450" marR="91450" marT="45725" marB="45725"/>
                </a:tc>
                <a:extLst>
                  <a:ext uri="{0D108BD9-81ED-4DB2-BD59-A6C34878D82A}">
                    <a16:rowId xmlns:a16="http://schemas.microsoft.com/office/drawing/2014/main" val="10004"/>
                  </a:ext>
                </a:extLst>
              </a:tr>
            </a:tbl>
          </a:graphicData>
        </a:graphic>
      </p:graphicFrame>
      <p:sp>
        <p:nvSpPr>
          <p:cNvPr id="409" name="Google Shape;409;p21"/>
          <p:cNvSpPr/>
          <p:nvPr/>
        </p:nvSpPr>
        <p:spPr>
          <a:xfrm>
            <a:off x="3789000" y="2509560"/>
            <a:ext cx="220680" cy="2912040"/>
          </a:xfrm>
          <a:prstGeom prst="downArrow">
            <a:avLst>
              <a:gd name="adj1" fmla="val 50000"/>
              <a:gd name="adj2" fmla="val 50000"/>
            </a:avLst>
          </a:prstGeom>
          <a:solidFill>
            <a:srgbClr val="576063"/>
          </a:solidFill>
          <a:ln w="25400" cap="flat" cmpd="sng">
            <a:solidFill>
              <a:srgbClr val="8C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21"/>
          <p:cNvSpPr/>
          <p:nvPr/>
        </p:nvSpPr>
        <p:spPr>
          <a:xfrm>
            <a:off x="2696400" y="2598120"/>
            <a:ext cx="2742480" cy="3952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AR" sz="2000" b="0" i="0" u="none" strike="noStrike" cap="none">
                <a:solidFill>
                  <a:srgbClr val="269426"/>
                </a:solidFill>
                <a:latin typeface="Calibri"/>
                <a:ea typeface="Calibri"/>
                <a:cs typeface="Calibri"/>
                <a:sym typeface="Calibri"/>
              </a:rPr>
              <a:t>Mas bajo</a:t>
            </a:r>
            <a:endParaRPr sz="2000" b="0" i="0" u="none" strike="noStrike" cap="none">
              <a:solidFill>
                <a:schemeClr val="dk1"/>
              </a:solidFill>
              <a:latin typeface="Arial"/>
              <a:ea typeface="Arial"/>
              <a:cs typeface="Arial"/>
              <a:sym typeface="Arial"/>
            </a:endParaRPr>
          </a:p>
        </p:txBody>
      </p:sp>
      <p:sp>
        <p:nvSpPr>
          <p:cNvPr id="411" name="Google Shape;411;p21"/>
          <p:cNvSpPr/>
          <p:nvPr/>
        </p:nvSpPr>
        <p:spPr>
          <a:xfrm>
            <a:off x="2413800" y="4994640"/>
            <a:ext cx="2742480" cy="3952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AR" sz="2000" b="0" i="0" u="none" strike="noStrike" cap="none">
                <a:solidFill>
                  <a:srgbClr val="FF0000"/>
                </a:solidFill>
                <a:latin typeface="Calibri"/>
                <a:ea typeface="Calibri"/>
                <a:cs typeface="Calibri"/>
                <a:sym typeface="Calibri"/>
              </a:rPr>
              <a:t>Mas alto</a:t>
            </a:r>
            <a:endParaRPr sz="2000" b="0" i="0" u="none" strike="noStrike" cap="none">
              <a:solidFill>
                <a:schemeClr val="dk1"/>
              </a:solidFill>
              <a:latin typeface="Arial"/>
              <a:ea typeface="Arial"/>
              <a:cs typeface="Arial"/>
              <a:sym typeface="Arial"/>
            </a:endParaRPr>
          </a:p>
        </p:txBody>
      </p:sp>
      <p:sp>
        <p:nvSpPr>
          <p:cNvPr id="412" name="Google Shape;412;p21"/>
          <p:cNvSpPr/>
          <p:nvPr/>
        </p:nvSpPr>
        <p:spPr>
          <a:xfrm>
            <a:off x="7175160" y="2016000"/>
            <a:ext cx="2742480" cy="1461960"/>
          </a:xfrm>
          <a:prstGeom prst="rect">
            <a:avLst/>
          </a:prstGeom>
          <a:gradFill>
            <a:gsLst>
              <a:gs pos="0">
                <a:srgbClr val="F3CCB9"/>
              </a:gs>
              <a:gs pos="100000">
                <a:srgbClr val="EFB89D"/>
              </a:gs>
            </a:gsLst>
            <a:lin ang="2700000" scaled="0"/>
          </a:gradFill>
          <a:ln w="9525" cap="flat" cmpd="sng">
            <a:solidFill>
              <a:srgbClr val="E5811C"/>
            </a:solidFill>
            <a:prstDash val="solid"/>
            <a:round/>
            <a:headEnd type="none" w="sm" len="sm"/>
            <a:tailEnd type="none" w="sm" len="sm"/>
          </a:ln>
          <a:effectLst>
            <a:outerShdw blurRad="40000" dist="20160" dir="5400000" rotWithShape="0">
              <a:srgbClr val="000000">
                <a:alpha val="36862"/>
              </a:srgbClr>
            </a:outerShdw>
          </a:effectLst>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1" u="none" strike="noStrike" cap="none">
                <a:solidFill>
                  <a:srgbClr val="262626"/>
                </a:solidFill>
                <a:latin typeface="Calibri"/>
                <a:ea typeface="Calibri"/>
                <a:cs typeface="Calibri"/>
                <a:sym typeface="Calibri"/>
              </a:rPr>
              <a:t>Cuando las sentencias llevan a cabo un conjunto de tareas que no están relacionadas o tienen poca relación </a:t>
            </a:r>
            <a:endParaRPr sz="1800" b="0" i="0" u="none" strike="noStrike" cap="none">
              <a:solidFill>
                <a:schemeClr val="dk1"/>
              </a:solidFill>
              <a:latin typeface="Arial"/>
              <a:ea typeface="Arial"/>
              <a:cs typeface="Arial"/>
              <a:sym typeface="Arial"/>
            </a:endParaRPr>
          </a:p>
        </p:txBody>
      </p:sp>
      <p:sp>
        <p:nvSpPr>
          <p:cNvPr id="413" name="Google Shape;413;p21"/>
          <p:cNvSpPr/>
          <p:nvPr/>
        </p:nvSpPr>
        <p:spPr>
          <a:xfrm flipH="1">
            <a:off x="5322960" y="2376000"/>
            <a:ext cx="1948680" cy="323640"/>
          </a:xfrm>
          <a:custGeom>
            <a:avLst/>
            <a:gdLst/>
            <a:ahLst/>
            <a:cxnLst/>
            <a:rect l="l" t="t" r="r" b="b"/>
            <a:pathLst>
              <a:path w="21600" h="21600" extrusionOk="0">
                <a:moveTo>
                  <a:pt x="0" y="0"/>
                </a:moveTo>
                <a:lnTo>
                  <a:pt x="21600" y="21600"/>
                </a:lnTo>
              </a:path>
            </a:pathLst>
          </a:custGeom>
          <a:noFill/>
          <a:ln w="38100" cap="flat" cmpd="sng">
            <a:solidFill>
              <a:srgbClr val="F5CDA4"/>
            </a:solidFill>
            <a:prstDash val="solid"/>
            <a:round/>
            <a:headEnd type="none" w="sm" len="sm"/>
            <a:tailEnd type="triangle" w="med" len="med"/>
          </a:ln>
          <a:effectLst>
            <a:outerShdw blurRad="40000" dist="23040" dir="5400000" rotWithShape="0">
              <a:srgbClr val="000000">
                <a:alpha val="34117"/>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4" name="Google Shape;414;p21"/>
          <p:cNvSpPr/>
          <p:nvPr/>
        </p:nvSpPr>
        <p:spPr>
          <a:xfrm>
            <a:off x="7199640" y="3168360"/>
            <a:ext cx="2718000" cy="913320"/>
          </a:xfrm>
          <a:prstGeom prst="rect">
            <a:avLst/>
          </a:prstGeom>
          <a:solidFill>
            <a:srgbClr val="D46161"/>
          </a:solidFill>
          <a:ln w="9525" cap="flat" cmpd="sng">
            <a:solidFill>
              <a:srgbClr val="E5811C"/>
            </a:solidFill>
            <a:prstDash val="solid"/>
            <a:round/>
            <a:headEnd type="none" w="sm" len="sm"/>
            <a:tailEnd type="none" w="sm" len="sm"/>
          </a:ln>
          <a:effectLst>
            <a:outerShdw blurRad="40000" dist="20160" dir="5400000" rotWithShape="0">
              <a:srgbClr val="000000">
                <a:alpha val="36862"/>
              </a:srgbClr>
            </a:outerShdw>
          </a:effectLst>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1" u="none" strike="noStrike" cap="none">
                <a:solidFill>
                  <a:srgbClr val="000000"/>
                </a:solidFill>
                <a:latin typeface="Calibri"/>
                <a:ea typeface="Calibri"/>
                <a:cs typeface="Calibri"/>
                <a:sym typeface="Calibri"/>
              </a:rPr>
              <a:t>Cuando las sentencias se relacionan lógicamente</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5" name="Google Shape;415;p21"/>
          <p:cNvSpPr/>
          <p:nvPr/>
        </p:nvSpPr>
        <p:spPr>
          <a:xfrm rot="10800000">
            <a:off x="4701600" y="3214440"/>
            <a:ext cx="2649240" cy="473760"/>
          </a:xfrm>
          <a:custGeom>
            <a:avLst/>
            <a:gdLst/>
            <a:ahLst/>
            <a:cxnLst/>
            <a:rect l="l" t="t" r="r" b="b"/>
            <a:pathLst>
              <a:path w="21600" h="21600" extrusionOk="0">
                <a:moveTo>
                  <a:pt x="0" y="0"/>
                </a:moveTo>
                <a:lnTo>
                  <a:pt x="21600" y="21600"/>
                </a:lnTo>
              </a:path>
            </a:pathLst>
          </a:custGeom>
          <a:noFill/>
          <a:ln w="38100" cap="flat" cmpd="sng">
            <a:solidFill>
              <a:schemeClr val="accent1"/>
            </a:solidFill>
            <a:prstDash val="solid"/>
            <a:round/>
            <a:headEnd type="none" w="sm" len="sm"/>
            <a:tailEnd type="triangle" w="med" len="med"/>
          </a:ln>
          <a:effectLst>
            <a:outerShdw blurRad="40000" dist="23040" dir="5400000" rotWithShape="0">
              <a:srgbClr val="000000">
                <a:alpha val="34117"/>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6" name="Google Shape;416;p21"/>
          <p:cNvSpPr/>
          <p:nvPr/>
        </p:nvSpPr>
        <p:spPr>
          <a:xfrm>
            <a:off x="145080" y="2234520"/>
            <a:ext cx="2742480" cy="1187640"/>
          </a:xfrm>
          <a:prstGeom prst="rect">
            <a:avLst/>
          </a:prstGeom>
          <a:solidFill>
            <a:srgbClr val="E1F2C6"/>
          </a:solidFill>
          <a:ln w="9525" cap="flat" cmpd="sng">
            <a:solidFill>
              <a:srgbClr val="C6E58E"/>
            </a:solidFill>
            <a:prstDash val="solid"/>
            <a:round/>
            <a:headEnd type="none" w="sm" len="sm"/>
            <a:tailEnd type="none" w="sm" len="sm"/>
          </a:ln>
          <a:effectLst>
            <a:outerShdw blurRad="40000" dist="20160" dir="5400000" rotWithShape="0">
              <a:srgbClr val="000000">
                <a:alpha val="36862"/>
              </a:srgbClr>
            </a:outerShdw>
          </a:effectLst>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1" u="none" strike="noStrike" cap="none">
                <a:solidFill>
                  <a:srgbClr val="000000"/>
                </a:solidFill>
                <a:latin typeface="Calibri"/>
                <a:ea typeface="Calibri"/>
                <a:cs typeface="Calibri"/>
                <a:sym typeface="Calibri"/>
              </a:rPr>
              <a:t>Cuando las sentencias se deben ejecutar en el mismo intervalo de tiempo</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7" name="Google Shape;417;p21"/>
          <p:cNvSpPr/>
          <p:nvPr/>
        </p:nvSpPr>
        <p:spPr>
          <a:xfrm>
            <a:off x="2381760" y="3254400"/>
            <a:ext cx="1823040" cy="163800"/>
          </a:xfrm>
          <a:custGeom>
            <a:avLst/>
            <a:gdLst/>
            <a:ahLst/>
            <a:cxnLst/>
            <a:rect l="l" t="t" r="r" b="b"/>
            <a:pathLst>
              <a:path w="21600" h="21600" extrusionOk="0">
                <a:moveTo>
                  <a:pt x="0" y="0"/>
                </a:moveTo>
                <a:lnTo>
                  <a:pt x="21600" y="21600"/>
                </a:lnTo>
              </a:path>
            </a:pathLst>
          </a:custGeom>
          <a:noFill/>
          <a:ln w="28425" cap="flat" cmpd="sng">
            <a:solidFill>
              <a:srgbClr val="C6E58E"/>
            </a:solidFill>
            <a:prstDash val="solid"/>
            <a:round/>
            <a:headEnd type="none" w="sm" len="sm"/>
            <a:tailEnd type="triangl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18" name="Google Shape;418;p21"/>
          <p:cNvSpPr/>
          <p:nvPr/>
        </p:nvSpPr>
        <p:spPr>
          <a:xfrm>
            <a:off x="297360" y="3628080"/>
            <a:ext cx="2742480" cy="913320"/>
          </a:xfrm>
          <a:prstGeom prst="rect">
            <a:avLst/>
          </a:prstGeom>
          <a:solidFill>
            <a:srgbClr val="CFCF19">
              <a:alpha val="87058"/>
            </a:srgbClr>
          </a:solidFill>
          <a:ln w="9525" cap="flat" cmpd="sng">
            <a:solidFill>
              <a:srgbClr val="C6E58E"/>
            </a:solidFill>
            <a:prstDash val="solid"/>
            <a:round/>
            <a:headEnd type="none" w="sm" len="sm"/>
            <a:tailEnd type="none" w="sm" len="sm"/>
          </a:ln>
          <a:effectLst>
            <a:outerShdw blurRad="40000" dist="20160" dir="5400000" rotWithShape="0">
              <a:srgbClr val="000000">
                <a:alpha val="36862"/>
              </a:srgbClr>
            </a:outerShdw>
          </a:effectLst>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1" u="none" strike="noStrike" cap="none">
                <a:solidFill>
                  <a:srgbClr val="000000"/>
                </a:solidFill>
                <a:latin typeface="Calibri"/>
                <a:ea typeface="Calibri"/>
                <a:cs typeface="Calibri"/>
                <a:sym typeface="Calibri"/>
              </a:rPr>
              <a:t>Cuando las sentencias tiene que ejecutarse en un orden especifico</a:t>
            </a:r>
            <a:endParaRPr sz="1800" b="0" i="0" u="none" strike="noStrike" cap="none">
              <a:solidFill>
                <a:schemeClr val="dk1"/>
              </a:solidFill>
              <a:latin typeface="Arial"/>
              <a:ea typeface="Arial"/>
              <a:cs typeface="Arial"/>
              <a:sym typeface="Arial"/>
            </a:endParaRPr>
          </a:p>
        </p:txBody>
      </p:sp>
      <p:sp>
        <p:nvSpPr>
          <p:cNvPr id="419" name="Google Shape;419;p21"/>
          <p:cNvSpPr/>
          <p:nvPr/>
        </p:nvSpPr>
        <p:spPr>
          <a:xfrm>
            <a:off x="3045600" y="4114800"/>
            <a:ext cx="1024200" cy="41040"/>
          </a:xfrm>
          <a:custGeom>
            <a:avLst/>
            <a:gdLst/>
            <a:ahLst/>
            <a:cxnLst/>
            <a:rect l="l" t="t" r="r" b="b"/>
            <a:pathLst>
              <a:path w="21600" h="21600" extrusionOk="0">
                <a:moveTo>
                  <a:pt x="0" y="0"/>
                </a:moveTo>
                <a:lnTo>
                  <a:pt x="21600" y="21600"/>
                </a:lnTo>
              </a:path>
            </a:pathLst>
          </a:custGeom>
          <a:noFill/>
          <a:ln w="28425" cap="flat" cmpd="sng">
            <a:solidFill>
              <a:srgbClr val="92D050"/>
            </a:solidFill>
            <a:prstDash val="solid"/>
            <a:round/>
            <a:headEnd type="none" w="sm" len="sm"/>
            <a:tailEnd type="triangl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0" name="Google Shape;420;p21"/>
          <p:cNvSpPr/>
          <p:nvPr/>
        </p:nvSpPr>
        <p:spPr>
          <a:xfrm>
            <a:off x="7462800" y="4623480"/>
            <a:ext cx="3393720" cy="1187640"/>
          </a:xfrm>
          <a:prstGeom prst="rect">
            <a:avLst/>
          </a:prstGeom>
          <a:solidFill>
            <a:srgbClr val="81CEEB"/>
          </a:solidFill>
          <a:ln w="9525" cap="flat" cmpd="sng">
            <a:solidFill>
              <a:srgbClr val="E5811C"/>
            </a:solidFill>
            <a:prstDash val="solid"/>
            <a:round/>
            <a:headEnd type="none" w="sm" len="sm"/>
            <a:tailEnd type="none" w="sm" len="sm"/>
          </a:ln>
          <a:effectLst>
            <a:outerShdw blurRad="40000" dist="20160" dir="5400000" rotWithShape="0">
              <a:srgbClr val="000000">
                <a:alpha val="36862"/>
              </a:srgbClr>
            </a:outerShdw>
          </a:effectLst>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1" u="none" strike="noStrike" cap="none">
                <a:solidFill>
                  <a:srgbClr val="000000"/>
                </a:solidFill>
                <a:latin typeface="Calibri"/>
                <a:ea typeface="Calibri"/>
                <a:cs typeface="Calibri"/>
                <a:sym typeface="Calibri"/>
              </a:rPr>
              <a:t>Cuando los elementos de procesamiento se centran en los datos  de entrada y salida</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1" name="Google Shape;421;p21"/>
          <p:cNvSpPr/>
          <p:nvPr/>
        </p:nvSpPr>
        <p:spPr>
          <a:xfrm rot="10800000">
            <a:off x="5538960" y="4823640"/>
            <a:ext cx="1923840" cy="547560"/>
          </a:xfrm>
          <a:custGeom>
            <a:avLst/>
            <a:gdLst/>
            <a:ahLst/>
            <a:cxnLst/>
            <a:rect l="l" t="t" r="r" b="b"/>
            <a:pathLst>
              <a:path w="21600" h="21600" extrusionOk="0">
                <a:moveTo>
                  <a:pt x="0" y="0"/>
                </a:moveTo>
                <a:lnTo>
                  <a:pt x="21600" y="21600"/>
                </a:lnTo>
              </a:path>
            </a:pathLst>
          </a:custGeom>
          <a:noFill/>
          <a:ln w="38100" cap="flat" cmpd="sng">
            <a:solidFill>
              <a:srgbClr val="00B0F0"/>
            </a:solidFill>
            <a:prstDash val="solid"/>
            <a:round/>
            <a:headEnd type="none" w="sm" len="sm"/>
            <a:tailEnd type="triangle" w="med" len="med"/>
          </a:ln>
          <a:effectLst>
            <a:outerShdw blurRad="40000" dist="23040" dir="5400000" rotWithShape="0">
              <a:srgbClr val="000000">
                <a:alpha val="34117"/>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22" name="Google Shape;422;p21"/>
          <p:cNvSpPr/>
          <p:nvPr/>
        </p:nvSpPr>
        <p:spPr>
          <a:xfrm>
            <a:off x="253080" y="4763880"/>
            <a:ext cx="2986920" cy="1187640"/>
          </a:xfrm>
          <a:prstGeom prst="rect">
            <a:avLst/>
          </a:prstGeom>
          <a:solidFill>
            <a:srgbClr val="84A1AD"/>
          </a:solidFill>
          <a:ln w="9525" cap="flat" cmpd="sng">
            <a:solidFill>
              <a:srgbClr val="C6CCCE"/>
            </a:solidFill>
            <a:prstDash val="solid"/>
            <a:round/>
            <a:headEnd type="none" w="sm" len="sm"/>
            <a:tailEnd type="none" w="sm" len="sm"/>
          </a:ln>
          <a:effectLst>
            <a:outerShdw blurRad="40000" dist="20160" dir="5400000" rotWithShape="0">
              <a:srgbClr val="000000">
                <a:alpha val="36862"/>
              </a:srgbClr>
            </a:outerShdw>
          </a:effectLst>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s-AR" sz="1800" b="0" i="1" u="none" strike="noStrike" cap="none">
                <a:solidFill>
                  <a:srgbClr val="000000"/>
                </a:solidFill>
                <a:latin typeface="Calibri"/>
                <a:ea typeface="Calibri"/>
                <a:cs typeface="Calibri"/>
                <a:sym typeface="Calibri"/>
              </a:rPr>
              <a:t>Cuando las sentencias de</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1" u="none" strike="noStrike" cap="none">
                <a:solidFill>
                  <a:srgbClr val="000000"/>
                </a:solidFill>
                <a:latin typeface="Calibri"/>
                <a:ea typeface="Calibri"/>
                <a:cs typeface="Calibri"/>
                <a:sym typeface="Calibri"/>
              </a:rPr>
              <a:t>un módulo están relacionadas en el desarrollo de una</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AR" sz="1800" b="0" i="1" u="none" strike="noStrike" cap="none">
                <a:solidFill>
                  <a:srgbClr val="000000"/>
                </a:solidFill>
                <a:latin typeface="Calibri"/>
                <a:ea typeface="Calibri"/>
                <a:cs typeface="Calibri"/>
                <a:sym typeface="Calibri"/>
              </a:rPr>
              <a:t>única función </a:t>
            </a:r>
            <a:endParaRPr sz="1800" b="0" i="0" u="none" strike="noStrike" cap="none">
              <a:solidFill>
                <a:schemeClr val="dk1"/>
              </a:solidFill>
              <a:latin typeface="Arial"/>
              <a:ea typeface="Arial"/>
              <a:cs typeface="Arial"/>
              <a:sym typeface="Arial"/>
            </a:endParaRPr>
          </a:p>
        </p:txBody>
      </p:sp>
      <p:sp>
        <p:nvSpPr>
          <p:cNvPr id="423" name="Google Shape;423;p21"/>
          <p:cNvSpPr/>
          <p:nvPr/>
        </p:nvSpPr>
        <p:spPr>
          <a:xfrm>
            <a:off x="2885760" y="4987440"/>
            <a:ext cx="1215360" cy="268560"/>
          </a:xfrm>
          <a:custGeom>
            <a:avLst/>
            <a:gdLst/>
            <a:ahLst/>
            <a:cxnLst/>
            <a:rect l="l" t="t" r="r" b="b"/>
            <a:pathLst>
              <a:path w="21600" h="21600" extrusionOk="0">
                <a:moveTo>
                  <a:pt x="0" y="0"/>
                </a:moveTo>
                <a:lnTo>
                  <a:pt x="21600" y="21600"/>
                </a:lnTo>
              </a:path>
            </a:pathLst>
          </a:custGeom>
          <a:noFill/>
          <a:ln w="28425" cap="flat" cmpd="sng">
            <a:solidFill>
              <a:srgbClr val="84A1AD"/>
            </a:solidFill>
            <a:prstDash val="solid"/>
            <a:round/>
            <a:headEnd type="none" w="sm" len="sm"/>
            <a:tailEnd type="triangl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413"/>
                                        </p:tgtEl>
                                      </p:cBhvr>
                                    </p:animEffect>
                                    <p:set>
                                      <p:cBhvr>
                                        <p:cTn id="15" dur="1" fill="hold">
                                          <p:stCondLst>
                                            <p:cond delay="500"/>
                                          </p:stCondLst>
                                        </p:cTn>
                                        <p:tgtEl>
                                          <p:spTgt spid="413"/>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412">
                                            <p:txEl>
                                              <p:pRg st="0" end="0"/>
                                            </p:txEl>
                                          </p:spTgt>
                                        </p:tgtEl>
                                      </p:cBhvr>
                                    </p:animEffect>
                                    <p:set>
                                      <p:cBhvr>
                                        <p:cTn id="18" dur="1" fill="hold">
                                          <p:stCondLst>
                                            <p:cond delay="500"/>
                                          </p:stCondLst>
                                        </p:cTn>
                                        <p:tgtEl>
                                          <p:spTgt spid="412">
                                            <p:txEl>
                                              <p:pRg st="0" end="0"/>
                                            </p:txEl>
                                          </p:spTgt>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412"/>
                                        </p:tgtEl>
                                      </p:cBhvr>
                                    </p:animEffect>
                                    <p:set>
                                      <p:cBhvr>
                                        <p:cTn id="21" dur="1" fill="hold">
                                          <p:stCondLst>
                                            <p:cond delay="500"/>
                                          </p:stCondLst>
                                        </p:cTn>
                                        <p:tgtEl>
                                          <p:spTgt spid="412"/>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15"/>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41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415"/>
                                        </p:tgtEl>
                                      </p:cBhvr>
                                    </p:animEffect>
                                    <p:set>
                                      <p:cBhvr>
                                        <p:cTn id="32" dur="1" fill="hold">
                                          <p:stCondLst>
                                            <p:cond delay="500"/>
                                          </p:stCondLst>
                                        </p:cTn>
                                        <p:tgtEl>
                                          <p:spTgt spid="415"/>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414"/>
                                        </p:tgtEl>
                                      </p:cBhvr>
                                    </p:animEffect>
                                    <p:set>
                                      <p:cBhvr>
                                        <p:cTn id="35" dur="1" fill="hold">
                                          <p:stCondLst>
                                            <p:cond delay="500"/>
                                          </p:stCondLst>
                                        </p:cTn>
                                        <p:tgtEl>
                                          <p:spTgt spid="414"/>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17"/>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416"/>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16">
                                            <p:txEl>
                                              <p:pRg st="0" end="0"/>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16">
                                            <p:txEl>
                                              <p:pRg st="1" end="1"/>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500"/>
                                        <p:tgtEl>
                                          <p:spTgt spid="417"/>
                                        </p:tgtEl>
                                      </p:cBhvr>
                                    </p:animEffect>
                                    <p:set>
                                      <p:cBhvr>
                                        <p:cTn id="50" dur="1" fill="hold">
                                          <p:stCondLst>
                                            <p:cond delay="500"/>
                                          </p:stCondLst>
                                        </p:cTn>
                                        <p:tgtEl>
                                          <p:spTgt spid="417"/>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416">
                                            <p:txEl>
                                              <p:pRg st="0" end="0"/>
                                            </p:txEl>
                                          </p:spTgt>
                                        </p:tgtEl>
                                      </p:cBhvr>
                                    </p:animEffect>
                                    <p:set>
                                      <p:cBhvr>
                                        <p:cTn id="53" dur="1" fill="hold">
                                          <p:stCondLst>
                                            <p:cond delay="500"/>
                                          </p:stCondLst>
                                        </p:cTn>
                                        <p:tgtEl>
                                          <p:spTgt spid="416">
                                            <p:txEl>
                                              <p:pRg st="0" end="0"/>
                                            </p:txEl>
                                          </p:spTgt>
                                        </p:tgtEl>
                                        <p:attrNameLst>
                                          <p:attrName>style.visibility</p:attrName>
                                        </p:attrNameLst>
                                      </p:cBhvr>
                                      <p:to>
                                        <p:strVal val="hidden"/>
                                      </p:to>
                                    </p:set>
                                  </p:childTnLst>
                                </p:cTn>
                              </p:par>
                              <p:par>
                                <p:cTn id="54" presetID="10" presetClass="exit" presetSubtype="0" fill="hold" nodeType="withEffect">
                                  <p:stCondLst>
                                    <p:cond delay="0"/>
                                  </p:stCondLst>
                                  <p:childTnLst>
                                    <p:animEffect transition="out" filter="fade">
                                      <p:cBhvr>
                                        <p:cTn id="55" dur="500"/>
                                        <p:tgtEl>
                                          <p:spTgt spid="416">
                                            <p:txEl>
                                              <p:pRg st="1" end="1"/>
                                            </p:txEl>
                                          </p:spTgt>
                                        </p:tgtEl>
                                      </p:cBhvr>
                                    </p:animEffect>
                                    <p:set>
                                      <p:cBhvr>
                                        <p:cTn id="56" dur="1" fill="hold">
                                          <p:stCondLst>
                                            <p:cond delay="500"/>
                                          </p:stCondLst>
                                        </p:cTn>
                                        <p:tgtEl>
                                          <p:spTgt spid="416">
                                            <p:txEl>
                                              <p:pRg st="1" end="1"/>
                                            </p:txEl>
                                          </p:spTgt>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416"/>
                                        </p:tgtEl>
                                      </p:cBhvr>
                                    </p:animEffect>
                                    <p:set>
                                      <p:cBhvr>
                                        <p:cTn id="59" dur="1" fill="hold">
                                          <p:stCondLst>
                                            <p:cond delay="500"/>
                                          </p:stCondLst>
                                        </p:cTn>
                                        <p:tgtEl>
                                          <p:spTgt spid="4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419"/>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418"/>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418">
                                            <p:txEl>
                                              <p:pRg st="0" end="0"/>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nodeType="clickEffect">
                                  <p:stCondLst>
                                    <p:cond delay="0"/>
                                  </p:stCondLst>
                                  <p:childTnLst>
                                    <p:animEffect transition="out" filter="fade">
                                      <p:cBhvr>
                                        <p:cTn id="71" dur="500"/>
                                        <p:tgtEl>
                                          <p:spTgt spid="419"/>
                                        </p:tgtEl>
                                      </p:cBhvr>
                                    </p:animEffect>
                                    <p:set>
                                      <p:cBhvr>
                                        <p:cTn id="72" dur="1" fill="hold">
                                          <p:stCondLst>
                                            <p:cond delay="500"/>
                                          </p:stCondLst>
                                        </p:cTn>
                                        <p:tgtEl>
                                          <p:spTgt spid="419"/>
                                        </p:tgtEl>
                                        <p:attrNameLst>
                                          <p:attrName>style.visibility</p:attrName>
                                        </p:attrNameLst>
                                      </p:cBhvr>
                                      <p:to>
                                        <p:strVal val="hidden"/>
                                      </p:to>
                                    </p:set>
                                  </p:childTnLst>
                                </p:cTn>
                              </p:par>
                              <p:par>
                                <p:cTn id="73" presetID="10" presetClass="exit" presetSubtype="0" fill="hold" nodeType="withEffect">
                                  <p:stCondLst>
                                    <p:cond delay="0"/>
                                  </p:stCondLst>
                                  <p:childTnLst>
                                    <p:animEffect transition="out" filter="fade">
                                      <p:cBhvr>
                                        <p:cTn id="74" dur="500"/>
                                        <p:tgtEl>
                                          <p:spTgt spid="418">
                                            <p:txEl>
                                              <p:pRg st="0" end="0"/>
                                            </p:txEl>
                                          </p:spTgt>
                                        </p:tgtEl>
                                      </p:cBhvr>
                                    </p:animEffect>
                                    <p:set>
                                      <p:cBhvr>
                                        <p:cTn id="75" dur="1" fill="hold">
                                          <p:stCondLst>
                                            <p:cond delay="500"/>
                                          </p:stCondLst>
                                        </p:cTn>
                                        <p:tgtEl>
                                          <p:spTgt spid="418">
                                            <p:txEl>
                                              <p:pRg st="0" end="0"/>
                                            </p:txEl>
                                          </p:spTgt>
                                        </p:tgtEl>
                                        <p:attrNameLst>
                                          <p:attrName>style.visibility</p:attrName>
                                        </p:attrNameLst>
                                      </p:cBhvr>
                                      <p:to>
                                        <p:strVal val="hidden"/>
                                      </p:to>
                                    </p:set>
                                  </p:childTnLst>
                                </p:cTn>
                              </p:par>
                              <p:par>
                                <p:cTn id="76" presetID="10" presetClass="exit" presetSubtype="0" fill="hold" nodeType="withEffect">
                                  <p:stCondLst>
                                    <p:cond delay="0"/>
                                  </p:stCondLst>
                                  <p:childTnLst>
                                    <p:animEffect transition="out" filter="fade">
                                      <p:cBhvr>
                                        <p:cTn id="77" dur="500"/>
                                        <p:tgtEl>
                                          <p:spTgt spid="418"/>
                                        </p:tgtEl>
                                      </p:cBhvr>
                                    </p:animEffect>
                                    <p:set>
                                      <p:cBhvr>
                                        <p:cTn id="78" dur="1" fill="hold">
                                          <p:stCondLst>
                                            <p:cond delay="500"/>
                                          </p:stCondLst>
                                        </p:cTn>
                                        <p:tgtEl>
                                          <p:spTgt spid="418"/>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2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2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nodeType="clickEffect">
                                  <p:stCondLst>
                                    <p:cond delay="0"/>
                                  </p:stCondLst>
                                  <p:childTnLst>
                                    <p:animEffect transition="out" filter="fade">
                                      <p:cBhvr>
                                        <p:cTn id="88" dur="500"/>
                                        <p:tgtEl>
                                          <p:spTgt spid="421"/>
                                        </p:tgtEl>
                                      </p:cBhvr>
                                    </p:animEffect>
                                    <p:set>
                                      <p:cBhvr>
                                        <p:cTn id="89" dur="1" fill="hold">
                                          <p:stCondLst>
                                            <p:cond delay="500"/>
                                          </p:stCondLst>
                                        </p:cTn>
                                        <p:tgtEl>
                                          <p:spTgt spid="421"/>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420"/>
                                        </p:tgtEl>
                                      </p:cBhvr>
                                    </p:animEffect>
                                    <p:set>
                                      <p:cBhvr>
                                        <p:cTn id="92" dur="1" fill="hold">
                                          <p:stCondLst>
                                            <p:cond delay="500"/>
                                          </p:stCondLst>
                                        </p:cTn>
                                        <p:tgtEl>
                                          <p:spTgt spid="420"/>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42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2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22">
                                            <p:txEl>
                                              <p:pRg st="0" end="0"/>
                                            </p:txEl>
                                          </p:spTgt>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22">
                                            <p:txEl>
                                              <p:pRg st="1" end="1"/>
                                            </p:txEl>
                                          </p:spTgt>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22">
                                            <p:txEl>
                                              <p:pRg st="2" end="2"/>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0" presetClass="exit" presetSubtype="0" fill="hold" nodeType="clickEffect">
                                  <p:stCondLst>
                                    <p:cond delay="0"/>
                                  </p:stCondLst>
                                  <p:childTnLst>
                                    <p:animEffect transition="out" filter="fade">
                                      <p:cBhvr>
                                        <p:cTn id="108" dur="500"/>
                                        <p:tgtEl>
                                          <p:spTgt spid="423"/>
                                        </p:tgtEl>
                                      </p:cBhvr>
                                    </p:animEffect>
                                    <p:set>
                                      <p:cBhvr>
                                        <p:cTn id="109" dur="1" fill="hold">
                                          <p:stCondLst>
                                            <p:cond delay="500"/>
                                          </p:stCondLst>
                                        </p:cTn>
                                        <p:tgtEl>
                                          <p:spTgt spid="423"/>
                                        </p:tgtEl>
                                        <p:attrNameLst>
                                          <p:attrName>style.visibility</p:attrName>
                                        </p:attrNameLst>
                                      </p:cBhvr>
                                      <p:to>
                                        <p:strVal val="hidden"/>
                                      </p:to>
                                    </p:set>
                                  </p:childTnLst>
                                </p:cTn>
                              </p:par>
                              <p:par>
                                <p:cTn id="110" presetID="10" presetClass="exit" presetSubtype="0" fill="hold" nodeType="withEffect">
                                  <p:stCondLst>
                                    <p:cond delay="0"/>
                                  </p:stCondLst>
                                  <p:childTnLst>
                                    <p:animEffect transition="out" filter="fade">
                                      <p:cBhvr>
                                        <p:cTn id="111" dur="500"/>
                                        <p:tgtEl>
                                          <p:spTgt spid="422">
                                            <p:txEl>
                                              <p:pRg st="0" end="0"/>
                                            </p:txEl>
                                          </p:spTgt>
                                        </p:tgtEl>
                                      </p:cBhvr>
                                    </p:animEffect>
                                    <p:set>
                                      <p:cBhvr>
                                        <p:cTn id="112" dur="1" fill="hold">
                                          <p:stCondLst>
                                            <p:cond delay="500"/>
                                          </p:stCondLst>
                                        </p:cTn>
                                        <p:tgtEl>
                                          <p:spTgt spid="422">
                                            <p:txEl>
                                              <p:pRg st="0" end="0"/>
                                            </p:txEl>
                                          </p:spTgt>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500"/>
                                        <p:tgtEl>
                                          <p:spTgt spid="422">
                                            <p:txEl>
                                              <p:pRg st="1" end="1"/>
                                            </p:txEl>
                                          </p:spTgt>
                                        </p:tgtEl>
                                      </p:cBhvr>
                                    </p:animEffect>
                                    <p:set>
                                      <p:cBhvr>
                                        <p:cTn id="115" dur="1" fill="hold">
                                          <p:stCondLst>
                                            <p:cond delay="500"/>
                                          </p:stCondLst>
                                        </p:cTn>
                                        <p:tgtEl>
                                          <p:spTgt spid="422">
                                            <p:txEl>
                                              <p:pRg st="1" end="1"/>
                                            </p:txEl>
                                          </p:spTgt>
                                        </p:tgtEl>
                                        <p:attrNameLst>
                                          <p:attrName>style.visibility</p:attrName>
                                        </p:attrNameLst>
                                      </p:cBhvr>
                                      <p:to>
                                        <p:strVal val="hidden"/>
                                      </p:to>
                                    </p:set>
                                  </p:childTnLst>
                                </p:cTn>
                              </p:par>
                              <p:par>
                                <p:cTn id="116" presetID="10" presetClass="exit" presetSubtype="0" fill="hold" nodeType="withEffect">
                                  <p:stCondLst>
                                    <p:cond delay="0"/>
                                  </p:stCondLst>
                                  <p:childTnLst>
                                    <p:animEffect transition="out" filter="fade">
                                      <p:cBhvr>
                                        <p:cTn id="117" dur="500"/>
                                        <p:tgtEl>
                                          <p:spTgt spid="422">
                                            <p:txEl>
                                              <p:pRg st="2" end="2"/>
                                            </p:txEl>
                                          </p:spTgt>
                                        </p:tgtEl>
                                      </p:cBhvr>
                                    </p:animEffect>
                                    <p:set>
                                      <p:cBhvr>
                                        <p:cTn id="118" dur="1" fill="hold">
                                          <p:stCondLst>
                                            <p:cond delay="500"/>
                                          </p:stCondLst>
                                        </p:cTn>
                                        <p:tgtEl>
                                          <p:spTgt spid="422">
                                            <p:txEl>
                                              <p:pRg st="2" end="2"/>
                                            </p:txEl>
                                          </p:spTgt>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422"/>
                                        </p:tgtEl>
                                      </p:cBhvr>
                                    </p:animEffect>
                                    <p:set>
                                      <p:cBhvr>
                                        <p:cTn id="121" dur="1" fill="hold">
                                          <p:stCondLst>
                                            <p:cond delay="500"/>
                                          </p:stCondLst>
                                        </p:cTn>
                                        <p:tgtEl>
                                          <p:spTgt spid="4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22"/>
          <p:cNvSpPr/>
          <p:nvPr/>
        </p:nvSpPr>
        <p:spPr>
          <a:xfrm>
            <a:off x="623520" y="499680"/>
            <a:ext cx="10234440" cy="1272600"/>
          </a:xfrm>
          <a:prstGeom prst="rect">
            <a:avLst/>
          </a:pr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Clr>
                <a:srgbClr val="000000"/>
              </a:buClr>
              <a:buSzPts val="4800"/>
              <a:buFont typeface="Arial"/>
              <a:buNone/>
            </a:pPr>
            <a:r>
              <a:rPr lang="es-AR" sz="4800" b="1" i="0" u="none" strike="noStrike" cap="none">
                <a:solidFill>
                  <a:srgbClr val="4A6717"/>
                </a:solidFill>
                <a:latin typeface="Calibri"/>
                <a:ea typeface="Calibri"/>
                <a:cs typeface="Calibri"/>
                <a:sym typeface="Calibri"/>
              </a:rPr>
              <a:t>Independencia Funcional </a:t>
            </a:r>
            <a:br>
              <a:rPr lang="es-AR" sz="1800" b="0" i="0" u="none" strike="noStrike" cap="none">
                <a:solidFill>
                  <a:schemeClr val="dk1"/>
                </a:solidFill>
                <a:latin typeface="Arial"/>
                <a:ea typeface="Arial"/>
                <a:cs typeface="Arial"/>
                <a:sym typeface="Arial"/>
              </a:rPr>
            </a:br>
            <a:endParaRPr sz="4800" b="0" i="0" u="none" strike="noStrike" cap="none">
              <a:solidFill>
                <a:schemeClr val="dk1"/>
              </a:solidFill>
              <a:latin typeface="Arial"/>
              <a:ea typeface="Arial"/>
              <a:cs typeface="Arial"/>
              <a:sym typeface="Arial"/>
            </a:endParaRPr>
          </a:p>
        </p:txBody>
      </p:sp>
      <p:sp>
        <p:nvSpPr>
          <p:cNvPr id="429" name="Google Shape;429;p22"/>
          <p:cNvSpPr/>
          <p:nvPr/>
        </p:nvSpPr>
        <p:spPr>
          <a:xfrm>
            <a:off x="9266040" y="2781000"/>
            <a:ext cx="2925360" cy="139644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Clr>
                <a:srgbClr val="000000"/>
              </a:buClr>
              <a:buSzPts val="10300"/>
              <a:buFont typeface="Arial"/>
              <a:buNone/>
            </a:pPr>
            <a:fld id="{00000000-1234-1234-1234-123412341234}" type="slidenum">
              <a:rPr lang="es-AR" sz="10300" b="0" i="0" u="none" strike="noStrike" cap="none">
                <a:solidFill>
                  <a:srgbClr val="758085"/>
                </a:solidFill>
                <a:latin typeface="Calibri"/>
                <a:ea typeface="Calibri"/>
                <a:cs typeface="Calibri"/>
                <a:sym typeface="Calibri"/>
              </a:rPr>
              <a:t>58</a:t>
            </a:fld>
            <a:endParaRPr sz="10300" b="0" i="0" u="none" strike="noStrike" cap="none">
              <a:solidFill>
                <a:schemeClr val="dk1"/>
              </a:solidFill>
              <a:latin typeface="Arial"/>
              <a:ea typeface="Arial"/>
              <a:cs typeface="Arial"/>
              <a:sym typeface="Arial"/>
            </a:endParaRPr>
          </a:p>
        </p:txBody>
      </p:sp>
      <p:sp>
        <p:nvSpPr>
          <p:cNvPr id="430" name="Google Shape;430;p22"/>
          <p:cNvSpPr/>
          <p:nvPr/>
        </p:nvSpPr>
        <p:spPr>
          <a:xfrm>
            <a:off x="168840" y="6554520"/>
            <a:ext cx="2154240" cy="212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rgbClr val="BFBFBF"/>
                </a:solidFill>
                <a:latin typeface="Calibri"/>
                <a:ea typeface="Calibri"/>
                <a:cs typeface="Calibri"/>
                <a:sym typeface="Calibri"/>
              </a:rPr>
              <a:t>Ingeniería de Software II</a:t>
            </a:r>
            <a:endParaRPr sz="1400" b="0" i="0" u="none" strike="noStrike" cap="none">
              <a:solidFill>
                <a:schemeClr val="dk1"/>
              </a:solidFill>
              <a:latin typeface="Arial"/>
              <a:ea typeface="Arial"/>
              <a:cs typeface="Arial"/>
              <a:sym typeface="Arial"/>
            </a:endParaRPr>
          </a:p>
        </p:txBody>
      </p:sp>
      <p:sp>
        <p:nvSpPr>
          <p:cNvPr id="431" name="Google Shape;431;p22"/>
          <p:cNvSpPr/>
          <p:nvPr/>
        </p:nvSpPr>
        <p:spPr>
          <a:xfrm>
            <a:off x="491760" y="1746720"/>
            <a:ext cx="9792720" cy="4479120"/>
          </a:xfrm>
          <a:prstGeom prst="rect">
            <a:avLst/>
          </a:prstGeom>
          <a:noFill/>
          <a:ln>
            <a:noFill/>
          </a:ln>
        </p:spPr>
        <p:txBody>
          <a:bodyPr spcFirstLastPara="1" wrap="square" lIns="90000" tIns="45000" rIns="90000" bIns="45000" anchor="t" anchorCtr="0">
            <a:normAutofit/>
          </a:bodyPr>
          <a:lstStyle/>
          <a:p>
            <a:pPr marL="347400" marR="0" lvl="1" indent="-342360" algn="l" rtl="0">
              <a:lnSpc>
                <a:spcPct val="85000"/>
              </a:lnSpc>
              <a:spcBef>
                <a:spcPts val="0"/>
              </a:spcBef>
              <a:spcAft>
                <a:spcPts val="0"/>
              </a:spcAft>
              <a:buClr>
                <a:srgbClr val="262626"/>
              </a:buClr>
              <a:buSzPts val="2800"/>
              <a:buFont typeface="Arial"/>
              <a:buChar char=" "/>
            </a:pPr>
            <a:r>
              <a:rPr lang="es-AR" sz="2800" b="0" i="0" u="none" strike="noStrike" cap="none">
                <a:solidFill>
                  <a:srgbClr val="262626"/>
                </a:solidFill>
                <a:latin typeface="Calibri"/>
                <a:ea typeface="Calibri"/>
                <a:cs typeface="Calibri"/>
                <a:sym typeface="Calibri"/>
              </a:rPr>
              <a:t>Acoplamiento</a:t>
            </a:r>
            <a:endParaRPr sz="2800" b="0" i="0" u="none" strike="noStrike" cap="none">
              <a:solidFill>
                <a:schemeClr val="dk1"/>
              </a:solidFill>
              <a:latin typeface="Arial"/>
              <a:ea typeface="Arial"/>
              <a:cs typeface="Arial"/>
              <a:sym typeface="Arial"/>
            </a:endParaRPr>
          </a:p>
          <a:p>
            <a:pPr marL="548640" marR="0" lvl="2" indent="-547920" algn="l" rtl="0">
              <a:lnSpc>
                <a:spcPct val="85000"/>
              </a:lnSpc>
              <a:spcBef>
                <a:spcPts val="601"/>
              </a:spcBef>
              <a:spcAft>
                <a:spcPts val="0"/>
              </a:spcAft>
              <a:buClr>
                <a:srgbClr val="262626"/>
              </a:buClr>
              <a:buSzPts val="2400"/>
              <a:buFont typeface="Arial"/>
              <a:buChar char=" "/>
            </a:pPr>
            <a:r>
              <a:rPr lang="es-AR" sz="2400" b="0" i="1" u="none" strike="noStrike" cap="none">
                <a:solidFill>
                  <a:srgbClr val="262626"/>
                </a:solidFill>
                <a:latin typeface="Calibri"/>
                <a:ea typeface="Calibri"/>
                <a:cs typeface="Calibri"/>
                <a:sym typeface="Calibri"/>
              </a:rPr>
              <a:t>Es la medida de interconexión entre los módulos</a:t>
            </a:r>
            <a:endParaRPr sz="2400" b="0" i="0" u="none" strike="noStrike" cap="none">
              <a:solidFill>
                <a:schemeClr val="dk1"/>
              </a:solidFill>
              <a:latin typeface="Arial"/>
              <a:ea typeface="Arial"/>
              <a:cs typeface="Arial"/>
              <a:sym typeface="Arial"/>
            </a:endParaRPr>
          </a:p>
          <a:p>
            <a:pPr marL="548640" marR="0" lvl="2" indent="-547920" algn="l" rtl="0">
              <a:lnSpc>
                <a:spcPct val="85000"/>
              </a:lnSpc>
              <a:spcBef>
                <a:spcPts val="601"/>
              </a:spcBef>
              <a:spcAft>
                <a:spcPts val="0"/>
              </a:spcAft>
              <a:buClr>
                <a:srgbClr val="262626"/>
              </a:buClr>
              <a:buSzPts val="2400"/>
              <a:buFont typeface="Arial"/>
              <a:buChar char=" "/>
            </a:pPr>
            <a:r>
              <a:rPr lang="es-AR" sz="2400" b="0" i="1" u="none" strike="noStrike" cap="none">
                <a:solidFill>
                  <a:srgbClr val="262626"/>
                </a:solidFill>
                <a:latin typeface="Calibri"/>
                <a:ea typeface="Calibri"/>
                <a:cs typeface="Calibri"/>
                <a:sym typeface="Calibri"/>
              </a:rPr>
              <a:t>Punto donde se realiza la entrada o referencia y los datos que pasan a través de la interfaz. </a:t>
            </a:r>
            <a:endParaRPr sz="2400" b="0" i="0" u="none" strike="noStrike" cap="none">
              <a:solidFill>
                <a:schemeClr val="dk1"/>
              </a:solidFill>
              <a:latin typeface="Arial"/>
              <a:ea typeface="Arial"/>
              <a:cs typeface="Arial"/>
              <a:sym typeface="Arial"/>
            </a:endParaRPr>
          </a:p>
          <a:p>
            <a:pPr marL="548640" marR="0" lvl="2" indent="-547920" algn="l" rtl="0">
              <a:lnSpc>
                <a:spcPct val="85000"/>
              </a:lnSpc>
              <a:spcBef>
                <a:spcPts val="601"/>
              </a:spcBef>
              <a:spcAft>
                <a:spcPts val="0"/>
              </a:spcAft>
              <a:buClr>
                <a:srgbClr val="262626"/>
              </a:buClr>
              <a:buSzPts val="2400"/>
              <a:buFont typeface="Arial"/>
              <a:buChar char=" "/>
            </a:pPr>
            <a:r>
              <a:rPr lang="es-AR" sz="2400" b="0" i="1" u="none" strike="noStrike" cap="none">
                <a:solidFill>
                  <a:srgbClr val="262626"/>
                </a:solidFill>
                <a:latin typeface="Calibri"/>
                <a:ea typeface="Calibri"/>
                <a:cs typeface="Calibri"/>
                <a:sym typeface="Calibri"/>
              </a:rPr>
              <a:t> </a:t>
            </a:r>
            <a:endParaRPr sz="2400" b="0" i="0" u="none" strike="noStrike" cap="none">
              <a:solidFill>
                <a:schemeClr val="dk1"/>
              </a:solidFill>
              <a:latin typeface="Arial"/>
              <a:ea typeface="Arial"/>
              <a:cs typeface="Arial"/>
              <a:sym typeface="Arial"/>
            </a:endParaRPr>
          </a:p>
        </p:txBody>
      </p:sp>
      <p:pic>
        <p:nvPicPr>
          <p:cNvPr id="432" name="Google Shape;432;p22" descr="Marca de verificación"/>
          <p:cNvPicPr preferRelativeResize="0"/>
          <p:nvPr/>
        </p:nvPicPr>
        <p:blipFill rotWithShape="1">
          <a:blip r:embed="rId3">
            <a:alphaModFix/>
          </a:blip>
          <a:srcRect/>
          <a:stretch/>
        </p:blipFill>
        <p:spPr>
          <a:xfrm>
            <a:off x="992880" y="4139280"/>
            <a:ext cx="741600" cy="753840"/>
          </a:xfrm>
          <a:prstGeom prst="rect">
            <a:avLst/>
          </a:prstGeom>
          <a:noFill/>
          <a:ln>
            <a:noFill/>
          </a:ln>
        </p:spPr>
      </p:pic>
      <p:sp>
        <p:nvSpPr>
          <p:cNvPr id="433" name="Google Shape;433;p22"/>
          <p:cNvSpPr/>
          <p:nvPr/>
        </p:nvSpPr>
        <p:spPr>
          <a:xfrm>
            <a:off x="1934640" y="4220640"/>
            <a:ext cx="2742480" cy="3952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AR" sz="2000" b="0" i="0" u="none" strike="noStrike" cap="none">
                <a:solidFill>
                  <a:srgbClr val="000000"/>
                </a:solidFill>
                <a:latin typeface="Calibri"/>
                <a:ea typeface="Calibri"/>
                <a:cs typeface="Calibri"/>
                <a:sym typeface="Calibri"/>
              </a:rPr>
              <a:t>Bajo Acoplamiento </a:t>
            </a:r>
            <a:endParaRPr sz="2000" b="0" i="0" u="none" strike="noStrike" cap="none">
              <a:solidFill>
                <a:schemeClr val="dk1"/>
              </a:solidFill>
              <a:latin typeface="Arial"/>
              <a:ea typeface="Arial"/>
              <a:cs typeface="Arial"/>
              <a:sym typeface="Arial"/>
            </a:endParaRPr>
          </a:p>
        </p:txBody>
      </p:sp>
      <p:sp>
        <p:nvSpPr>
          <p:cNvPr id="434" name="Google Shape;434;p22"/>
          <p:cNvSpPr/>
          <p:nvPr/>
        </p:nvSpPr>
        <p:spPr>
          <a:xfrm>
            <a:off x="5388480" y="4134600"/>
            <a:ext cx="908640" cy="908640"/>
          </a:xfrm>
          <a:prstGeom prst="mathMultiply">
            <a:avLst>
              <a:gd name="adj1" fmla="val 23520"/>
            </a:avLst>
          </a:prstGeom>
          <a:solidFill>
            <a:schemeClr val="accent1"/>
          </a:solidFill>
          <a:ln w="25400" cap="flat" cmpd="sng">
            <a:solidFill>
              <a:srgbClr val="8C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22"/>
          <p:cNvSpPr/>
          <p:nvPr/>
        </p:nvSpPr>
        <p:spPr>
          <a:xfrm>
            <a:off x="6666120" y="4318920"/>
            <a:ext cx="2742480" cy="3952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s-AR" sz="2000" b="0" i="0" u="none" strike="noStrike" cap="none">
                <a:solidFill>
                  <a:srgbClr val="000000"/>
                </a:solidFill>
                <a:latin typeface="Calibri"/>
                <a:ea typeface="Calibri"/>
                <a:cs typeface="Calibri"/>
                <a:sym typeface="Calibri"/>
              </a:rPr>
              <a:t>Alto Acomplamiento</a:t>
            </a: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3"/>
          <p:cNvSpPr/>
          <p:nvPr/>
        </p:nvSpPr>
        <p:spPr>
          <a:xfrm>
            <a:off x="707052" y="233460"/>
            <a:ext cx="10234440" cy="1272600"/>
          </a:xfrm>
          <a:prstGeom prst="rect">
            <a:avLst/>
          </a:pr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Clr>
                <a:srgbClr val="000000"/>
              </a:buClr>
              <a:buSzPts val="4800"/>
              <a:buFont typeface="Arial"/>
              <a:buNone/>
            </a:pPr>
            <a:r>
              <a:rPr lang="es-AR" sz="4800" b="1" i="0" u="none" strike="noStrike" cap="none" dirty="0">
                <a:solidFill>
                  <a:srgbClr val="4A6717"/>
                </a:solidFill>
                <a:latin typeface="Calibri"/>
                <a:ea typeface="Calibri"/>
                <a:cs typeface="Calibri"/>
                <a:sym typeface="Calibri"/>
              </a:rPr>
              <a:t>Independencia Funcional </a:t>
            </a:r>
            <a:endParaRPr sz="4800" b="0" i="0" u="none" strike="noStrike" cap="none" dirty="0">
              <a:solidFill>
                <a:schemeClr val="dk1"/>
              </a:solidFill>
              <a:latin typeface="Arial"/>
              <a:ea typeface="Arial"/>
              <a:cs typeface="Arial"/>
              <a:sym typeface="Arial"/>
            </a:endParaRPr>
          </a:p>
        </p:txBody>
      </p:sp>
      <p:sp>
        <p:nvSpPr>
          <p:cNvPr id="441" name="Google Shape;441;p23"/>
          <p:cNvSpPr/>
          <p:nvPr/>
        </p:nvSpPr>
        <p:spPr>
          <a:xfrm>
            <a:off x="9266040" y="2781000"/>
            <a:ext cx="2925360" cy="139644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Clr>
                <a:srgbClr val="000000"/>
              </a:buClr>
              <a:buSzPts val="10300"/>
              <a:buFont typeface="Arial"/>
              <a:buNone/>
            </a:pPr>
            <a:fld id="{00000000-1234-1234-1234-123412341234}" type="slidenum">
              <a:rPr lang="es-AR" sz="10300" b="0" i="0" u="none" strike="noStrike" cap="none">
                <a:solidFill>
                  <a:srgbClr val="758085"/>
                </a:solidFill>
                <a:latin typeface="Calibri"/>
                <a:ea typeface="Calibri"/>
                <a:cs typeface="Calibri"/>
                <a:sym typeface="Calibri"/>
              </a:rPr>
              <a:t>59</a:t>
            </a:fld>
            <a:endParaRPr sz="10300" b="0" i="0" u="none" strike="noStrike" cap="none">
              <a:solidFill>
                <a:schemeClr val="dk1"/>
              </a:solidFill>
              <a:latin typeface="Arial"/>
              <a:ea typeface="Arial"/>
              <a:cs typeface="Arial"/>
              <a:sym typeface="Arial"/>
            </a:endParaRPr>
          </a:p>
        </p:txBody>
      </p:sp>
      <p:sp>
        <p:nvSpPr>
          <p:cNvPr id="442" name="Google Shape;442;p23"/>
          <p:cNvSpPr/>
          <p:nvPr/>
        </p:nvSpPr>
        <p:spPr>
          <a:xfrm>
            <a:off x="2567520" y="6543360"/>
            <a:ext cx="825120" cy="25524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rgbClr val="BFBFBF"/>
                </a:solidFill>
                <a:latin typeface="Calibri"/>
                <a:ea typeface="Calibri"/>
                <a:cs typeface="Calibri"/>
                <a:sym typeface="Calibri"/>
              </a:rPr>
              <a:t>2022</a:t>
            </a:r>
            <a:endParaRPr sz="1400" b="0" i="0" u="none" strike="noStrike" cap="none">
              <a:solidFill>
                <a:schemeClr val="dk1"/>
              </a:solidFill>
              <a:latin typeface="Arial"/>
              <a:ea typeface="Arial"/>
              <a:cs typeface="Arial"/>
              <a:sym typeface="Arial"/>
            </a:endParaRPr>
          </a:p>
        </p:txBody>
      </p:sp>
      <p:sp>
        <p:nvSpPr>
          <p:cNvPr id="443" name="Google Shape;443;p23"/>
          <p:cNvSpPr/>
          <p:nvPr/>
        </p:nvSpPr>
        <p:spPr>
          <a:xfrm>
            <a:off x="168840" y="6554520"/>
            <a:ext cx="2154240" cy="212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rgbClr val="BFBFBF"/>
                </a:solidFill>
                <a:latin typeface="Calibri"/>
                <a:ea typeface="Calibri"/>
                <a:cs typeface="Calibri"/>
                <a:sym typeface="Calibri"/>
              </a:rPr>
              <a:t>Ingeniería de Software II</a:t>
            </a:r>
            <a:endParaRPr sz="1400" b="0" i="0" u="none" strike="noStrike" cap="none">
              <a:solidFill>
                <a:schemeClr val="dk1"/>
              </a:solidFill>
              <a:latin typeface="Arial"/>
              <a:ea typeface="Arial"/>
              <a:cs typeface="Arial"/>
              <a:sym typeface="Arial"/>
            </a:endParaRPr>
          </a:p>
        </p:txBody>
      </p:sp>
      <p:sp>
        <p:nvSpPr>
          <p:cNvPr id="444" name="Google Shape;444;p23"/>
          <p:cNvSpPr/>
          <p:nvPr/>
        </p:nvSpPr>
        <p:spPr>
          <a:xfrm>
            <a:off x="2398680" y="2577960"/>
            <a:ext cx="9792720" cy="3421800"/>
          </a:xfrm>
          <a:prstGeom prst="rect">
            <a:avLst/>
          </a:prstGeom>
          <a:noFill/>
          <a:ln>
            <a:noFill/>
          </a:ln>
        </p:spPr>
        <p:txBody>
          <a:bodyPr spcFirstLastPara="1" wrap="square" lIns="90000" tIns="45000" rIns="90000" bIns="45000" anchor="t" anchorCtr="0">
            <a:noAutofit/>
          </a:bodyPr>
          <a:lstStyle/>
          <a:p>
            <a:pPr marL="822960" marR="0" lvl="3" indent="-822240" algn="l" rtl="0">
              <a:lnSpc>
                <a:spcPct val="85000"/>
              </a:lnSpc>
              <a:spcBef>
                <a:spcPts val="0"/>
              </a:spcBef>
              <a:spcAft>
                <a:spcPts val="0"/>
              </a:spcAft>
              <a:buClr>
                <a:srgbClr val="262626"/>
              </a:buClr>
              <a:buSzPts val="2400"/>
              <a:buFont typeface="Arial"/>
              <a:buChar char=" "/>
            </a:pPr>
            <a:r>
              <a:rPr lang="es-AR" sz="2400" b="0" i="0" u="none" strike="noStrike" cap="none">
                <a:solidFill>
                  <a:srgbClr val="262626"/>
                </a:solidFill>
                <a:latin typeface="Calibri"/>
                <a:ea typeface="Calibri"/>
                <a:cs typeface="Calibri"/>
                <a:sym typeface="Calibri"/>
              </a:rPr>
              <a:t>            </a:t>
            </a:r>
            <a:r>
              <a:rPr lang="es-AR" sz="2000" b="0" i="0" u="none" strike="noStrike" cap="none">
                <a:solidFill>
                  <a:srgbClr val="262626"/>
                </a:solidFill>
                <a:latin typeface="Calibri"/>
                <a:ea typeface="Calibri"/>
                <a:cs typeface="Calibri"/>
                <a:sym typeface="Calibri"/>
              </a:rPr>
              <a:t>Acoplamiento de datos </a:t>
            </a:r>
            <a:endParaRPr sz="2000" b="0" i="0" u="none" strike="noStrike" cap="none">
              <a:solidFill>
                <a:schemeClr val="dk1"/>
              </a:solidFill>
              <a:latin typeface="Arial"/>
              <a:ea typeface="Arial"/>
              <a:cs typeface="Arial"/>
              <a:sym typeface="Arial"/>
            </a:endParaRPr>
          </a:p>
          <a:p>
            <a:pPr marL="822960" marR="0" lvl="3" indent="-822240" algn="l" rtl="0">
              <a:lnSpc>
                <a:spcPct val="85000"/>
              </a:lnSpc>
              <a:spcBef>
                <a:spcPts val="601"/>
              </a:spcBef>
              <a:spcAft>
                <a:spcPts val="0"/>
              </a:spcAft>
              <a:buClr>
                <a:srgbClr val="262626"/>
              </a:buClr>
              <a:buSzPts val="2000"/>
              <a:buFont typeface="Arial"/>
              <a:buChar char=" "/>
            </a:pPr>
            <a:r>
              <a:rPr lang="es-AR" sz="2000" b="0" i="0" u="none" strike="noStrike" cap="none">
                <a:solidFill>
                  <a:srgbClr val="262626"/>
                </a:solidFill>
                <a:latin typeface="Calibri"/>
                <a:ea typeface="Calibri"/>
                <a:cs typeface="Calibri"/>
                <a:sym typeface="Calibri"/>
              </a:rPr>
              <a:t>              Acoplamiento de marca</a:t>
            </a: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a:p>
            <a:pPr marL="822960" marR="0" lvl="3" indent="-822240" algn="l" rtl="0">
              <a:lnSpc>
                <a:spcPct val="85000"/>
              </a:lnSpc>
              <a:spcBef>
                <a:spcPts val="601"/>
              </a:spcBef>
              <a:spcAft>
                <a:spcPts val="0"/>
              </a:spcAft>
              <a:buClr>
                <a:srgbClr val="262626"/>
              </a:buClr>
              <a:buSzPts val="2000"/>
              <a:buFont typeface="Arial"/>
              <a:buChar char=" "/>
            </a:pPr>
            <a:r>
              <a:rPr lang="es-AR" sz="2000" b="0" i="0" u="none" strike="noStrike" cap="none">
                <a:solidFill>
                  <a:srgbClr val="262626"/>
                </a:solidFill>
                <a:latin typeface="Calibri"/>
                <a:ea typeface="Calibri"/>
                <a:cs typeface="Calibri"/>
                <a:sym typeface="Calibri"/>
              </a:rPr>
              <a:t>              Acoplamiento de control</a:t>
            </a: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a:p>
            <a:pPr marL="548640" marR="0" lvl="2" indent="-547920" algn="l" rtl="0">
              <a:lnSpc>
                <a:spcPct val="85000"/>
              </a:lnSpc>
              <a:spcBef>
                <a:spcPts val="601"/>
              </a:spcBef>
              <a:spcAft>
                <a:spcPts val="0"/>
              </a:spcAft>
              <a:buClr>
                <a:srgbClr val="262626"/>
              </a:buClr>
              <a:buSzPts val="2000"/>
              <a:buFont typeface="Arial"/>
              <a:buChar char=" "/>
            </a:pPr>
            <a:r>
              <a:rPr lang="es-AR" sz="2000" b="0" i="1" u="none" strike="noStrike" cap="none">
                <a:solidFill>
                  <a:srgbClr val="262626"/>
                </a:solidFill>
                <a:latin typeface="Calibri"/>
                <a:ea typeface="Calibri"/>
                <a:cs typeface="Calibri"/>
                <a:sym typeface="Calibri"/>
              </a:rPr>
              <a:t>                  Acoplamiento común</a:t>
            </a:r>
            <a:endParaRPr sz="2000" b="0" i="0" u="none" strike="noStrike" cap="none">
              <a:solidFill>
                <a:schemeClr val="dk1"/>
              </a:solidFill>
              <a:latin typeface="Arial"/>
              <a:ea typeface="Arial"/>
              <a:cs typeface="Arial"/>
              <a:sym typeface="Arial"/>
            </a:endParaRPr>
          </a:p>
          <a:p>
            <a:pPr marL="822960" marR="0" lvl="3" indent="-822240" algn="l" rtl="0">
              <a:lnSpc>
                <a:spcPct val="85000"/>
              </a:lnSpc>
              <a:spcBef>
                <a:spcPts val="601"/>
              </a:spcBef>
              <a:spcAft>
                <a:spcPts val="0"/>
              </a:spcAft>
              <a:buClr>
                <a:srgbClr val="262626"/>
              </a:buClr>
              <a:buSzPts val="2000"/>
              <a:buFont typeface="Arial"/>
              <a:buChar char=" "/>
            </a:pPr>
            <a:r>
              <a:rPr lang="es-AR" sz="2000" b="0" i="0" u="none" strike="noStrike" cap="none">
                <a:solidFill>
                  <a:srgbClr val="262626"/>
                </a:solidFill>
                <a:latin typeface="Calibri"/>
                <a:ea typeface="Calibri"/>
                <a:cs typeface="Calibri"/>
                <a:sym typeface="Calibri"/>
              </a:rPr>
              <a:t>             Acoplamiento externo</a:t>
            </a:r>
            <a:endParaRPr sz="2000" b="0" i="0" u="none" strike="noStrike" cap="none">
              <a:solidFill>
                <a:schemeClr val="dk1"/>
              </a:solidFill>
              <a:latin typeface="Arial"/>
              <a:ea typeface="Arial"/>
              <a:cs typeface="Arial"/>
              <a:sym typeface="Arial"/>
            </a:endParaRPr>
          </a:p>
          <a:p>
            <a:pPr marL="822960" marR="0" lvl="3" indent="-822240" algn="l" rtl="0">
              <a:lnSpc>
                <a:spcPct val="85000"/>
              </a:lnSpc>
              <a:spcBef>
                <a:spcPts val="601"/>
              </a:spcBef>
              <a:spcAft>
                <a:spcPts val="0"/>
              </a:spcAft>
              <a:buClr>
                <a:srgbClr val="262626"/>
              </a:buClr>
              <a:buSzPts val="2000"/>
              <a:buFont typeface="Arial"/>
              <a:buChar char=" "/>
            </a:pPr>
            <a:r>
              <a:rPr lang="es-AR" sz="2000" b="0" i="0" u="none" strike="noStrike" cap="none">
                <a:solidFill>
                  <a:srgbClr val="262626"/>
                </a:solidFill>
                <a:latin typeface="Calibri"/>
                <a:ea typeface="Calibri"/>
                <a:cs typeface="Calibri"/>
                <a:sym typeface="Calibri"/>
              </a:rPr>
              <a:t>             Acoplamiento de contenido</a:t>
            </a:r>
            <a:endParaRPr sz="20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a:p>
            <a:pPr marL="0" marR="0" lvl="0" indent="0" algn="l" rtl="0">
              <a:lnSpc>
                <a:spcPct val="85000"/>
              </a:lnSpc>
              <a:spcBef>
                <a:spcPts val="1301"/>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sp>
        <p:nvSpPr>
          <p:cNvPr id="445" name="Google Shape;445;p23"/>
          <p:cNvSpPr/>
          <p:nvPr/>
        </p:nvSpPr>
        <p:spPr>
          <a:xfrm>
            <a:off x="2315520" y="2635200"/>
            <a:ext cx="274248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s-AR" sz="2400" b="0" i="1" u="none" strike="noStrike" cap="none">
                <a:solidFill>
                  <a:srgbClr val="269426"/>
                </a:solidFill>
                <a:latin typeface="Calibri"/>
                <a:ea typeface="Calibri"/>
                <a:cs typeface="Calibri"/>
                <a:sym typeface="Calibri"/>
              </a:rPr>
              <a:t>Bajo</a:t>
            </a:r>
            <a:endParaRPr sz="2400" b="0" i="0" u="none" strike="noStrike" cap="none">
              <a:solidFill>
                <a:schemeClr val="dk1"/>
              </a:solidFill>
              <a:latin typeface="Arial"/>
              <a:ea typeface="Arial"/>
              <a:cs typeface="Arial"/>
              <a:sym typeface="Arial"/>
            </a:endParaRPr>
          </a:p>
        </p:txBody>
      </p:sp>
      <p:sp>
        <p:nvSpPr>
          <p:cNvPr id="446" name="Google Shape;446;p23"/>
          <p:cNvSpPr/>
          <p:nvPr/>
        </p:nvSpPr>
        <p:spPr>
          <a:xfrm>
            <a:off x="2278800" y="5130000"/>
            <a:ext cx="2742480" cy="8218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s-AR" sz="2400" b="0" i="1" u="none" strike="noStrike" cap="none">
                <a:solidFill>
                  <a:srgbClr val="C00000"/>
                </a:solidFill>
                <a:latin typeface="Calibri"/>
                <a:ea typeface="Calibri"/>
                <a:cs typeface="Calibri"/>
                <a:sym typeface="Calibri"/>
              </a:rPr>
              <a:t>Alto</a:t>
            </a:r>
            <a:endParaRPr sz="2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
        <p:nvSpPr>
          <p:cNvPr id="447" name="Google Shape;447;p23"/>
          <p:cNvSpPr/>
          <p:nvPr/>
        </p:nvSpPr>
        <p:spPr>
          <a:xfrm>
            <a:off x="717840" y="1873080"/>
            <a:ext cx="4217400" cy="51696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s-AR" sz="2800" b="0" i="0" u="none" strike="noStrike" cap="none">
                <a:solidFill>
                  <a:srgbClr val="262626"/>
                </a:solidFill>
                <a:latin typeface="Calibri"/>
                <a:ea typeface="Calibri"/>
                <a:cs typeface="Calibri"/>
                <a:sym typeface="Calibri"/>
              </a:rPr>
              <a:t>Niveles de Acoplamiento</a:t>
            </a:r>
            <a:endParaRPr sz="2800" b="0" i="0" u="none" strike="noStrike" cap="none">
              <a:solidFill>
                <a:schemeClr val="dk1"/>
              </a:solidFill>
              <a:latin typeface="Arial"/>
              <a:ea typeface="Arial"/>
              <a:cs typeface="Arial"/>
              <a:sym typeface="Arial"/>
            </a:endParaRPr>
          </a:p>
        </p:txBody>
      </p:sp>
      <p:sp>
        <p:nvSpPr>
          <p:cNvPr id="448" name="Google Shape;448;p23"/>
          <p:cNvSpPr/>
          <p:nvPr/>
        </p:nvSpPr>
        <p:spPr>
          <a:xfrm>
            <a:off x="2094120" y="3962520"/>
            <a:ext cx="274248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s-AR" sz="2400" b="0" i="1" u="none" strike="noStrike" cap="none">
                <a:solidFill>
                  <a:srgbClr val="FFC000"/>
                </a:solidFill>
                <a:latin typeface="Calibri"/>
                <a:ea typeface="Calibri"/>
                <a:cs typeface="Calibri"/>
                <a:sym typeface="Calibri"/>
              </a:rPr>
              <a:t>Moderado</a:t>
            </a:r>
            <a:endParaRPr sz="2400" b="0" i="0" u="none" strike="noStrike" cap="none">
              <a:solidFill>
                <a:schemeClr val="dk1"/>
              </a:solidFill>
              <a:latin typeface="Arial"/>
              <a:ea typeface="Arial"/>
              <a:cs typeface="Arial"/>
              <a:sym typeface="Arial"/>
            </a:endParaRPr>
          </a:p>
        </p:txBody>
      </p:sp>
      <p:sp>
        <p:nvSpPr>
          <p:cNvPr id="449" name="Google Shape;449;p23"/>
          <p:cNvSpPr/>
          <p:nvPr/>
        </p:nvSpPr>
        <p:spPr>
          <a:xfrm>
            <a:off x="3672000" y="2577960"/>
            <a:ext cx="288000" cy="3182040"/>
          </a:xfrm>
          <a:custGeom>
            <a:avLst/>
            <a:gdLst/>
            <a:ahLst/>
            <a:cxnLst/>
            <a:rect l="l" t="t" r="r" b="b"/>
            <a:pathLst>
              <a:path w="802" h="8841" extrusionOk="0">
                <a:moveTo>
                  <a:pt x="200" y="8840"/>
                </a:moveTo>
                <a:lnTo>
                  <a:pt x="200" y="2210"/>
                </a:lnTo>
                <a:lnTo>
                  <a:pt x="0" y="2210"/>
                </a:lnTo>
                <a:lnTo>
                  <a:pt x="400" y="0"/>
                </a:lnTo>
                <a:lnTo>
                  <a:pt x="801" y="2210"/>
                </a:lnTo>
                <a:lnTo>
                  <a:pt x="600" y="2210"/>
                </a:lnTo>
                <a:lnTo>
                  <a:pt x="600" y="8840"/>
                </a:lnTo>
                <a:lnTo>
                  <a:pt x="200" y="8840"/>
                </a:lnTo>
              </a:path>
            </a:pathLst>
          </a:custGeom>
          <a:solidFill>
            <a:srgbClr val="729FCF"/>
          </a:solidFill>
          <a:ln w="9525" cap="flat" cmpd="sng">
            <a:solidFill>
              <a:srgbClr val="3465A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r>
              <a:rPr lang="es-AR" dirty="0"/>
              <a:t>Planificación Temporal-Calendarización  </a:t>
            </a:r>
            <a:endParaRPr dirty="0"/>
          </a:p>
        </p:txBody>
      </p:sp>
      <p:sp>
        <p:nvSpPr>
          <p:cNvPr id="4" name="Marcador de texto 3">
            <a:extLst>
              <a:ext uri="{FF2B5EF4-FFF2-40B4-BE49-F238E27FC236}">
                <a16:creationId xmlns:a16="http://schemas.microsoft.com/office/drawing/2014/main" id="{0129B529-3C6A-8601-ABC3-C7B74A1E0426}"/>
              </a:ext>
            </a:extLst>
          </p:cNvPr>
          <p:cNvSpPr>
            <a:spLocks noGrp="1"/>
          </p:cNvSpPr>
          <p:nvPr>
            <p:ph type="body" idx="1"/>
          </p:nvPr>
        </p:nvSpPr>
        <p:spPr/>
        <p:txBody>
          <a:bodyPr/>
          <a:lstStyle/>
          <a:p>
            <a:endParaRPr lang="es-AR" dirty="0"/>
          </a:p>
        </p:txBody>
      </p:sp>
      <p:pic>
        <p:nvPicPr>
          <p:cNvPr id="8" name="Imagen 7" descr="Diagrama&#10;&#10;El contenido generado por IA puede ser incorrecto.">
            <a:extLst>
              <a:ext uri="{FF2B5EF4-FFF2-40B4-BE49-F238E27FC236}">
                <a16:creationId xmlns:a16="http://schemas.microsoft.com/office/drawing/2014/main" id="{DD42AF94-3DC4-F946-7829-3411F27CA516}"/>
              </a:ext>
            </a:extLst>
          </p:cNvPr>
          <p:cNvPicPr>
            <a:picLocks noChangeAspect="1"/>
          </p:cNvPicPr>
          <p:nvPr/>
        </p:nvPicPr>
        <p:blipFill>
          <a:blip r:embed="rId3"/>
          <a:stretch>
            <a:fillRect/>
          </a:stretch>
        </p:blipFill>
        <p:spPr>
          <a:xfrm>
            <a:off x="3431498" y="1356918"/>
            <a:ext cx="6858000" cy="525780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24"/>
          <p:cNvSpPr/>
          <p:nvPr/>
        </p:nvSpPr>
        <p:spPr>
          <a:xfrm>
            <a:off x="683481" y="91080"/>
            <a:ext cx="10234440" cy="1272600"/>
          </a:xfrm>
          <a:prstGeom prst="rect">
            <a:avLst/>
          </a:pr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Clr>
                <a:srgbClr val="000000"/>
              </a:buClr>
              <a:buSzPts val="4800"/>
              <a:buFont typeface="Arial"/>
              <a:buNone/>
            </a:pPr>
            <a:r>
              <a:rPr lang="es-AR" sz="4800" b="1" i="0" u="none" strike="noStrike" cap="none" dirty="0">
                <a:solidFill>
                  <a:srgbClr val="4A6717"/>
                </a:solidFill>
                <a:latin typeface="Calibri"/>
                <a:ea typeface="Calibri"/>
                <a:cs typeface="Calibri"/>
                <a:sym typeface="Calibri"/>
              </a:rPr>
              <a:t>Independencia Funcional </a:t>
            </a:r>
            <a:endParaRPr sz="4800" b="0" i="0" u="none" strike="noStrike" cap="none" dirty="0">
              <a:solidFill>
                <a:schemeClr val="dk1"/>
              </a:solidFill>
              <a:latin typeface="Arial"/>
              <a:ea typeface="Arial"/>
              <a:cs typeface="Arial"/>
              <a:sym typeface="Arial"/>
            </a:endParaRPr>
          </a:p>
        </p:txBody>
      </p:sp>
      <p:sp>
        <p:nvSpPr>
          <p:cNvPr id="455" name="Google Shape;455;p24"/>
          <p:cNvSpPr/>
          <p:nvPr/>
        </p:nvSpPr>
        <p:spPr>
          <a:xfrm>
            <a:off x="9266040" y="2781000"/>
            <a:ext cx="2925360" cy="139644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Clr>
                <a:srgbClr val="000000"/>
              </a:buClr>
              <a:buSzPts val="10300"/>
              <a:buFont typeface="Arial"/>
              <a:buNone/>
            </a:pPr>
            <a:fld id="{00000000-1234-1234-1234-123412341234}" type="slidenum">
              <a:rPr lang="es-AR" sz="10300" b="0" i="0" u="none" strike="noStrike" cap="none">
                <a:solidFill>
                  <a:srgbClr val="758085"/>
                </a:solidFill>
                <a:latin typeface="Calibri"/>
                <a:ea typeface="Calibri"/>
                <a:cs typeface="Calibri"/>
                <a:sym typeface="Calibri"/>
              </a:rPr>
              <a:t>60</a:t>
            </a:fld>
            <a:endParaRPr sz="10300" b="0" i="0" u="none" strike="noStrike" cap="none">
              <a:solidFill>
                <a:schemeClr val="dk1"/>
              </a:solidFill>
              <a:latin typeface="Arial"/>
              <a:ea typeface="Arial"/>
              <a:cs typeface="Arial"/>
              <a:sym typeface="Arial"/>
            </a:endParaRPr>
          </a:p>
        </p:txBody>
      </p:sp>
      <p:sp>
        <p:nvSpPr>
          <p:cNvPr id="456" name="Google Shape;456;p24"/>
          <p:cNvSpPr/>
          <p:nvPr/>
        </p:nvSpPr>
        <p:spPr>
          <a:xfrm>
            <a:off x="168840" y="6554520"/>
            <a:ext cx="2154240" cy="212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rgbClr val="BFBFBF"/>
                </a:solidFill>
                <a:latin typeface="Calibri"/>
                <a:ea typeface="Calibri"/>
                <a:cs typeface="Calibri"/>
                <a:sym typeface="Calibri"/>
              </a:rPr>
              <a:t>Ingeniería de Software II</a:t>
            </a:r>
            <a:endParaRPr sz="1400" b="0" i="0" u="none" strike="noStrike" cap="none">
              <a:solidFill>
                <a:schemeClr val="dk1"/>
              </a:solidFill>
              <a:latin typeface="Arial"/>
              <a:ea typeface="Arial"/>
              <a:cs typeface="Arial"/>
              <a:sym typeface="Arial"/>
            </a:endParaRPr>
          </a:p>
        </p:txBody>
      </p:sp>
      <p:pic>
        <p:nvPicPr>
          <p:cNvPr id="457" name="Google Shape;457;p24" descr="Resultado de imagen para cohesion y acoplamiento ejemplos"/>
          <p:cNvPicPr preferRelativeResize="0"/>
          <p:nvPr/>
        </p:nvPicPr>
        <p:blipFill rotWithShape="1">
          <a:blip r:embed="rId3">
            <a:alphaModFix/>
          </a:blip>
          <a:srcRect/>
          <a:stretch/>
        </p:blipFill>
        <p:spPr>
          <a:xfrm>
            <a:off x="2501280" y="2307240"/>
            <a:ext cx="4783320" cy="357264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25"/>
          <p:cNvSpPr/>
          <p:nvPr/>
        </p:nvSpPr>
        <p:spPr>
          <a:xfrm>
            <a:off x="623520" y="91080"/>
            <a:ext cx="10022040" cy="1128600"/>
          </a:xfrm>
          <a:prstGeom prst="rect">
            <a:avLst/>
          </a:pr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Clr>
                <a:srgbClr val="000000"/>
              </a:buClr>
              <a:buSzPts val="4000"/>
              <a:buFont typeface="Arial"/>
              <a:buNone/>
            </a:pPr>
            <a:r>
              <a:rPr lang="es-AR" sz="4000" b="1" i="0" u="none" strike="noStrike" cap="none" dirty="0">
                <a:solidFill>
                  <a:srgbClr val="4A6717"/>
                </a:solidFill>
                <a:latin typeface="Calibri"/>
                <a:ea typeface="Calibri"/>
                <a:cs typeface="Calibri"/>
                <a:sym typeface="Calibri"/>
              </a:rPr>
              <a:t>Conceptos de Diseño</a:t>
            </a:r>
            <a:endParaRPr sz="4000" b="0" i="0" u="none" strike="noStrike" cap="none" dirty="0">
              <a:solidFill>
                <a:schemeClr val="dk1"/>
              </a:solidFill>
              <a:latin typeface="Arial"/>
              <a:ea typeface="Arial"/>
              <a:cs typeface="Arial"/>
              <a:sym typeface="Arial"/>
            </a:endParaRPr>
          </a:p>
        </p:txBody>
      </p:sp>
      <p:sp>
        <p:nvSpPr>
          <p:cNvPr id="463" name="Google Shape;463;p25"/>
          <p:cNvSpPr/>
          <p:nvPr/>
        </p:nvSpPr>
        <p:spPr>
          <a:xfrm>
            <a:off x="9249480" y="2852640"/>
            <a:ext cx="2925360" cy="104796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Clr>
                <a:srgbClr val="000000"/>
              </a:buClr>
              <a:buSzPts val="10300"/>
              <a:buFont typeface="Arial"/>
              <a:buNone/>
            </a:pPr>
            <a:fld id="{00000000-1234-1234-1234-123412341234}" type="slidenum">
              <a:rPr lang="es-AR" sz="10300" b="0" i="0" u="none" strike="noStrike" cap="none">
                <a:solidFill>
                  <a:srgbClr val="C00000"/>
                </a:solidFill>
                <a:latin typeface="Calibri"/>
                <a:ea typeface="Calibri"/>
                <a:cs typeface="Calibri"/>
                <a:sym typeface="Calibri"/>
              </a:rPr>
              <a:t>61</a:t>
            </a:fld>
            <a:endParaRPr sz="10300" b="0" i="0" u="none" strike="noStrike" cap="none">
              <a:solidFill>
                <a:schemeClr val="dk1"/>
              </a:solidFill>
              <a:latin typeface="Arial"/>
              <a:ea typeface="Arial"/>
              <a:cs typeface="Arial"/>
              <a:sym typeface="Arial"/>
            </a:endParaRPr>
          </a:p>
        </p:txBody>
      </p:sp>
      <p:sp>
        <p:nvSpPr>
          <p:cNvPr id="464" name="Google Shape;464;p25"/>
          <p:cNvSpPr/>
          <p:nvPr/>
        </p:nvSpPr>
        <p:spPr>
          <a:xfrm>
            <a:off x="5951880" y="6509520"/>
            <a:ext cx="2161800" cy="304560"/>
          </a:xfrm>
          <a:prstGeom prst="rect">
            <a:avLst/>
          </a:prstGeom>
          <a:noFill/>
          <a:ln>
            <a:noFill/>
          </a:ln>
        </p:spPr>
        <p:txBody>
          <a:bodyPr spcFirstLastPara="1" wrap="square" lIns="90000" tIns="45000" rIns="90000" bIns="45000" anchor="t" anchorCtr="0">
            <a:normAutofit/>
          </a:bodyPr>
          <a:lstStyle/>
          <a:p>
            <a:pPr marL="91440" marR="0" lvl="0" indent="-90719" algn="l" rtl="0">
              <a:lnSpc>
                <a:spcPct val="85000"/>
              </a:lnSpc>
              <a:spcBef>
                <a:spcPts val="0"/>
              </a:spcBef>
              <a:spcAft>
                <a:spcPts val="0"/>
              </a:spcAft>
              <a:buClr>
                <a:srgbClr val="000000"/>
              </a:buClr>
              <a:buSzPts val="1100"/>
              <a:buFont typeface="Arial"/>
              <a:buNone/>
            </a:pPr>
            <a:r>
              <a:rPr lang="es-AR" sz="1100" b="0" i="0" u="none" strike="noStrike" cap="none">
                <a:solidFill>
                  <a:srgbClr val="8B8B8B"/>
                </a:solidFill>
                <a:latin typeface="Calibri"/>
                <a:ea typeface="Calibri"/>
                <a:cs typeface="Calibri"/>
                <a:sym typeface="Calibri"/>
              </a:rPr>
              <a:t>Pressman 7ma Edición Cap 9</a:t>
            </a:r>
            <a:endParaRPr sz="1100" b="0" i="0" u="none" strike="noStrike" cap="none">
              <a:solidFill>
                <a:schemeClr val="dk1"/>
              </a:solidFill>
              <a:latin typeface="Arial"/>
              <a:ea typeface="Arial"/>
              <a:cs typeface="Arial"/>
              <a:sym typeface="Arial"/>
            </a:endParaRPr>
          </a:p>
        </p:txBody>
      </p:sp>
      <p:sp>
        <p:nvSpPr>
          <p:cNvPr id="465" name="Google Shape;465;p25"/>
          <p:cNvSpPr/>
          <p:nvPr/>
        </p:nvSpPr>
        <p:spPr>
          <a:xfrm>
            <a:off x="623520" y="1902600"/>
            <a:ext cx="8317440" cy="4478040"/>
          </a:xfrm>
          <a:prstGeom prst="rect">
            <a:avLst/>
          </a:prstGeom>
          <a:noFill/>
          <a:ln>
            <a:noFill/>
          </a:ln>
        </p:spPr>
        <p:txBody>
          <a:bodyPr spcFirstLastPara="1" wrap="square" lIns="90000" tIns="45000" rIns="90000" bIns="45000" anchor="t" anchorCtr="0">
            <a:noAutofit/>
          </a:bodyPr>
          <a:lstStyle/>
          <a:p>
            <a:pPr marL="281940" marR="0" lvl="0" indent="-281940" algn="l" rtl="0">
              <a:lnSpc>
                <a:spcPct val="85000"/>
              </a:lnSpc>
              <a:spcBef>
                <a:spcPts val="0"/>
              </a:spcBef>
              <a:spcAft>
                <a:spcPts val="0"/>
              </a:spcAft>
              <a:buClr>
                <a:srgbClr val="C00000"/>
              </a:buClr>
              <a:buSzPts val="2400"/>
              <a:buFont typeface="Noto Sans Symbols"/>
              <a:buChar char="❖"/>
            </a:pPr>
            <a:r>
              <a:rPr lang="es-AR" sz="2400" b="0" i="0" u="none" strike="noStrike" cap="none">
                <a:solidFill>
                  <a:srgbClr val="262626"/>
                </a:solidFill>
                <a:latin typeface="Calibri"/>
                <a:ea typeface="Calibri"/>
                <a:cs typeface="Calibri"/>
                <a:sym typeface="Calibri"/>
              </a:rPr>
              <a:t>Refinamiento</a:t>
            </a:r>
            <a:endParaRPr sz="2400" b="0" i="0" u="none" strike="noStrike" cap="none">
              <a:solidFill>
                <a:schemeClr val="dk1"/>
              </a:solidFill>
              <a:latin typeface="Arial"/>
              <a:ea typeface="Arial"/>
              <a:cs typeface="Arial"/>
              <a:sym typeface="Arial"/>
            </a:endParaRPr>
          </a:p>
          <a:p>
            <a:pPr marL="347400" marR="0" lvl="1" indent="-342360" algn="l" rtl="0">
              <a:lnSpc>
                <a:spcPct val="85000"/>
              </a:lnSpc>
              <a:spcBef>
                <a:spcPts val="601"/>
              </a:spcBef>
              <a:spcAft>
                <a:spcPts val="0"/>
              </a:spcAft>
              <a:buClr>
                <a:srgbClr val="262626"/>
              </a:buClr>
              <a:buSzPts val="2400"/>
              <a:buFont typeface="Arial"/>
              <a:buChar char=" "/>
            </a:pPr>
            <a:r>
              <a:rPr lang="es-AR" sz="2400" b="0" i="0" u="none" strike="noStrike" cap="none">
                <a:solidFill>
                  <a:srgbClr val="262626"/>
                </a:solidFill>
                <a:latin typeface="Calibri"/>
                <a:ea typeface="Calibri"/>
                <a:cs typeface="Calibri"/>
                <a:sym typeface="Calibri"/>
              </a:rPr>
              <a:t>Se refina de manera sucesiva.</a:t>
            </a:r>
            <a:endParaRPr sz="2400" b="0" i="0" u="none" strike="noStrike" cap="none">
              <a:solidFill>
                <a:schemeClr val="dk1"/>
              </a:solidFill>
              <a:latin typeface="Arial"/>
              <a:ea typeface="Arial"/>
              <a:cs typeface="Arial"/>
              <a:sym typeface="Arial"/>
            </a:endParaRPr>
          </a:p>
          <a:p>
            <a:pPr marL="347400" marR="0" lvl="1" indent="-342360" algn="l" rtl="0">
              <a:lnSpc>
                <a:spcPct val="85000"/>
              </a:lnSpc>
              <a:spcBef>
                <a:spcPts val="601"/>
              </a:spcBef>
              <a:spcAft>
                <a:spcPts val="0"/>
              </a:spcAft>
              <a:buClr>
                <a:srgbClr val="262626"/>
              </a:buClr>
              <a:buSzPts val="2400"/>
              <a:buFont typeface="Arial"/>
              <a:buChar char=" "/>
            </a:pPr>
            <a:r>
              <a:rPr lang="es-AR" sz="2400" b="0" i="0" u="none" strike="noStrike" cap="none">
                <a:solidFill>
                  <a:srgbClr val="262626"/>
                </a:solidFill>
                <a:latin typeface="Calibri"/>
                <a:ea typeface="Calibri"/>
                <a:cs typeface="Calibri"/>
                <a:sym typeface="Calibri"/>
              </a:rPr>
              <a:t> </a:t>
            </a:r>
            <a:endParaRPr sz="2400" b="0" i="0" u="none" strike="noStrike" cap="none">
              <a:solidFill>
                <a:schemeClr val="dk1"/>
              </a:solidFill>
              <a:latin typeface="Arial"/>
              <a:ea typeface="Arial"/>
              <a:cs typeface="Arial"/>
              <a:sym typeface="Arial"/>
            </a:endParaRPr>
          </a:p>
          <a:p>
            <a:pPr marL="347400" marR="0" lvl="1" indent="-342360" algn="l" rtl="0">
              <a:lnSpc>
                <a:spcPct val="85000"/>
              </a:lnSpc>
              <a:spcBef>
                <a:spcPts val="601"/>
              </a:spcBef>
              <a:spcAft>
                <a:spcPts val="0"/>
              </a:spcAft>
              <a:buClr>
                <a:srgbClr val="262626"/>
              </a:buClr>
              <a:buSzPts val="2400"/>
              <a:buFont typeface="Arial"/>
              <a:buChar char=" "/>
            </a:pPr>
            <a:r>
              <a:rPr lang="es-AR" sz="2400" b="0" i="0" u="none" strike="noStrike" cap="none">
                <a:solidFill>
                  <a:srgbClr val="262626"/>
                </a:solidFill>
                <a:latin typeface="Calibri"/>
                <a:ea typeface="Calibri"/>
                <a:cs typeface="Calibri"/>
                <a:sym typeface="Calibri"/>
              </a:rPr>
              <a:t>La abstracción y el refinamiento son conceptos </a:t>
            </a:r>
            <a:r>
              <a:rPr lang="es-AR" sz="2400" b="0" i="1" u="none" strike="noStrike" cap="none">
                <a:solidFill>
                  <a:srgbClr val="262626"/>
                </a:solidFill>
                <a:latin typeface="Calibri"/>
                <a:ea typeface="Calibri"/>
                <a:cs typeface="Calibri"/>
                <a:sym typeface="Calibri"/>
              </a:rPr>
              <a:t>complementarios</a:t>
            </a:r>
            <a:r>
              <a:rPr lang="es-AR" sz="2400" b="0" i="0" u="none" strike="noStrike" cap="none">
                <a:solidFill>
                  <a:srgbClr val="262626"/>
                </a:solidFill>
                <a:latin typeface="Calibri"/>
                <a:ea typeface="Calibri"/>
                <a:cs typeface="Calibri"/>
                <a:sym typeface="Calibri"/>
              </a:rPr>
              <a:t>. </a:t>
            </a:r>
            <a:endParaRPr sz="2400" b="0" i="0" u="none" strike="noStrike" cap="none">
              <a:solidFill>
                <a:schemeClr val="dk1"/>
              </a:solidFill>
              <a:latin typeface="Arial"/>
              <a:ea typeface="Arial"/>
              <a:cs typeface="Arial"/>
              <a:sym typeface="Arial"/>
            </a:endParaRPr>
          </a:p>
          <a:p>
            <a:pPr marL="347400" marR="0" lvl="1" indent="-342360" algn="l" rtl="0">
              <a:lnSpc>
                <a:spcPct val="85000"/>
              </a:lnSpc>
              <a:spcBef>
                <a:spcPts val="601"/>
              </a:spcBef>
              <a:spcAft>
                <a:spcPts val="0"/>
              </a:spcAft>
              <a:buClr>
                <a:srgbClr val="262626"/>
              </a:buClr>
              <a:buSzPts val="2400"/>
              <a:buFont typeface="Arial"/>
              <a:buChar char=" "/>
            </a:pPr>
            <a:r>
              <a:rPr lang="es-AR" sz="2400" b="0" i="0" u="none" strike="noStrike" cap="none">
                <a:solidFill>
                  <a:srgbClr val="262626"/>
                </a:solidFill>
                <a:latin typeface="Calibri"/>
                <a:ea typeface="Calibri"/>
                <a:cs typeface="Calibri"/>
                <a:sym typeface="Calibri"/>
              </a:rPr>
              <a:t>La abstracción permite especificar procedimientos y datos sin considerar detalles de grado menor. </a:t>
            </a:r>
            <a:endParaRPr sz="2400" b="0" i="0" u="none" strike="noStrike" cap="none">
              <a:solidFill>
                <a:schemeClr val="dk1"/>
              </a:solidFill>
              <a:latin typeface="Arial"/>
              <a:ea typeface="Arial"/>
              <a:cs typeface="Arial"/>
              <a:sym typeface="Arial"/>
            </a:endParaRPr>
          </a:p>
          <a:p>
            <a:pPr marL="347400" marR="0" lvl="1" indent="-342360" algn="l" rtl="0">
              <a:lnSpc>
                <a:spcPct val="85000"/>
              </a:lnSpc>
              <a:spcBef>
                <a:spcPts val="601"/>
              </a:spcBef>
              <a:spcAft>
                <a:spcPts val="0"/>
              </a:spcAft>
              <a:buClr>
                <a:srgbClr val="262626"/>
              </a:buClr>
              <a:buSzPts val="2400"/>
              <a:buFont typeface="Arial"/>
              <a:buChar char=" "/>
            </a:pPr>
            <a:r>
              <a:rPr lang="es-AR" sz="2400" b="0" i="0" u="none" strike="noStrike" cap="none">
                <a:solidFill>
                  <a:srgbClr val="262626"/>
                </a:solidFill>
                <a:latin typeface="Calibri"/>
                <a:ea typeface="Calibri"/>
                <a:cs typeface="Calibri"/>
                <a:sym typeface="Calibri"/>
              </a:rPr>
              <a:t>El refinamiento ayuda a revelar los detalles de grado menor mientras se realiza el diseño.</a:t>
            </a:r>
            <a:endParaRPr sz="2400" b="0" i="0" u="none" strike="noStrike" cap="none">
              <a:solidFill>
                <a:schemeClr val="dk1"/>
              </a:solidFill>
              <a:latin typeface="Arial"/>
              <a:ea typeface="Arial"/>
              <a:cs typeface="Arial"/>
              <a:sym typeface="Arial"/>
            </a:endParaRPr>
          </a:p>
        </p:txBody>
      </p:sp>
      <p:sp>
        <p:nvSpPr>
          <p:cNvPr id="466" name="Google Shape;466;p25"/>
          <p:cNvSpPr/>
          <p:nvPr/>
        </p:nvSpPr>
        <p:spPr>
          <a:xfrm>
            <a:off x="168840" y="6554520"/>
            <a:ext cx="2154240" cy="212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rgbClr val="8F8F8F"/>
                </a:solidFill>
                <a:latin typeface="Calibri"/>
                <a:ea typeface="Calibri"/>
                <a:cs typeface="Calibri"/>
                <a:sym typeface="Calibri"/>
              </a:rPr>
              <a:t>Ingeniería de Software II</a:t>
            </a:r>
            <a:endParaRPr sz="1400" b="0" i="0" u="none" strike="noStrike" cap="none">
              <a:solidFill>
                <a:schemeClr val="dk1"/>
              </a:solidFill>
              <a:latin typeface="Arial"/>
              <a:ea typeface="Arial"/>
              <a:cs typeface="Arial"/>
              <a:sym typeface="Arial"/>
            </a:endParaRPr>
          </a:p>
        </p:txBody>
      </p:sp>
      <p:pic>
        <p:nvPicPr>
          <p:cNvPr id="467" name="Google Shape;467;p25"/>
          <p:cNvPicPr preferRelativeResize="0"/>
          <p:nvPr/>
        </p:nvPicPr>
        <p:blipFill rotWithShape="1">
          <a:blip r:embed="rId3">
            <a:alphaModFix/>
          </a:blip>
          <a:srcRect r="-394" b="14751"/>
          <a:stretch/>
        </p:blipFill>
        <p:spPr>
          <a:xfrm>
            <a:off x="8620560" y="3720600"/>
            <a:ext cx="3135960" cy="19116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26"/>
          <p:cNvSpPr/>
          <p:nvPr/>
        </p:nvSpPr>
        <p:spPr>
          <a:xfrm>
            <a:off x="690120" y="280334"/>
            <a:ext cx="10022040" cy="1128600"/>
          </a:xfrm>
          <a:prstGeom prst="rect">
            <a:avLst/>
          </a:pr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Clr>
                <a:srgbClr val="000000"/>
              </a:buClr>
              <a:buSzPts val="4000"/>
              <a:buFont typeface="Arial"/>
              <a:buNone/>
            </a:pPr>
            <a:r>
              <a:rPr lang="es-AR" sz="4000" b="1" i="0" u="none" strike="noStrike" cap="none" dirty="0">
                <a:solidFill>
                  <a:srgbClr val="4A6717"/>
                </a:solidFill>
                <a:latin typeface="Calibri"/>
                <a:ea typeface="Calibri"/>
                <a:cs typeface="Calibri"/>
                <a:sym typeface="Calibri"/>
              </a:rPr>
              <a:t>Conceptos de Diseño</a:t>
            </a:r>
            <a:endParaRPr sz="4000" b="0" i="0" u="none" strike="noStrike" cap="none" dirty="0">
              <a:solidFill>
                <a:schemeClr val="dk1"/>
              </a:solidFill>
              <a:latin typeface="Arial"/>
              <a:ea typeface="Arial"/>
              <a:cs typeface="Arial"/>
              <a:sym typeface="Arial"/>
            </a:endParaRPr>
          </a:p>
        </p:txBody>
      </p:sp>
      <p:sp>
        <p:nvSpPr>
          <p:cNvPr id="473" name="Google Shape;473;p26"/>
          <p:cNvSpPr/>
          <p:nvPr/>
        </p:nvSpPr>
        <p:spPr>
          <a:xfrm>
            <a:off x="9249480" y="2852640"/>
            <a:ext cx="2925360" cy="104796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Clr>
                <a:srgbClr val="000000"/>
              </a:buClr>
              <a:buSzPts val="10300"/>
              <a:buFont typeface="Arial"/>
              <a:buNone/>
            </a:pPr>
            <a:fld id="{00000000-1234-1234-1234-123412341234}" type="slidenum">
              <a:rPr lang="es-AR" sz="10300" b="0" i="0" u="none" strike="noStrike" cap="none">
                <a:solidFill>
                  <a:srgbClr val="C00000"/>
                </a:solidFill>
                <a:latin typeface="Calibri"/>
                <a:ea typeface="Calibri"/>
                <a:cs typeface="Calibri"/>
                <a:sym typeface="Calibri"/>
              </a:rPr>
              <a:t>62</a:t>
            </a:fld>
            <a:endParaRPr sz="10300" b="0" i="0" u="none" strike="noStrike" cap="none">
              <a:solidFill>
                <a:schemeClr val="dk1"/>
              </a:solidFill>
              <a:latin typeface="Arial"/>
              <a:ea typeface="Arial"/>
              <a:cs typeface="Arial"/>
              <a:sym typeface="Arial"/>
            </a:endParaRPr>
          </a:p>
        </p:txBody>
      </p:sp>
      <p:sp>
        <p:nvSpPr>
          <p:cNvPr id="474" name="Google Shape;474;p26"/>
          <p:cNvSpPr/>
          <p:nvPr/>
        </p:nvSpPr>
        <p:spPr>
          <a:xfrm>
            <a:off x="5951880" y="6509520"/>
            <a:ext cx="2161800" cy="304560"/>
          </a:xfrm>
          <a:prstGeom prst="rect">
            <a:avLst/>
          </a:prstGeom>
          <a:noFill/>
          <a:ln>
            <a:noFill/>
          </a:ln>
        </p:spPr>
        <p:txBody>
          <a:bodyPr spcFirstLastPara="1" wrap="square" lIns="90000" tIns="45000" rIns="90000" bIns="45000" anchor="t" anchorCtr="0">
            <a:normAutofit/>
          </a:bodyPr>
          <a:lstStyle/>
          <a:p>
            <a:pPr marL="91440" marR="0" lvl="0" indent="-90719" algn="l" rtl="0">
              <a:lnSpc>
                <a:spcPct val="85000"/>
              </a:lnSpc>
              <a:spcBef>
                <a:spcPts val="0"/>
              </a:spcBef>
              <a:spcAft>
                <a:spcPts val="0"/>
              </a:spcAft>
              <a:buClr>
                <a:srgbClr val="000000"/>
              </a:buClr>
              <a:buSzPts val="1100"/>
              <a:buFont typeface="Arial"/>
              <a:buNone/>
            </a:pPr>
            <a:r>
              <a:rPr lang="es-AR" sz="1100" b="0" i="0" u="none" strike="noStrike" cap="none">
                <a:solidFill>
                  <a:srgbClr val="8B8B8B"/>
                </a:solidFill>
                <a:latin typeface="Calibri"/>
                <a:ea typeface="Calibri"/>
                <a:cs typeface="Calibri"/>
                <a:sym typeface="Calibri"/>
              </a:rPr>
              <a:t>Pressman 7ma Edición Cap 8</a:t>
            </a:r>
            <a:endParaRPr sz="1100" b="0" i="0" u="none" strike="noStrike" cap="none">
              <a:solidFill>
                <a:schemeClr val="dk1"/>
              </a:solidFill>
              <a:latin typeface="Arial"/>
              <a:ea typeface="Arial"/>
              <a:cs typeface="Arial"/>
              <a:sym typeface="Arial"/>
            </a:endParaRPr>
          </a:p>
        </p:txBody>
      </p:sp>
      <p:sp>
        <p:nvSpPr>
          <p:cNvPr id="475" name="Google Shape;475;p26"/>
          <p:cNvSpPr/>
          <p:nvPr/>
        </p:nvSpPr>
        <p:spPr>
          <a:xfrm>
            <a:off x="692640" y="1902600"/>
            <a:ext cx="9387360" cy="4478040"/>
          </a:xfrm>
          <a:prstGeom prst="rect">
            <a:avLst/>
          </a:prstGeom>
          <a:noFill/>
          <a:ln>
            <a:noFill/>
          </a:ln>
        </p:spPr>
        <p:txBody>
          <a:bodyPr spcFirstLastPara="1" wrap="square" lIns="90000" tIns="45000" rIns="90000" bIns="45000" anchor="t" anchorCtr="0">
            <a:normAutofit/>
          </a:bodyPr>
          <a:lstStyle/>
          <a:p>
            <a:pPr marL="370840" marR="0" lvl="0" indent="-370840" algn="l" rtl="0">
              <a:lnSpc>
                <a:spcPct val="85000"/>
              </a:lnSpc>
              <a:spcBef>
                <a:spcPts val="0"/>
              </a:spcBef>
              <a:spcAft>
                <a:spcPts val="0"/>
              </a:spcAft>
              <a:buClr>
                <a:srgbClr val="C00000"/>
              </a:buClr>
              <a:buSzPts val="2800"/>
              <a:buFont typeface="Noto Sans Symbols"/>
              <a:buChar char="❖"/>
            </a:pPr>
            <a:r>
              <a:rPr lang="es-AR" sz="2800" b="0" i="0" u="none" strike="noStrike" cap="none">
                <a:solidFill>
                  <a:srgbClr val="262626"/>
                </a:solidFill>
                <a:latin typeface="Calibri"/>
                <a:ea typeface="Calibri"/>
                <a:cs typeface="Calibri"/>
                <a:sym typeface="Calibri"/>
              </a:rPr>
              <a:t>Refabricación  o rediseño (Refactoring)</a:t>
            </a:r>
            <a:endParaRPr sz="2800" b="0" i="0" u="none" strike="noStrike" cap="none">
              <a:solidFill>
                <a:schemeClr val="dk1"/>
              </a:solidFill>
              <a:latin typeface="Arial"/>
              <a:ea typeface="Arial"/>
              <a:cs typeface="Arial"/>
              <a:sym typeface="Arial"/>
            </a:endParaRPr>
          </a:p>
          <a:p>
            <a:pPr marL="347400" marR="0" lvl="1" indent="-342360" algn="l" rtl="0">
              <a:lnSpc>
                <a:spcPct val="85000"/>
              </a:lnSpc>
              <a:spcBef>
                <a:spcPts val="601"/>
              </a:spcBef>
              <a:spcAft>
                <a:spcPts val="0"/>
              </a:spcAft>
              <a:buClr>
                <a:srgbClr val="262626"/>
              </a:buClr>
              <a:buSzPts val="2600"/>
              <a:buFont typeface="Arial"/>
              <a:buChar char=" "/>
            </a:pPr>
            <a:r>
              <a:rPr lang="es-AR" sz="2600" b="0" i="0" u="none" strike="noStrike" cap="none">
                <a:solidFill>
                  <a:srgbClr val="262626"/>
                </a:solidFill>
                <a:latin typeface="Calibri"/>
                <a:ea typeface="Calibri"/>
                <a:cs typeface="Calibri"/>
                <a:sym typeface="Calibri"/>
              </a:rPr>
              <a:t>Técnica de reorganización que simplifica el diseño de un componente sin cambiar su función o comportamiento. </a:t>
            </a:r>
            <a:endParaRPr sz="26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600"/>
              <a:buFont typeface="Arial"/>
              <a:buNone/>
            </a:pPr>
            <a:endParaRPr sz="2600" b="0" i="0" u="none" strike="noStrike" cap="none">
              <a:solidFill>
                <a:schemeClr val="dk1"/>
              </a:solidFill>
              <a:latin typeface="Arial"/>
              <a:ea typeface="Arial"/>
              <a:cs typeface="Arial"/>
              <a:sym typeface="Arial"/>
            </a:endParaRPr>
          </a:p>
        </p:txBody>
      </p:sp>
      <p:sp>
        <p:nvSpPr>
          <p:cNvPr id="476" name="Google Shape;476;p26"/>
          <p:cNvSpPr/>
          <p:nvPr/>
        </p:nvSpPr>
        <p:spPr>
          <a:xfrm>
            <a:off x="168840" y="6554520"/>
            <a:ext cx="2154240" cy="212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rgbClr val="8F8F8F"/>
                </a:solidFill>
                <a:latin typeface="Calibri"/>
                <a:ea typeface="Calibri"/>
                <a:cs typeface="Calibri"/>
                <a:sym typeface="Calibri"/>
              </a:rPr>
              <a:t>Ingeniería de Software II</a:t>
            </a:r>
            <a:endParaRPr sz="1400" b="0" i="0" u="none" strike="noStrike" cap="none">
              <a:solidFill>
                <a:schemeClr val="dk1"/>
              </a:solidFill>
              <a:latin typeface="Arial"/>
              <a:ea typeface="Arial"/>
              <a:cs typeface="Arial"/>
              <a:sym typeface="Arial"/>
            </a:endParaRPr>
          </a:p>
        </p:txBody>
      </p:sp>
      <p:pic>
        <p:nvPicPr>
          <p:cNvPr id="477" name="Google Shape;477;p26"/>
          <p:cNvPicPr preferRelativeResize="0"/>
          <p:nvPr/>
        </p:nvPicPr>
        <p:blipFill rotWithShape="1">
          <a:blip r:embed="rId3">
            <a:alphaModFix/>
          </a:blip>
          <a:srcRect/>
          <a:stretch/>
        </p:blipFill>
        <p:spPr>
          <a:xfrm>
            <a:off x="5535720" y="3470760"/>
            <a:ext cx="2447640" cy="244764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g23afaffd1ee_0_0"/>
          <p:cNvSpPr/>
          <p:nvPr/>
        </p:nvSpPr>
        <p:spPr>
          <a:xfrm>
            <a:off x="690030" y="91080"/>
            <a:ext cx="10022100" cy="1128600"/>
          </a:xfrm>
          <a:prstGeom prst="rect">
            <a:avLst/>
          </a:prstGeom>
          <a:noFill/>
          <a:ln>
            <a:noFill/>
          </a:ln>
        </p:spPr>
        <p:txBody>
          <a:bodyPr spcFirstLastPara="1" wrap="square" lIns="90000" tIns="45000" rIns="90000" bIns="45000" anchor="ctr" anchorCtr="0">
            <a:noAutofit/>
          </a:bodyPr>
          <a:lstStyle/>
          <a:p>
            <a:pPr marL="0" marR="0" lvl="0" indent="0" algn="l" rtl="0">
              <a:lnSpc>
                <a:spcPct val="85000"/>
              </a:lnSpc>
              <a:spcBef>
                <a:spcPts val="0"/>
              </a:spcBef>
              <a:spcAft>
                <a:spcPts val="0"/>
              </a:spcAft>
              <a:buClr>
                <a:srgbClr val="000000"/>
              </a:buClr>
              <a:buSzPts val="4000"/>
              <a:buFont typeface="Arial"/>
              <a:buNone/>
            </a:pPr>
            <a:r>
              <a:rPr lang="es-AR" sz="4000" b="1" i="0" u="sng" strike="noStrike" cap="none" dirty="0">
                <a:solidFill>
                  <a:srgbClr val="4A6717"/>
                </a:solidFill>
                <a:latin typeface="Calibri"/>
                <a:ea typeface="Calibri"/>
                <a:cs typeface="Calibri"/>
                <a:sym typeface="Calibri"/>
              </a:rPr>
              <a:t>Principios</a:t>
            </a:r>
            <a:r>
              <a:rPr lang="es-AR" sz="4000" b="1" i="0" u="none" strike="noStrike" cap="none" dirty="0">
                <a:solidFill>
                  <a:srgbClr val="4A6717"/>
                </a:solidFill>
                <a:latin typeface="Calibri"/>
                <a:ea typeface="Calibri"/>
                <a:cs typeface="Calibri"/>
                <a:sym typeface="Calibri"/>
              </a:rPr>
              <a:t> del modelado de diseño</a:t>
            </a:r>
            <a:endParaRPr sz="4000" b="0" i="0" u="none" strike="noStrike" cap="none" dirty="0">
              <a:solidFill>
                <a:schemeClr val="dk1"/>
              </a:solidFill>
              <a:latin typeface="Arial"/>
              <a:ea typeface="Arial"/>
              <a:cs typeface="Arial"/>
              <a:sym typeface="Arial"/>
            </a:endParaRPr>
          </a:p>
        </p:txBody>
      </p:sp>
      <p:sp>
        <p:nvSpPr>
          <p:cNvPr id="483" name="Google Shape;483;g23afaffd1ee_0_0"/>
          <p:cNvSpPr/>
          <p:nvPr/>
        </p:nvSpPr>
        <p:spPr>
          <a:xfrm>
            <a:off x="9249480" y="2852640"/>
            <a:ext cx="2925300" cy="10479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Clr>
                <a:srgbClr val="000000"/>
              </a:buClr>
              <a:buSzPts val="10300"/>
              <a:buFont typeface="Arial"/>
              <a:buNone/>
            </a:pPr>
            <a:fld id="{00000000-1234-1234-1234-123412341234}" type="slidenum">
              <a:rPr lang="es-AR" sz="10300" b="0" i="0" u="none" strike="noStrike" cap="none">
                <a:solidFill>
                  <a:srgbClr val="C00000"/>
                </a:solidFill>
                <a:latin typeface="Calibri"/>
                <a:ea typeface="Calibri"/>
                <a:cs typeface="Calibri"/>
                <a:sym typeface="Calibri"/>
              </a:rPr>
              <a:t>63</a:t>
            </a:fld>
            <a:endParaRPr sz="10300" b="0" i="0" u="none" strike="noStrike" cap="none">
              <a:solidFill>
                <a:schemeClr val="dk1"/>
              </a:solidFill>
              <a:latin typeface="Arial"/>
              <a:ea typeface="Arial"/>
              <a:cs typeface="Arial"/>
              <a:sym typeface="Arial"/>
            </a:endParaRPr>
          </a:p>
        </p:txBody>
      </p:sp>
      <p:sp>
        <p:nvSpPr>
          <p:cNvPr id="484" name="Google Shape;484;g23afaffd1ee_0_0"/>
          <p:cNvSpPr/>
          <p:nvPr/>
        </p:nvSpPr>
        <p:spPr>
          <a:xfrm>
            <a:off x="5951880" y="6509520"/>
            <a:ext cx="2161800" cy="304500"/>
          </a:xfrm>
          <a:prstGeom prst="rect">
            <a:avLst/>
          </a:prstGeom>
          <a:noFill/>
          <a:ln>
            <a:noFill/>
          </a:ln>
        </p:spPr>
        <p:txBody>
          <a:bodyPr spcFirstLastPara="1" wrap="square" lIns="90000" tIns="45000" rIns="90000" bIns="45000" anchor="t" anchorCtr="0">
            <a:noAutofit/>
          </a:bodyPr>
          <a:lstStyle/>
          <a:p>
            <a:pPr marL="91440" marR="0" lvl="0" indent="-90718" algn="l" rtl="0">
              <a:lnSpc>
                <a:spcPct val="85000"/>
              </a:lnSpc>
              <a:spcBef>
                <a:spcPts val="0"/>
              </a:spcBef>
              <a:spcAft>
                <a:spcPts val="0"/>
              </a:spcAft>
              <a:buClr>
                <a:srgbClr val="000000"/>
              </a:buClr>
              <a:buSzPts val="1100"/>
              <a:buFont typeface="Arial"/>
              <a:buNone/>
            </a:pPr>
            <a:r>
              <a:rPr lang="es-AR" sz="1100" b="0" i="0" u="none" strike="noStrike" cap="none">
                <a:solidFill>
                  <a:srgbClr val="8B8B8B"/>
                </a:solidFill>
                <a:latin typeface="Calibri"/>
                <a:ea typeface="Calibri"/>
                <a:cs typeface="Calibri"/>
                <a:sym typeface="Calibri"/>
              </a:rPr>
              <a:t>Pressman 7ma Edición Cap 8</a:t>
            </a:r>
            <a:endParaRPr sz="1100" b="0" i="0" u="none" strike="noStrike" cap="none">
              <a:solidFill>
                <a:schemeClr val="dk1"/>
              </a:solidFill>
              <a:latin typeface="Arial"/>
              <a:ea typeface="Arial"/>
              <a:cs typeface="Arial"/>
              <a:sym typeface="Arial"/>
            </a:endParaRPr>
          </a:p>
        </p:txBody>
      </p:sp>
      <p:sp>
        <p:nvSpPr>
          <p:cNvPr id="485" name="Google Shape;485;g23afaffd1ee_0_0"/>
          <p:cNvSpPr/>
          <p:nvPr/>
        </p:nvSpPr>
        <p:spPr>
          <a:xfrm>
            <a:off x="690030" y="1452895"/>
            <a:ext cx="9387300" cy="4478100"/>
          </a:xfrm>
          <a:prstGeom prst="rect">
            <a:avLst/>
          </a:prstGeom>
          <a:noFill/>
          <a:ln>
            <a:noFill/>
          </a:ln>
        </p:spPr>
        <p:txBody>
          <a:bodyPr spcFirstLastPara="1" wrap="square" lIns="90000" tIns="45000" rIns="90000" bIns="45000" anchor="t" anchorCtr="0">
            <a:noAutofit/>
          </a:bodyPr>
          <a:lstStyle/>
          <a:p>
            <a:pPr marL="457200" marR="0" lvl="0" indent="-381000" algn="l" rtl="0">
              <a:lnSpc>
                <a:spcPct val="100000"/>
              </a:lnSpc>
              <a:spcBef>
                <a:spcPts val="0"/>
              </a:spcBef>
              <a:spcAft>
                <a:spcPts val="0"/>
              </a:spcAft>
              <a:buClr>
                <a:schemeClr val="dk1"/>
              </a:buClr>
              <a:buSzPts val="2400"/>
              <a:buFont typeface="Calibri"/>
              <a:buAutoNum type="arabicPeriod"/>
            </a:pPr>
            <a:r>
              <a:rPr lang="es-AR" sz="2400" b="0" i="0" u="none" strike="noStrike" cap="none" dirty="0">
                <a:solidFill>
                  <a:schemeClr val="dk1"/>
                </a:solidFill>
                <a:latin typeface="Calibri"/>
                <a:ea typeface="Calibri"/>
                <a:cs typeface="Calibri"/>
                <a:sym typeface="Calibri"/>
              </a:rPr>
              <a:t>El diseño debe poder rastrearse hasta el modelo de requerimientos</a:t>
            </a:r>
            <a:endParaRPr sz="2400" b="0" i="0" u="none" strike="noStrike" cap="none" dirty="0">
              <a:solidFill>
                <a:schemeClr val="dk1"/>
              </a:solidFill>
              <a:latin typeface="Calibri"/>
              <a:ea typeface="Calibri"/>
              <a:cs typeface="Calibri"/>
              <a:sym typeface="Calibri"/>
            </a:endParaRPr>
          </a:p>
          <a:p>
            <a:pPr marL="457200" marR="0" lvl="0" indent="-381000" algn="l" rtl="0">
              <a:lnSpc>
                <a:spcPct val="100000"/>
              </a:lnSpc>
              <a:spcBef>
                <a:spcPts val="0"/>
              </a:spcBef>
              <a:spcAft>
                <a:spcPts val="0"/>
              </a:spcAft>
              <a:buClr>
                <a:schemeClr val="dk1"/>
              </a:buClr>
              <a:buSzPts val="2400"/>
              <a:buFont typeface="Calibri"/>
              <a:buAutoNum type="arabicPeriod"/>
            </a:pPr>
            <a:r>
              <a:rPr lang="es-AR" sz="2400" b="0" i="0" u="none" strike="noStrike" cap="none" dirty="0">
                <a:solidFill>
                  <a:schemeClr val="dk1"/>
                </a:solidFill>
                <a:latin typeface="Calibri"/>
                <a:ea typeface="Calibri"/>
                <a:cs typeface="Calibri"/>
                <a:sym typeface="Calibri"/>
              </a:rPr>
              <a:t>Considerar siempre la arquitectura del sistema que se va a crear</a:t>
            </a:r>
            <a:endParaRPr sz="2400" b="0" i="0" u="none" strike="noStrike" cap="none" dirty="0">
              <a:solidFill>
                <a:schemeClr val="dk1"/>
              </a:solidFill>
              <a:latin typeface="Calibri"/>
              <a:ea typeface="Calibri"/>
              <a:cs typeface="Calibri"/>
              <a:sym typeface="Calibri"/>
            </a:endParaRPr>
          </a:p>
          <a:p>
            <a:pPr marL="457200" marR="0" lvl="0" indent="-381000" algn="l" rtl="0">
              <a:lnSpc>
                <a:spcPct val="100000"/>
              </a:lnSpc>
              <a:spcBef>
                <a:spcPts val="0"/>
              </a:spcBef>
              <a:spcAft>
                <a:spcPts val="0"/>
              </a:spcAft>
              <a:buClr>
                <a:schemeClr val="dk1"/>
              </a:buClr>
              <a:buSzPts val="2400"/>
              <a:buFont typeface="Calibri"/>
              <a:buAutoNum type="arabicPeriod"/>
            </a:pPr>
            <a:r>
              <a:rPr lang="es-AR" sz="2400" b="0" i="0" u="none" strike="noStrike" cap="none" dirty="0">
                <a:solidFill>
                  <a:schemeClr val="dk1"/>
                </a:solidFill>
                <a:latin typeface="Calibri"/>
                <a:ea typeface="Calibri"/>
                <a:cs typeface="Calibri"/>
                <a:sym typeface="Calibri"/>
              </a:rPr>
              <a:t>El diseño de los datos es tan importante como el diseño de funciones</a:t>
            </a:r>
            <a:endParaRPr sz="2400" b="0" i="0" u="none" strike="noStrike" cap="none" dirty="0">
              <a:solidFill>
                <a:schemeClr val="dk1"/>
              </a:solidFill>
              <a:latin typeface="Calibri"/>
              <a:ea typeface="Calibri"/>
              <a:cs typeface="Calibri"/>
              <a:sym typeface="Calibri"/>
            </a:endParaRPr>
          </a:p>
          <a:p>
            <a:pPr marL="457200" marR="0" lvl="0" indent="-381000" algn="l" rtl="0">
              <a:lnSpc>
                <a:spcPct val="100000"/>
              </a:lnSpc>
              <a:spcBef>
                <a:spcPts val="0"/>
              </a:spcBef>
              <a:spcAft>
                <a:spcPts val="0"/>
              </a:spcAft>
              <a:buClr>
                <a:schemeClr val="dk1"/>
              </a:buClr>
              <a:buSzPts val="2400"/>
              <a:buFont typeface="Calibri"/>
              <a:buAutoNum type="arabicPeriod"/>
            </a:pPr>
            <a:r>
              <a:rPr lang="es-AR" sz="2400" b="0" i="0" u="none" strike="noStrike" cap="none" dirty="0">
                <a:solidFill>
                  <a:schemeClr val="dk1"/>
                </a:solidFill>
                <a:latin typeface="Calibri"/>
                <a:ea typeface="Calibri"/>
                <a:cs typeface="Calibri"/>
                <a:sym typeface="Calibri"/>
              </a:rPr>
              <a:t>Las interfaces deben diseñarse con cuidado</a:t>
            </a:r>
            <a:endParaRPr sz="2400" b="0" i="0" u="none" strike="noStrike" cap="none" dirty="0">
              <a:solidFill>
                <a:schemeClr val="dk1"/>
              </a:solidFill>
              <a:latin typeface="Calibri"/>
              <a:ea typeface="Calibri"/>
              <a:cs typeface="Calibri"/>
              <a:sym typeface="Calibri"/>
            </a:endParaRPr>
          </a:p>
          <a:p>
            <a:pPr marL="457200" marR="0" lvl="0" indent="-381000" algn="l" rtl="0">
              <a:lnSpc>
                <a:spcPct val="100000"/>
              </a:lnSpc>
              <a:spcBef>
                <a:spcPts val="0"/>
              </a:spcBef>
              <a:spcAft>
                <a:spcPts val="0"/>
              </a:spcAft>
              <a:buClr>
                <a:schemeClr val="dk1"/>
              </a:buClr>
              <a:buSzPts val="2400"/>
              <a:buFont typeface="Calibri"/>
              <a:buAutoNum type="arabicPeriod"/>
            </a:pPr>
            <a:r>
              <a:rPr lang="es-AR" sz="2400" b="0" i="0" u="none" strike="noStrike" cap="none" dirty="0">
                <a:solidFill>
                  <a:schemeClr val="dk1"/>
                </a:solidFill>
                <a:latin typeface="Calibri"/>
                <a:ea typeface="Calibri"/>
                <a:cs typeface="Calibri"/>
                <a:sym typeface="Calibri"/>
              </a:rPr>
              <a:t>El diseño de interfaz debe ajustarse a las necesidades del usuario, haciendo énfasis en la facilidad de uso</a:t>
            </a:r>
            <a:endParaRPr sz="2400" b="0" i="0" u="none" strike="noStrike" cap="none" dirty="0">
              <a:solidFill>
                <a:schemeClr val="dk1"/>
              </a:solidFill>
              <a:latin typeface="Calibri"/>
              <a:ea typeface="Calibri"/>
              <a:cs typeface="Calibri"/>
              <a:sym typeface="Calibri"/>
            </a:endParaRPr>
          </a:p>
          <a:p>
            <a:pPr marL="457200" marR="0" lvl="0" indent="-381000" algn="l" rtl="0">
              <a:lnSpc>
                <a:spcPct val="100000"/>
              </a:lnSpc>
              <a:spcBef>
                <a:spcPts val="0"/>
              </a:spcBef>
              <a:spcAft>
                <a:spcPts val="0"/>
              </a:spcAft>
              <a:buClr>
                <a:schemeClr val="dk1"/>
              </a:buClr>
              <a:buSzPts val="2400"/>
              <a:buFont typeface="Calibri"/>
              <a:buAutoNum type="arabicPeriod"/>
            </a:pPr>
            <a:r>
              <a:rPr lang="es-AR" sz="2400" b="0" i="0" u="none" strike="noStrike" cap="none" dirty="0">
                <a:solidFill>
                  <a:schemeClr val="dk1"/>
                </a:solidFill>
                <a:latin typeface="Calibri"/>
                <a:ea typeface="Calibri"/>
                <a:cs typeface="Calibri"/>
                <a:sym typeface="Calibri"/>
              </a:rPr>
              <a:t>El diseño a nivel de componentes debe ser funcionalmente independiente</a:t>
            </a:r>
            <a:endParaRPr sz="2400" b="0" i="0" u="none" strike="noStrike" cap="none" dirty="0">
              <a:solidFill>
                <a:schemeClr val="dk1"/>
              </a:solidFill>
              <a:latin typeface="Calibri"/>
              <a:ea typeface="Calibri"/>
              <a:cs typeface="Calibri"/>
              <a:sym typeface="Calibri"/>
            </a:endParaRPr>
          </a:p>
          <a:p>
            <a:pPr marL="457200" marR="0" lvl="0" indent="-374650" algn="l" rtl="0">
              <a:lnSpc>
                <a:spcPct val="100000"/>
              </a:lnSpc>
              <a:spcBef>
                <a:spcPts val="0"/>
              </a:spcBef>
              <a:spcAft>
                <a:spcPts val="0"/>
              </a:spcAft>
              <a:buClr>
                <a:schemeClr val="dk1"/>
              </a:buClr>
              <a:buSzPts val="2300"/>
              <a:buFont typeface="Calibri"/>
              <a:buAutoNum type="arabicPeriod"/>
            </a:pPr>
            <a:r>
              <a:rPr lang="es-AR" sz="2300" b="0" i="0" u="none" strike="noStrike" cap="none" dirty="0">
                <a:solidFill>
                  <a:schemeClr val="dk1"/>
                </a:solidFill>
                <a:latin typeface="Calibri"/>
                <a:ea typeface="Calibri"/>
                <a:cs typeface="Calibri"/>
                <a:sym typeface="Calibri"/>
              </a:rPr>
              <a:t>Los componentes deben tener un bajo acoplamiento</a:t>
            </a:r>
            <a:endParaRPr sz="2300" b="0" i="0" u="none" strike="noStrike" cap="none" dirty="0">
              <a:solidFill>
                <a:schemeClr val="dk1"/>
              </a:solidFill>
              <a:latin typeface="Calibri"/>
              <a:ea typeface="Calibri"/>
              <a:cs typeface="Calibri"/>
              <a:sym typeface="Calibri"/>
            </a:endParaRPr>
          </a:p>
          <a:p>
            <a:pPr marL="457200" marR="0" lvl="0" indent="-374650" algn="l" rtl="0">
              <a:lnSpc>
                <a:spcPct val="100000"/>
              </a:lnSpc>
              <a:spcBef>
                <a:spcPts val="0"/>
              </a:spcBef>
              <a:spcAft>
                <a:spcPts val="0"/>
              </a:spcAft>
              <a:buClr>
                <a:schemeClr val="dk1"/>
              </a:buClr>
              <a:buSzPts val="2300"/>
              <a:buFont typeface="Calibri"/>
              <a:buAutoNum type="arabicPeriod"/>
            </a:pPr>
            <a:r>
              <a:rPr lang="es-AR" sz="2300" b="0" i="0" u="none" strike="noStrike" cap="none" dirty="0">
                <a:solidFill>
                  <a:schemeClr val="dk1"/>
                </a:solidFill>
                <a:latin typeface="Calibri"/>
                <a:ea typeface="Calibri"/>
                <a:cs typeface="Calibri"/>
                <a:sym typeface="Calibri"/>
              </a:rPr>
              <a:t>Las representaciones de diseño debe entenderse fácilmente</a:t>
            </a:r>
            <a:endParaRPr sz="2300" b="0" i="0" u="none" strike="noStrike" cap="none" dirty="0">
              <a:solidFill>
                <a:schemeClr val="dk1"/>
              </a:solidFill>
              <a:latin typeface="Calibri"/>
              <a:ea typeface="Calibri"/>
              <a:cs typeface="Calibri"/>
              <a:sym typeface="Calibri"/>
            </a:endParaRPr>
          </a:p>
          <a:p>
            <a:pPr marL="457200" marR="0" lvl="0" indent="-374650" algn="l" rtl="0">
              <a:lnSpc>
                <a:spcPct val="100000"/>
              </a:lnSpc>
              <a:spcBef>
                <a:spcPts val="0"/>
              </a:spcBef>
              <a:spcAft>
                <a:spcPts val="0"/>
              </a:spcAft>
              <a:buClr>
                <a:schemeClr val="dk1"/>
              </a:buClr>
              <a:buSzPts val="2300"/>
              <a:buFont typeface="Calibri"/>
              <a:buAutoNum type="arabicPeriod"/>
            </a:pPr>
            <a:r>
              <a:rPr lang="es-AR" sz="2300" b="0" i="0" u="none" strike="noStrike" cap="none" dirty="0">
                <a:solidFill>
                  <a:schemeClr val="dk1"/>
                </a:solidFill>
                <a:latin typeface="Calibri"/>
                <a:ea typeface="Calibri"/>
                <a:cs typeface="Calibri"/>
                <a:sym typeface="Calibri"/>
              </a:rPr>
              <a:t>El diseño debe desarrollarse de manera iterativa</a:t>
            </a:r>
            <a:endParaRPr sz="2300" b="0" i="0" u="none" strike="noStrike" cap="none" dirty="0">
              <a:solidFill>
                <a:schemeClr val="dk1"/>
              </a:solidFill>
              <a:latin typeface="Calibri"/>
              <a:ea typeface="Calibri"/>
              <a:cs typeface="Calibri"/>
              <a:sym typeface="Calibri"/>
            </a:endParaRPr>
          </a:p>
          <a:p>
            <a:pPr marL="457200" marR="0" lvl="0" indent="-374650" algn="l" rtl="0">
              <a:lnSpc>
                <a:spcPct val="100000"/>
              </a:lnSpc>
              <a:spcBef>
                <a:spcPts val="0"/>
              </a:spcBef>
              <a:spcAft>
                <a:spcPts val="0"/>
              </a:spcAft>
              <a:buClr>
                <a:schemeClr val="dk1"/>
              </a:buClr>
              <a:buSzPts val="2300"/>
              <a:buFont typeface="Calibri"/>
              <a:buAutoNum type="arabicPeriod"/>
            </a:pPr>
            <a:r>
              <a:rPr lang="es-AR" sz="2300" b="0" i="0" u="none" strike="noStrike" cap="none" dirty="0">
                <a:solidFill>
                  <a:schemeClr val="dk1"/>
                </a:solidFill>
                <a:latin typeface="Calibri"/>
                <a:ea typeface="Calibri"/>
                <a:cs typeface="Calibri"/>
                <a:sym typeface="Calibri"/>
              </a:rPr>
              <a:t>La creación de un modelo de diseño no impide metodología ágil.</a:t>
            </a:r>
            <a:endParaRPr sz="2300" b="0" i="0" u="none" strike="noStrike" cap="none" dirty="0">
              <a:solidFill>
                <a:schemeClr val="dk1"/>
              </a:solidFill>
              <a:latin typeface="Calibri"/>
              <a:ea typeface="Calibri"/>
              <a:cs typeface="Calibri"/>
              <a:sym typeface="Calibri"/>
            </a:endParaRPr>
          </a:p>
        </p:txBody>
      </p:sp>
      <p:sp>
        <p:nvSpPr>
          <p:cNvPr id="486" name="Google Shape;486;g23afaffd1ee_0_0"/>
          <p:cNvSpPr/>
          <p:nvPr/>
        </p:nvSpPr>
        <p:spPr>
          <a:xfrm>
            <a:off x="168840" y="6554520"/>
            <a:ext cx="2154300" cy="212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a:solidFill>
                  <a:srgbClr val="8F8F8F"/>
                </a:solidFill>
                <a:latin typeface="Calibri"/>
                <a:ea typeface="Calibri"/>
                <a:cs typeface="Calibri"/>
                <a:sym typeface="Calibri"/>
              </a:rPr>
              <a:t>Ingeniería de Software II</a:t>
            </a: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r>
              <a:rPr lang="es-AR" dirty="0"/>
              <a:t>Planificación Temporal</a:t>
            </a:r>
            <a:endParaRPr dirty="0"/>
          </a:p>
        </p:txBody>
      </p:sp>
      <p:sp>
        <p:nvSpPr>
          <p:cNvPr id="112" name="Google Shape;112;p7"/>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91440" indent="-91440"/>
            <a:r>
              <a:rPr lang="es-AR" dirty="0"/>
              <a:t>Pfleeger Cap. 3</a:t>
            </a:r>
            <a:endParaRPr dirty="0"/>
          </a:p>
        </p:txBody>
      </p:sp>
      <p:pic>
        <p:nvPicPr>
          <p:cNvPr id="5" name="Imagen 4" descr="Diagrama&#10;&#10;El contenido generado por IA puede ser incorrecto.">
            <a:extLst>
              <a:ext uri="{FF2B5EF4-FFF2-40B4-BE49-F238E27FC236}">
                <a16:creationId xmlns:a16="http://schemas.microsoft.com/office/drawing/2014/main" id="{8300F29F-FC5F-A5FC-F9C0-876C7B60E5E3}"/>
              </a:ext>
            </a:extLst>
          </p:cNvPr>
          <p:cNvPicPr>
            <a:picLocks noChangeAspect="1"/>
          </p:cNvPicPr>
          <p:nvPr/>
        </p:nvPicPr>
        <p:blipFill>
          <a:blip r:embed="rId3"/>
          <a:stretch>
            <a:fillRect/>
          </a:stretch>
        </p:blipFill>
        <p:spPr>
          <a:xfrm>
            <a:off x="2095500" y="1462100"/>
            <a:ext cx="8001000" cy="46958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r>
              <a:rPr lang="es-AR" dirty="0"/>
              <a:t>Planificación Temporal-Calendarización </a:t>
            </a:r>
            <a:endParaRPr dirty="0"/>
          </a:p>
        </p:txBody>
      </p:sp>
      <p:sp>
        <p:nvSpPr>
          <p:cNvPr id="121" name="Google Shape;121;p8"/>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91440" indent="-91440"/>
            <a:r>
              <a:rPr lang="es-AR" dirty="0"/>
              <a:t>Pressman Cap. 7</a:t>
            </a:r>
            <a:endParaRPr dirty="0"/>
          </a:p>
          <a:p>
            <a:pPr marL="91440" indent="-91440"/>
            <a:endParaRPr dirty="0"/>
          </a:p>
        </p:txBody>
      </p:sp>
      <p:sp>
        <p:nvSpPr>
          <p:cNvPr id="122" name="Google Shape;122;p8"/>
          <p:cNvSpPr txBox="1">
            <a:spLocks noGrp="1"/>
          </p:cNvSpPr>
          <p:nvPr>
            <p:ph type="body" idx="2"/>
          </p:nvPr>
        </p:nvSpPr>
        <p:spPr>
          <a:xfrm>
            <a:off x="623393" y="1559889"/>
            <a:ext cx="10813641" cy="4478753"/>
          </a:xfrm>
          <a:prstGeom prst="rect">
            <a:avLst/>
          </a:prstGeom>
          <a:noFill/>
          <a:ln>
            <a:noFill/>
          </a:ln>
        </p:spPr>
        <p:txBody>
          <a:bodyPr spcFirstLastPara="1" wrap="square" lIns="91425" tIns="45700" rIns="91425" bIns="45700" anchor="t" anchorCtr="0">
            <a:normAutofit/>
          </a:bodyPr>
          <a:lstStyle/>
          <a:p>
            <a:pPr marL="0" indent="0">
              <a:spcBef>
                <a:spcPts val="0"/>
              </a:spcBef>
              <a:buSzPts val="3200"/>
              <a:buNone/>
            </a:pPr>
            <a:r>
              <a:rPr lang="es-AR" sz="3200" dirty="0"/>
              <a:t>Red de tareas</a:t>
            </a:r>
            <a:endParaRPr dirty="0"/>
          </a:p>
          <a:p>
            <a:pPr marL="461772" lvl="1" indent="-457200">
              <a:spcBef>
                <a:spcPts val="600"/>
              </a:spcBef>
              <a:buSzPts val="3200"/>
              <a:buFont typeface="Wingdings" panose="05000000000000000000" pitchFamily="2" charset="2"/>
              <a:buChar char="v"/>
            </a:pPr>
            <a:r>
              <a:rPr lang="es-AR" sz="3200" dirty="0"/>
              <a:t>Es una representación gráfica del flujo de las tareas desde el inicio hasta el fin de un proyecto </a:t>
            </a:r>
            <a:endParaRPr dirty="0"/>
          </a:p>
          <a:p>
            <a:pPr marL="461772" lvl="1" indent="-457200">
              <a:spcBef>
                <a:spcPts val="600"/>
              </a:spcBef>
              <a:buSzPts val="3200"/>
              <a:buFont typeface="Wingdings" panose="05000000000000000000" pitchFamily="2" charset="2"/>
              <a:buChar char="v"/>
            </a:pPr>
            <a:r>
              <a:rPr lang="es-AR" sz="3200" dirty="0"/>
              <a:t>En algunos casos los conjuntos de tareas permiten realizar algunas actividades en paralelo. </a:t>
            </a:r>
            <a:endParaRPr dirty="0"/>
          </a:p>
          <a:p>
            <a:pPr marL="461772" lvl="1" indent="-457200">
              <a:spcBef>
                <a:spcPts val="600"/>
              </a:spcBef>
              <a:buSzPts val="3200"/>
              <a:buFont typeface="Wingdings" panose="05000000000000000000" pitchFamily="2" charset="2"/>
              <a:buChar char="v"/>
            </a:pPr>
            <a:r>
              <a:rPr lang="es-AR" sz="3200" dirty="0"/>
              <a:t>Representan la secuencia de las tareas y su interdependencia</a:t>
            </a:r>
          </a:p>
          <a:p>
            <a:pPr marL="347472" lvl="1" indent="-139700">
              <a:spcBef>
                <a:spcPts val="600"/>
              </a:spcBef>
              <a:buSzPts val="3200"/>
              <a:buNone/>
            </a:pPr>
            <a:endParaRPr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r>
              <a:rPr lang="es-AR" dirty="0"/>
              <a:t>Planificación Temporal-Calendarización </a:t>
            </a:r>
            <a:endParaRPr dirty="0"/>
          </a:p>
        </p:txBody>
      </p:sp>
      <p:sp>
        <p:nvSpPr>
          <p:cNvPr id="121" name="Google Shape;121;p8"/>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91440" indent="-91440"/>
            <a:r>
              <a:rPr lang="es-AR" dirty="0"/>
              <a:t>Pressman Cap. 7</a:t>
            </a:r>
            <a:endParaRPr dirty="0"/>
          </a:p>
          <a:p>
            <a:pPr marL="91440" indent="-91440"/>
            <a:endParaRPr dirty="0"/>
          </a:p>
        </p:txBody>
      </p:sp>
      <p:sp>
        <p:nvSpPr>
          <p:cNvPr id="122" name="Google Shape;122;p8"/>
          <p:cNvSpPr txBox="1">
            <a:spLocks noGrp="1"/>
          </p:cNvSpPr>
          <p:nvPr>
            <p:ph type="body" idx="2"/>
          </p:nvPr>
        </p:nvSpPr>
        <p:spPr>
          <a:xfrm>
            <a:off x="623393" y="1559889"/>
            <a:ext cx="10419745" cy="4478753"/>
          </a:xfrm>
          <a:prstGeom prst="rect">
            <a:avLst/>
          </a:prstGeom>
          <a:noFill/>
          <a:ln>
            <a:noFill/>
          </a:ln>
        </p:spPr>
        <p:txBody>
          <a:bodyPr spcFirstLastPara="1" wrap="square" lIns="91425" tIns="45700" rIns="91425" bIns="45700" anchor="t" anchorCtr="0">
            <a:normAutofit/>
          </a:bodyPr>
          <a:lstStyle/>
          <a:p>
            <a:pPr marL="0" indent="0">
              <a:spcBef>
                <a:spcPts val="0"/>
              </a:spcBef>
              <a:buSzPts val="3200"/>
              <a:buNone/>
            </a:pPr>
            <a:r>
              <a:rPr lang="es-ES" sz="2800" dirty="0"/>
              <a:t>El conjunto de tareas variará dependiendo del tipo de proyecto y grado de rigor. </a:t>
            </a:r>
          </a:p>
          <a:p>
            <a:pPr marL="0" indent="0">
              <a:spcBef>
                <a:spcPts val="0"/>
              </a:spcBef>
              <a:buSzPts val="3200"/>
              <a:buNone/>
            </a:pPr>
            <a:r>
              <a:rPr lang="es-ES" sz="2800" dirty="0"/>
              <a:t>Los factores que influyen en el conjunto de tareas a elegir son :</a:t>
            </a:r>
          </a:p>
          <a:p>
            <a:pPr marL="0" indent="0">
              <a:spcBef>
                <a:spcPts val="0"/>
              </a:spcBef>
              <a:buSzPts val="3200"/>
              <a:buNone/>
            </a:pPr>
            <a:endParaRPr lang="es-ES" sz="2800" dirty="0"/>
          </a:p>
          <a:p>
            <a:pPr lvl="1" indent="-342900">
              <a:spcBef>
                <a:spcPts val="0"/>
              </a:spcBef>
              <a:buSzPts val="3200"/>
              <a:buFont typeface="Wingdings" panose="05000000000000000000" pitchFamily="2" charset="2"/>
              <a:buChar char="v"/>
            </a:pPr>
            <a:r>
              <a:rPr lang="es-ES" dirty="0"/>
              <a:t>Tamaño  del proyecto</a:t>
            </a:r>
          </a:p>
          <a:p>
            <a:pPr lvl="1" indent="-342900">
              <a:spcBef>
                <a:spcPts val="0"/>
              </a:spcBef>
              <a:buSzPts val="3200"/>
              <a:buFont typeface="Wingdings" panose="05000000000000000000" pitchFamily="2" charset="2"/>
              <a:buChar char="v"/>
            </a:pPr>
            <a:r>
              <a:rPr lang="es-ES" dirty="0"/>
              <a:t>Número de usuarios potenciales</a:t>
            </a:r>
          </a:p>
          <a:p>
            <a:pPr lvl="1" indent="-342900">
              <a:spcBef>
                <a:spcPts val="0"/>
              </a:spcBef>
              <a:buSzPts val="3200"/>
              <a:buFont typeface="Wingdings" panose="05000000000000000000" pitchFamily="2" charset="2"/>
              <a:buChar char="v"/>
            </a:pPr>
            <a:r>
              <a:rPr lang="es-ES" dirty="0"/>
              <a:t>Criticidad del proyecto</a:t>
            </a:r>
          </a:p>
          <a:p>
            <a:pPr lvl="1" indent="-342900">
              <a:spcBef>
                <a:spcPts val="0"/>
              </a:spcBef>
              <a:buSzPts val="3200"/>
              <a:buFont typeface="Wingdings" panose="05000000000000000000" pitchFamily="2" charset="2"/>
              <a:buChar char="v"/>
            </a:pPr>
            <a:r>
              <a:rPr lang="es-ES" dirty="0"/>
              <a:t>Estabilidad de los requerimientos</a:t>
            </a:r>
          </a:p>
          <a:p>
            <a:pPr lvl="1" indent="-342900">
              <a:spcBef>
                <a:spcPts val="0"/>
              </a:spcBef>
              <a:buSzPts val="3200"/>
              <a:buFont typeface="Wingdings" panose="05000000000000000000" pitchFamily="2" charset="2"/>
              <a:buChar char="v"/>
            </a:pPr>
            <a:r>
              <a:rPr lang="es-ES" dirty="0"/>
              <a:t>Facilidad de comunicación con el cliente/usuario</a:t>
            </a:r>
          </a:p>
          <a:p>
            <a:pPr lvl="1" indent="-342900">
              <a:spcBef>
                <a:spcPts val="0"/>
              </a:spcBef>
              <a:buSzPts val="3200"/>
              <a:buFont typeface="Wingdings" panose="05000000000000000000" pitchFamily="2" charset="2"/>
              <a:buChar char="v"/>
            </a:pPr>
            <a:r>
              <a:rPr lang="es-ES" dirty="0"/>
              <a:t>Madurez de la tecnología aplicable</a:t>
            </a:r>
          </a:p>
          <a:p>
            <a:pPr lvl="1" indent="-342900">
              <a:spcBef>
                <a:spcPts val="0"/>
              </a:spcBef>
              <a:buSzPts val="3200"/>
              <a:buFont typeface="Wingdings" panose="05000000000000000000" pitchFamily="2" charset="2"/>
              <a:buChar char="v"/>
            </a:pPr>
            <a:r>
              <a:rPr lang="es-ES" dirty="0"/>
              <a:t>Restricciones</a:t>
            </a:r>
          </a:p>
          <a:p>
            <a:pPr marL="342900" lvl="1" indent="0">
              <a:spcBef>
                <a:spcPts val="0"/>
              </a:spcBef>
              <a:buSzPts val="3200"/>
              <a:buNone/>
            </a:pPr>
            <a:r>
              <a:rPr lang="es-ES" dirty="0"/>
              <a:t> entre otros</a:t>
            </a:r>
            <a:endParaRPr dirty="0"/>
          </a:p>
          <a:p>
            <a:pPr marL="690372" lvl="2" indent="-139700">
              <a:spcBef>
                <a:spcPts val="600"/>
              </a:spcBef>
              <a:buSzPts val="3200"/>
              <a:buNone/>
            </a:pPr>
            <a:endParaRPr dirty="0"/>
          </a:p>
        </p:txBody>
      </p:sp>
    </p:spTree>
    <p:extLst>
      <p:ext uri="{BB962C8B-B14F-4D97-AF65-F5344CB8AC3E}">
        <p14:creationId xmlns:p14="http://schemas.microsoft.com/office/powerpoint/2010/main" val="1714495430"/>
      </p:ext>
    </p:extLst>
  </p:cSld>
  <p:clrMapOvr>
    <a:masterClrMapping/>
  </p:clrMapOvr>
</p:sld>
</file>

<file path=ppt/theme/theme1.xml><?xml version="1.0" encoding="utf-8"?>
<a:theme xmlns:a="http://schemas.openxmlformats.org/drawingml/2006/main" name="Ing soft 2_Plantilla_2019">
  <a:themeElements>
    <a:clrScheme name="Personalizado 2">
      <a:dk1>
        <a:srgbClr val="000000"/>
      </a:dk1>
      <a:lt1>
        <a:srgbClr val="FFFFFF"/>
      </a:lt1>
      <a:dk2>
        <a:srgbClr val="C00000"/>
      </a:dk2>
      <a:lt2>
        <a:srgbClr val="E4E9EF"/>
      </a:lt2>
      <a:accent1>
        <a:srgbClr val="C00000"/>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022 Clase 1_Comunicacion_SRS" id="{B2B3351E-C920-4412-887A-EE69E6642349}" vid="{70DCBF3E-1BC3-4428-B6CB-66B056A5C903}"/>
    </a:ext>
  </a:extLst>
</a:theme>
</file>

<file path=ppt/theme/theme2.xml><?xml version="1.0" encoding="utf-8"?>
<a:theme xmlns:a="http://schemas.openxmlformats.org/drawingml/2006/main" name="Office Theme">
  <a:themeElements>
    <a:clrScheme name="Office">
      <a:dk1>
        <a:srgbClr val="000000"/>
      </a:dk1>
      <a:lt1>
        <a:srgbClr val="FFFFFF"/>
      </a:lt1>
      <a:dk2>
        <a:srgbClr val="C00000"/>
      </a:dk2>
      <a:lt2>
        <a:srgbClr val="E4E9EF"/>
      </a:lt2>
      <a:accent1>
        <a:srgbClr val="C00000"/>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plantilla</Template>
  <TotalTime>477</TotalTime>
  <Words>3340</Words>
  <Application>Microsoft Office PowerPoint</Application>
  <PresentationFormat>Panorámica</PresentationFormat>
  <Paragraphs>906</Paragraphs>
  <Slides>63</Slides>
  <Notes>61</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63</vt:i4>
      </vt:variant>
    </vt:vector>
  </HeadingPairs>
  <TitlesOfParts>
    <vt:vector size="73" baseType="lpstr">
      <vt:lpstr>Arial</vt:lpstr>
      <vt:lpstr>Calibri</vt:lpstr>
      <vt:lpstr>LeawoodStd-Book</vt:lpstr>
      <vt:lpstr>Noto Sans Symbols</vt:lpstr>
      <vt:lpstr>Times New Roman</vt:lpstr>
      <vt:lpstr>Twentieth Century</vt:lpstr>
      <vt:lpstr>Verdana</vt:lpstr>
      <vt:lpstr>Wingdings</vt:lpstr>
      <vt:lpstr>Ing soft 2_Plantilla_2019</vt:lpstr>
      <vt:lpstr>Office Theme</vt:lpstr>
      <vt:lpstr>Ingeniería de software II</vt:lpstr>
      <vt:lpstr>Presentación de PowerPoint</vt:lpstr>
      <vt:lpstr>Planificación Temporal</vt:lpstr>
      <vt:lpstr>Planificación Temporal</vt:lpstr>
      <vt:lpstr>Calendarización </vt:lpstr>
      <vt:lpstr>Planificación Temporal-Calendarización  </vt:lpstr>
      <vt:lpstr>Planificación Temporal</vt:lpstr>
      <vt:lpstr>Planificación Temporal-Calendarización </vt:lpstr>
      <vt:lpstr>Planificación Temporal-Calendarización </vt:lpstr>
      <vt:lpstr>Planificación Temporal</vt:lpstr>
      <vt:lpstr>Método de planificación temporal GANTT</vt:lpstr>
      <vt:lpstr>Método de planificación temporal GANTT</vt:lpstr>
      <vt:lpstr>Representación gráfica</vt:lpstr>
      <vt:lpstr>PERT y CPM</vt:lpstr>
      <vt:lpstr>Método de planificación temporal</vt:lpstr>
      <vt:lpstr>Método de planificación temporal</vt:lpstr>
      <vt:lpstr>Método de planificación temporal</vt:lpstr>
      <vt:lpstr>Método de planificación temporal PERT - CPM</vt:lpstr>
      <vt:lpstr>Método de planificación temporal PERT - CPM</vt:lpstr>
      <vt:lpstr>Método de planificación temporal PERT - CPM</vt:lpstr>
      <vt:lpstr>Método de planificación temporal PERT - CPM</vt:lpstr>
      <vt:lpstr>Método de planificación temporal PERT - CPM</vt:lpstr>
      <vt:lpstr>Método de planificación temporal PERT - CPM</vt:lpstr>
      <vt:lpstr>Método de planificación temporal PERT - CPM</vt:lpstr>
      <vt:lpstr>Método de planificación temporal PERT - CPM</vt:lpstr>
      <vt:lpstr>Método de planificación temporal PERT - CPM</vt:lpstr>
      <vt:lpstr>Método de planificación temporal PERT - CPM</vt:lpstr>
      <vt:lpstr>Método de planificación temporal PERT - CPM</vt:lpstr>
      <vt:lpstr>Método de planificación temporal PERT - CPM</vt:lpstr>
      <vt:lpstr>Método de planificación temporal PERT - CPM</vt:lpstr>
      <vt:lpstr> PERT - CPM</vt:lpstr>
      <vt:lpstr>PERT-CPM</vt:lpstr>
      <vt:lpstr>Planificación temporal</vt:lpstr>
      <vt:lpstr>Ejemplo</vt:lpstr>
      <vt:lpstr>Método de planificación temporal PERT - CPM</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Ingeniería de software II</dc:title>
  <dc:creator>Ariel</dc:creator>
  <cp:lastModifiedBy>Alejandro Gonzalez</cp:lastModifiedBy>
  <cp:revision>8</cp:revision>
  <cp:lastPrinted>2023-03-23T13:33:39Z</cp:lastPrinted>
  <dcterms:created xsi:type="dcterms:W3CDTF">2012-03-08T17:26:38Z</dcterms:created>
  <dcterms:modified xsi:type="dcterms:W3CDTF">2025-04-05T15:00:26Z</dcterms:modified>
</cp:coreProperties>
</file>