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6a84610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56a8461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b0b2e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b0b2e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5b0b2e1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5b0b2e1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b0b2e1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5b0b2e1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5b0b2e1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5b0b2e1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b0b2e1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b0b2e1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5b0b2e1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5b0b2e1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6a84610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6a8461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1b05f220_2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1b05f220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1b05f220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1b05f220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51b05f220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51b05f220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a84610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6a8461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1b05f220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1b05f220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6a8461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6a8461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6a8461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6a8461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56a8461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56a8461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6a8461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56a8461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ajkglMnByFM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¡Bienvenidos/as!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Esta es una iniciativa del Centro Cultural de la Ciencia, que depende de la Secretar</a:t>
            </a:r>
            <a:r>
              <a:rPr lang="en">
                <a:solidFill>
                  <a:schemeClr val="dk2"/>
                </a:solidFill>
              </a:rPr>
              <a:t>ía de Ciencia, Tecnología e Innovación de Nación, en conjunto con Magalí Dominguez Lalli y  financiado por Fundación Siemens.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1346950"/>
            <a:ext cx="5565374" cy="20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8214" r="0" t="0"/>
          <a:stretch/>
        </p:blipFill>
        <p:spPr>
          <a:xfrm>
            <a:off x="2446662" y="719138"/>
            <a:ext cx="5618627" cy="37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3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¿Qué es la atomizaci</a:t>
            </a:r>
            <a:r>
              <a:rPr lang="en" sz="4420">
                <a:solidFill>
                  <a:schemeClr val="dk2"/>
                </a:solidFill>
              </a:rPr>
              <a:t>ón o modularización</a:t>
            </a:r>
            <a:r>
              <a:rPr lang="en" sz="4420">
                <a:solidFill>
                  <a:schemeClr val="dk2"/>
                </a:solidFill>
              </a:rPr>
              <a:t>?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Atomizar, modular o segmentar es dividir en partes más simples un proceso complejo.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75" y="701722"/>
            <a:ext cx="3707750" cy="28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684225" y="1285875"/>
            <a:ext cx="1887900" cy="66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871275" y="1412350"/>
            <a:ext cx="151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3146700" y="2122250"/>
            <a:ext cx="1887900" cy="66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111300" y="2270850"/>
            <a:ext cx="1958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Subproblema 1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3146700" y="2958625"/>
            <a:ext cx="1887900" cy="66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1300" y="3107225"/>
            <a:ext cx="1958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Subproblema 2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146700" y="3795000"/>
            <a:ext cx="1887900" cy="66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11300" y="3943600"/>
            <a:ext cx="1958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Subproblema 3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6185042" y="1459150"/>
            <a:ext cx="1415400" cy="534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158500" y="1578828"/>
            <a:ext cx="1468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Subproblema 1 - A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185042" y="2154150"/>
            <a:ext cx="1415400" cy="534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6158500" y="2273828"/>
            <a:ext cx="1468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Subproblema 1 - B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25"/>
          <p:cNvCxnSpPr>
            <a:endCxn id="154" idx="1"/>
          </p:cNvCxnSpPr>
          <p:nvPr/>
        </p:nvCxnSpPr>
        <p:spPr>
          <a:xfrm flipH="1" rot="-5400000">
            <a:off x="2808900" y="2118900"/>
            <a:ext cx="387600" cy="217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5"/>
          <p:cNvCxnSpPr>
            <a:endCxn id="156" idx="1"/>
          </p:cNvCxnSpPr>
          <p:nvPr/>
        </p:nvCxnSpPr>
        <p:spPr>
          <a:xfrm flipH="1" rot="-5400000">
            <a:off x="2390550" y="2536925"/>
            <a:ext cx="1215000" cy="22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>
            <a:endCxn id="158" idx="1"/>
          </p:cNvCxnSpPr>
          <p:nvPr/>
        </p:nvCxnSpPr>
        <p:spPr>
          <a:xfrm flipH="1" rot="-5400000">
            <a:off x="1986000" y="2968750"/>
            <a:ext cx="2051400" cy="199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>
            <a:stCxn id="154" idx="3"/>
            <a:endCxn id="160" idx="1"/>
          </p:cNvCxnSpPr>
          <p:nvPr/>
        </p:nvCxnSpPr>
        <p:spPr>
          <a:xfrm flipH="1" rot="10800000">
            <a:off x="5070000" y="1700100"/>
            <a:ext cx="1088400" cy="7212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>
            <a:stCxn id="154" idx="3"/>
            <a:endCxn id="162" idx="1"/>
          </p:cNvCxnSpPr>
          <p:nvPr/>
        </p:nvCxnSpPr>
        <p:spPr>
          <a:xfrm flipH="1" rot="10800000">
            <a:off x="5070000" y="2394900"/>
            <a:ext cx="1088400" cy="264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Ejemplo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Queremos ir a ver a Racing - Cruzeiro en Asunción. Vivimos en Mar del Plata.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5967" l="11910" r="7664" t="15304"/>
          <a:stretch/>
        </p:blipFill>
        <p:spPr>
          <a:xfrm>
            <a:off x="2483600" y="756950"/>
            <a:ext cx="5152599" cy="28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1: chequear si hay entradas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2: si las hay comprarlas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3: si pudimos comprar las entradas, resolvemos cómo llegar (micro, avión o auto)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4: si resolvemos cómo llegar, vamos a buscar alojamiento por los días que estemos (hotel, hostel, airbnb, etc)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5: preparación para ir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Paso 6: salir hacia destino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9" title="algoritmo sandwi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2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337" y="1071350"/>
            <a:ext cx="3604325" cy="3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¿Qué vimos la clase anterior?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Tipos de datos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Inyección de variables en una cadena de texto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I/O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Operadores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Estructuras de control de flujo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Parte VII → ¿C</a:t>
            </a:r>
            <a:r>
              <a:rPr lang="en">
                <a:solidFill>
                  <a:schemeClr val="dk2"/>
                </a:solidFill>
              </a:rPr>
              <a:t>ómo pensar una solución?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 mismo  problema se puede resolver de distintas maneras</a:t>
            </a:r>
            <a:r>
              <a:rPr i="1" lang="en">
                <a:solidFill>
                  <a:schemeClr val="dk2"/>
                </a:solidFill>
              </a:rPr>
              <a:t>, la mayoría de las veces no hay una única solución. </a:t>
            </a:r>
            <a:r>
              <a:rPr lang="en">
                <a:solidFill>
                  <a:schemeClr val="dk2"/>
                </a:solidFill>
              </a:rPr>
              <a:t>Esto quiere decir que</a:t>
            </a:r>
            <a:r>
              <a:rPr i="1" lang="en">
                <a:solidFill>
                  <a:schemeClr val="dk2"/>
                </a:solidFill>
              </a:rPr>
              <a:t> por diferentes caminos podemos llegar al mismo resultado.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¿Qué debemos tener en cuenta?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Objetivo (problema a resolver)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Análisis del problema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Pensar los posibles pasos a seguir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Crear un posible algoritmo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Probar si es eficaz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Corregir, de ser necesario, los errores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Repetir 5 y 6 hasta que quede limpio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Ejemplo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Crear un algoritmo que,  a partir de una lista de números enteros cree una lista con números pares y otra lista con números impares.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25" y="725425"/>
            <a:ext cx="2760325" cy="27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825" y="1334537"/>
            <a:ext cx="6345576" cy="24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¿Cómo seguimos?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