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en-US" dirty="0"/>
              <a:t>Toronto neighbourhoods</a:t>
            </a:r>
            <a:endParaRPr lang="pl-PL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altLang="en-US"/>
              <a:t>Potential for gym opening</a:t>
            </a:r>
            <a:endParaRPr lang="pl-PL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Neighbourhoods in Toronto</a:t>
            </a:r>
            <a:endParaRPr lang="pl-PL" alt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174750"/>
            <a:ext cx="4831715" cy="4953000"/>
          </a:xfrm>
        </p:spPr>
        <p:txBody>
          <a:bodyPr/>
          <a:p>
            <a:r>
              <a:rPr lang="pl-PL" altLang="en-US" sz="2400"/>
              <a:t>Per the investor’s requirements, we looked into potential places in Toronto suitable for opening of a gym.</a:t>
            </a:r>
            <a:endParaRPr lang="pl-PL" altLang="en-US" sz="2400"/>
          </a:p>
          <a:p>
            <a:r>
              <a:rPr lang="pl-PL" altLang="en-US" sz="2400"/>
              <a:t>We’ve taken into account number of neughbourhoods in Toronto, population of existing sport areas (including but not limited to parks, gyms, fitness studio) and number of existing gyms.</a:t>
            </a:r>
            <a:endParaRPr lang="pl-PL" altLang="en-US" sz="2400"/>
          </a:p>
          <a:p>
            <a:r>
              <a:rPr lang="pl-PL" altLang="en-US" sz="2400"/>
              <a:t>There are 39 neighbourhoods in Toronto in total.</a:t>
            </a:r>
            <a:endParaRPr lang="pl-PL" altLang="en-US" sz="2400"/>
          </a:p>
        </p:txBody>
      </p:sp>
      <p:pic>
        <p:nvPicPr>
          <p:cNvPr id="4" name="Symbol zastępczy zawartości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45785" y="1538605"/>
            <a:ext cx="6399530" cy="3564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Neighbourhoods with sport areas</a:t>
            </a:r>
            <a:endParaRPr lang="pl-PL" alt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80060" y="1595120"/>
            <a:ext cx="11269980" cy="620395"/>
          </a:xfrm>
        </p:spPr>
        <p:txBody>
          <a:bodyPr/>
          <a:p>
            <a:r>
              <a:rPr lang="pl-PL" altLang="en-US" sz="2400"/>
              <a:t>There are currently 111 sport areas in Toronto, located in 35 neighbourhoods. </a:t>
            </a:r>
            <a:endParaRPr lang="pl-PL" altLang="en-US" sz="2400"/>
          </a:p>
        </p:txBody>
      </p:sp>
      <p:pic>
        <p:nvPicPr>
          <p:cNvPr id="6" name="Symbol zastępczy zawartości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98550" y="2851150"/>
            <a:ext cx="9706610" cy="3192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Neighbourhoods with 1 sport area</a:t>
            </a:r>
            <a:endParaRPr lang="pl-PL" alt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64795" y="3050540"/>
            <a:ext cx="5696585" cy="1600835"/>
          </a:xfrm>
        </p:spPr>
        <p:txBody>
          <a:bodyPr/>
          <a:p>
            <a:r>
              <a:rPr lang="pl-PL" altLang="en-US" sz="2400"/>
              <a:t>8 neighbourghoods have only 1 sport area.</a:t>
            </a:r>
            <a:endParaRPr lang="pl-PL" altLang="en-US" sz="2400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2825" y="1758950"/>
            <a:ext cx="5861685" cy="4483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Neighbourhoods without gyms</a:t>
            </a:r>
            <a:endParaRPr lang="pl-PL" alt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pl-PL" altLang="en-US" sz="2400"/>
              <a:t>Out of 8 neighbourhoods, 6 have no gyms in their area. As such, our recommendation is to open a new gym in one of the below neighbourhoods.</a:t>
            </a:r>
            <a:endParaRPr lang="pl-PL" altLang="en-US" sz="2400"/>
          </a:p>
        </p:txBody>
      </p:sp>
      <p:pic>
        <p:nvPicPr>
          <p:cNvPr id="4" name="Symbol zastępczy zawartości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19850" y="1338580"/>
            <a:ext cx="5384800" cy="182118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10" y="3585210"/>
            <a:ext cx="6367780" cy="2990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WPS Presentation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neighbourhoods</dc:title>
  <dc:creator/>
  <cp:lastModifiedBy>wie.katarzyna</cp:lastModifiedBy>
  <cp:revision>4</cp:revision>
  <dcterms:created xsi:type="dcterms:W3CDTF">2021-01-27T16:46:51Z</dcterms:created>
  <dcterms:modified xsi:type="dcterms:W3CDTF">2021-01-27T17:55:44Z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1045-11.2.0.9937</vt:lpwstr>
  </property>
</Properties>
</file>