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72" r:id="rId7"/>
    <p:sldId id="274" r:id="rId8"/>
    <p:sldId id="275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jciech Mioduszewski" initials="WM" lastIdx="2" clrIdx="0">
    <p:extLst>
      <p:ext uri="{19B8F6BF-5375-455C-9EA6-DF929625EA0E}">
        <p15:presenceInfo xmlns:p15="http://schemas.microsoft.com/office/powerpoint/2012/main" userId="2706164db40ed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621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20D97-ECEA-40EB-8391-18E32DC98ADC}" type="datetimeFigureOut">
              <a:rPr lang="pl-PL" smtClean="0"/>
              <a:t>2014-05-14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7F9A-C7A4-44E0-B820-59E603A4E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5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2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Symboliczna reprezentacja</a:t>
            </a:r>
            <a:r>
              <a:rPr lang="pl-PL" baseline="0" dirty="0" smtClean="0"/>
              <a:t> szeregów czasowych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11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Klasyfikacja danych opisanych za pomocą szeregów czasowych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Promotor: dr inż. Jerzy Błaszczyński</a:t>
            </a:r>
          </a:p>
          <a:p>
            <a:r>
              <a:rPr lang="pl-PL" dirty="0" smtClean="0"/>
              <a:t>Realizacja: Wojciech Mioduszewski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5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Bibliografia:</a:t>
            </a:r>
          </a:p>
          <a:p>
            <a:pPr lvl="1"/>
            <a:r>
              <a:rPr lang="pl-PL" dirty="0" err="1" smtClean="0"/>
              <a:t>Shieh</a:t>
            </a:r>
            <a:r>
              <a:rPr lang="pl-PL" dirty="0" smtClean="0"/>
              <a:t> J., </a:t>
            </a:r>
            <a:r>
              <a:rPr lang="pl-PL" dirty="0" err="1" smtClean="0"/>
              <a:t>Keogh</a:t>
            </a:r>
            <a:r>
              <a:rPr lang="pl-PL" dirty="0" smtClean="0"/>
              <a:t> E., </a:t>
            </a:r>
            <a:r>
              <a:rPr lang="en-US" dirty="0" err="1" smtClean="0"/>
              <a:t>iSAX</a:t>
            </a:r>
            <a:r>
              <a:rPr lang="en-US" dirty="0"/>
              <a:t>: Indexing and Mining Terabyte Sized Time Series, </a:t>
            </a:r>
            <a:r>
              <a:rPr lang="pl-PL" dirty="0"/>
              <a:t/>
            </a:r>
            <a:br>
              <a:rPr lang="pl-PL" dirty="0"/>
            </a:br>
            <a:r>
              <a:rPr lang="en-US" dirty="0" smtClean="0"/>
              <a:t>SIGKDD </a:t>
            </a:r>
            <a:r>
              <a:rPr lang="en-US" dirty="0"/>
              <a:t>2008 </a:t>
            </a:r>
            <a:r>
              <a:rPr lang="en-US" dirty="0" smtClean="0"/>
              <a:t> </a:t>
            </a:r>
            <a:endParaRPr lang="pl-PL" dirty="0" smtClean="0"/>
          </a:p>
          <a:p>
            <a:pPr lvl="1"/>
            <a:r>
              <a:rPr lang="pl-PL" dirty="0" err="1" smtClean="0"/>
              <a:t>Shumway</a:t>
            </a:r>
            <a:r>
              <a:rPr lang="pl-PL" dirty="0" smtClean="0"/>
              <a:t> </a:t>
            </a:r>
            <a:r>
              <a:rPr lang="pl-PL" dirty="0"/>
              <a:t>R</a:t>
            </a:r>
            <a:r>
              <a:rPr lang="pl-PL" dirty="0" smtClean="0"/>
              <a:t>., </a:t>
            </a:r>
            <a:r>
              <a:rPr lang="pl-PL" dirty="0" err="1" smtClean="0"/>
              <a:t>Stoffer</a:t>
            </a:r>
            <a:r>
              <a:rPr lang="pl-PL" dirty="0"/>
              <a:t> D</a:t>
            </a:r>
            <a:r>
              <a:rPr lang="pl-PL" dirty="0" smtClean="0"/>
              <a:t>.,: </a:t>
            </a:r>
            <a:r>
              <a:rPr lang="pl-PL" dirty="0" smtClean="0"/>
              <a:t>Time Series Analysis and </a:t>
            </a:r>
            <a:r>
              <a:rPr lang="pl-PL" dirty="0" err="1" smtClean="0"/>
              <a:t>Its</a:t>
            </a:r>
            <a:r>
              <a:rPr lang="pl-PL" dirty="0" smtClean="0"/>
              <a:t> Applications, </a:t>
            </a:r>
            <a:r>
              <a:rPr lang="pl-PL" dirty="0" smtClean="0"/>
              <a:t>2011</a:t>
            </a:r>
          </a:p>
          <a:p>
            <a:pPr lvl="1"/>
            <a:r>
              <a:rPr lang="en-US" altLang="pl-PL" dirty="0" smtClean="0"/>
              <a:t>Salvador </a:t>
            </a:r>
            <a:r>
              <a:rPr lang="pl-PL" altLang="pl-PL" dirty="0" smtClean="0"/>
              <a:t>S., </a:t>
            </a:r>
            <a:r>
              <a:rPr lang="en-US" altLang="pl-PL" dirty="0" smtClean="0"/>
              <a:t>Chan</a:t>
            </a:r>
            <a:r>
              <a:rPr lang="pl-PL" altLang="pl-PL" dirty="0" smtClean="0"/>
              <a:t> P.,: </a:t>
            </a:r>
            <a:r>
              <a:rPr lang="en-US" altLang="pl-PL" dirty="0" err="1" smtClean="0"/>
              <a:t>FastDTW</a:t>
            </a:r>
            <a:r>
              <a:rPr lang="en-US" altLang="pl-PL" dirty="0"/>
              <a:t>: Toward Accurate Dynamic Time Warping in Linear Time and Space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Cel</a:t>
            </a:r>
          </a:p>
          <a:p>
            <a:pPr lvl="1"/>
            <a:r>
              <a:rPr lang="pl-PL" dirty="0" smtClean="0"/>
              <a:t>Opracowanie </a:t>
            </a:r>
            <a:r>
              <a:rPr lang="pl-PL" dirty="0"/>
              <a:t>i implementacja różnych podejść do klasyfikacji danych czasowych.</a:t>
            </a:r>
          </a:p>
          <a:p>
            <a:r>
              <a:rPr lang="pl-PL" b="1" dirty="0"/>
              <a:t>Zadania:</a:t>
            </a:r>
            <a:endParaRPr lang="pl-PL" dirty="0"/>
          </a:p>
          <a:p>
            <a:pPr lvl="1"/>
            <a:r>
              <a:rPr lang="pl-PL" dirty="0"/>
              <a:t>Zapoznać się z literaturą tematu.</a:t>
            </a:r>
          </a:p>
          <a:p>
            <a:pPr lvl="1"/>
            <a:r>
              <a:rPr lang="pl-PL" dirty="0"/>
              <a:t>Opracować wybrane podejścia do klasyfikacji danych czasowych.</a:t>
            </a:r>
          </a:p>
          <a:p>
            <a:pPr lvl="1"/>
            <a:r>
              <a:rPr lang="pl-PL" dirty="0"/>
              <a:t>Zaimplementować i udokumentować zaproponowane rozwiązania.</a:t>
            </a:r>
          </a:p>
          <a:p>
            <a:pPr lvl="1"/>
            <a:r>
              <a:rPr lang="pl-PL" dirty="0"/>
              <a:t>Przeprowadzić eksperyment obliczeniowy</a:t>
            </a:r>
          </a:p>
        </p:txBody>
      </p:sp>
    </p:spTree>
    <p:extLst>
      <p:ext uri="{BB962C8B-B14F-4D97-AF65-F5344CB8AC3E}">
        <p14:creationId xmlns:p14="http://schemas.microsoft.com/office/powerpoint/2010/main" val="17089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szereg czasowy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Ciąg informacji uporządkowanych w czasie</a:t>
            </a:r>
          </a:p>
          <a:p>
            <a:r>
              <a:rPr lang="pl-PL" dirty="0" smtClean="0"/>
              <a:t>Krok może być regularny, bądź nie – (szeregi czasowe rozmyte)</a:t>
            </a:r>
          </a:p>
          <a:p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1050757" y="1679550"/>
            <a:ext cx="77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Szereg czasowy</a:t>
            </a:r>
            <a:r>
              <a:rPr lang="pl-PL" i="1" dirty="0"/>
              <a:t> to realizacja procesu stochastycznego, </a:t>
            </a:r>
            <a:r>
              <a:rPr lang="pl-PL" i="1" dirty="0" smtClean="0"/>
              <a:t>którego</a:t>
            </a:r>
            <a:r>
              <a:rPr lang="pl-PL" i="1" dirty="0"/>
              <a:t> dziedziną jest czas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12" y="3682375"/>
            <a:ext cx="3445711" cy="23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82" y="0"/>
            <a:ext cx="924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SAX - </a:t>
            </a:r>
            <a:r>
              <a:rPr lang="pl-PL" b="1" dirty="0" err="1"/>
              <a:t>S</a:t>
            </a:r>
            <a:r>
              <a:rPr lang="pl-PL" dirty="0" err="1"/>
              <a:t>ymbolic</a:t>
            </a:r>
            <a:r>
              <a:rPr lang="pl-PL" dirty="0"/>
              <a:t> </a:t>
            </a:r>
            <a:r>
              <a:rPr lang="pl-PL" b="1" dirty="0" err="1"/>
              <a:t>A</a:t>
            </a:r>
            <a:r>
              <a:rPr lang="pl-PL" dirty="0" err="1"/>
              <a:t>ggregate</a:t>
            </a:r>
            <a:r>
              <a:rPr lang="pl-PL" dirty="0"/>
              <a:t> </a:t>
            </a:r>
            <a:r>
              <a:rPr lang="pl-PL" dirty="0" err="1"/>
              <a:t>appro</a:t>
            </a:r>
            <a:r>
              <a:rPr lang="pl-PL" b="1" dirty="0" err="1"/>
              <a:t>X</a:t>
            </a:r>
            <a:r>
              <a:rPr lang="pl-PL" dirty="0" err="1"/>
              <a:t>imation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Eamonn</a:t>
            </a:r>
            <a:r>
              <a:rPr lang="en-US" dirty="0" smtClean="0"/>
              <a:t> Keogh </a:t>
            </a:r>
            <a:r>
              <a:rPr lang="pl-PL" dirty="0" smtClean="0"/>
              <a:t>oraz </a:t>
            </a:r>
            <a:r>
              <a:rPr lang="en-US" dirty="0" err="1" smtClean="0"/>
              <a:t>Jessic</a:t>
            </a:r>
            <a:r>
              <a:rPr lang="pl-PL" dirty="0" smtClean="0"/>
              <a:t>a</a:t>
            </a:r>
            <a:r>
              <a:rPr lang="en-US" dirty="0" smtClean="0"/>
              <a:t> Lin</a:t>
            </a:r>
            <a:r>
              <a:rPr lang="pl-PL" dirty="0" smtClean="0"/>
              <a:t> (2002 r.)</a:t>
            </a:r>
          </a:p>
          <a:p>
            <a:r>
              <a:rPr lang="pl-PL" dirty="0" smtClean="0"/>
              <a:t>Zamiana szeregu czasowego w ciąg symboli</a:t>
            </a:r>
          </a:p>
          <a:p>
            <a:pPr lvl="1"/>
            <a:r>
              <a:rPr lang="pl-PL" dirty="0" smtClean="0"/>
              <a:t>Redukcja wymiarowości</a:t>
            </a:r>
          </a:p>
          <a:p>
            <a:pPr lvl="1"/>
            <a:r>
              <a:rPr lang="pl-PL" dirty="0" smtClean="0"/>
              <a:t>Standaryzacja długości</a:t>
            </a:r>
          </a:p>
          <a:p>
            <a:pPr lvl="1"/>
            <a:r>
              <a:rPr lang="pl-PL" dirty="0" smtClean="0"/>
              <a:t>Dyskretyzacja</a:t>
            </a:r>
          </a:p>
          <a:p>
            <a:pPr lvl="1"/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90" y="4100975"/>
            <a:ext cx="631595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wykorzystać 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Dane szeregi czasowe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4" y="2537928"/>
            <a:ext cx="1631348" cy="11168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81701" y="2791327"/>
            <a:ext cx="1424539" cy="40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5783" y="25379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SAX</a:t>
            </a:r>
            <a:endParaRPr lang="pl-PL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45095" y="2791328"/>
            <a:ext cx="826069" cy="58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0307" y="3192604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Zwykłe dane </a:t>
            </a:r>
          </a:p>
          <a:p>
            <a:r>
              <a:rPr lang="pl-PL" dirty="0" smtClean="0"/>
              <a:t>(para: ciąg symboli; diagnoza)</a:t>
            </a:r>
            <a:endParaRPr lang="pl-PL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43048" y="3984859"/>
            <a:ext cx="596767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2057" y="491647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Klasyfikator</a:t>
            </a:r>
            <a:endParaRPr lang="pl-PL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06240" y="4504623"/>
            <a:ext cx="1126156" cy="4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06240" y="5171677"/>
            <a:ext cx="1126156" cy="44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1" y="3765590"/>
            <a:ext cx="1224878" cy="10697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1" y="4995512"/>
            <a:ext cx="1224878" cy="15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klasyfikatory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J48</a:t>
            </a:r>
          </a:p>
          <a:p>
            <a:pPr lvl="1"/>
            <a:r>
              <a:rPr lang="pl-PL" dirty="0" smtClean="0"/>
              <a:t>Drzewa decyzyjne</a:t>
            </a:r>
          </a:p>
          <a:p>
            <a:pPr lvl="1"/>
            <a:endParaRPr lang="pl-PL" dirty="0" smtClean="0"/>
          </a:p>
          <a:p>
            <a:r>
              <a:rPr lang="pl-PL" dirty="0" err="1" smtClean="0"/>
              <a:t>JRip</a:t>
            </a:r>
            <a:r>
              <a:rPr lang="pl-PL" dirty="0" smtClean="0"/>
              <a:t>	</a:t>
            </a:r>
          </a:p>
          <a:p>
            <a:pPr lvl="1"/>
            <a:r>
              <a:rPr lang="pl-PL" dirty="0" smtClean="0"/>
              <a:t>Klasyfikator </a:t>
            </a:r>
            <a:r>
              <a:rPr lang="pl-PL" dirty="0" err="1" smtClean="0"/>
              <a:t>regułowy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Nowy klasyfikator</a:t>
            </a:r>
          </a:p>
          <a:p>
            <a:pPr lvl="1"/>
            <a:r>
              <a:rPr lang="pl-PL" dirty="0" smtClean="0"/>
              <a:t>? ?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4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Dynamic</a:t>
            </a:r>
            <a:r>
              <a:rPr lang="pl-PL" dirty="0" smtClean="0"/>
              <a:t> Time </a:t>
            </a:r>
            <a:r>
              <a:rPr lang="pl-PL" dirty="0" err="1" smtClean="0"/>
              <a:t>Warping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Podobieństwo między dwoma sekwencjami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Ratanamahatana</a:t>
            </a:r>
            <a:r>
              <a:rPr lang="pl-PL" dirty="0" smtClean="0"/>
              <a:t> C.A., </a:t>
            </a:r>
            <a:r>
              <a:rPr lang="pl-PL" dirty="0" err="1" smtClean="0"/>
              <a:t>Keogh</a:t>
            </a:r>
            <a:r>
              <a:rPr lang="pl-PL" dirty="0" smtClean="0"/>
              <a:t> E.: </a:t>
            </a:r>
            <a:r>
              <a:rPr lang="en-US" u="sng" dirty="0" smtClean="0"/>
              <a:t>Everything </a:t>
            </a:r>
            <a:r>
              <a:rPr lang="en-US" u="sng" dirty="0"/>
              <a:t>you know about Dynamic Time Warping is Wrong </a:t>
            </a:r>
          </a:p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03" y="2549876"/>
            <a:ext cx="6057930" cy="25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dane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 dla jaskry – 20 pacjentów</a:t>
            </a:r>
          </a:p>
          <a:p>
            <a:pPr lvl="1"/>
            <a:r>
              <a:rPr lang="pl-PL" dirty="0" smtClean="0"/>
              <a:t>Długość szeregu czasowego: 96</a:t>
            </a:r>
          </a:p>
          <a:p>
            <a:pPr lvl="1"/>
            <a:r>
              <a:rPr lang="pl-PL" dirty="0" smtClean="0"/>
              <a:t>Dwie klasy (zdrowy, chory)</a:t>
            </a:r>
          </a:p>
          <a:p>
            <a:r>
              <a:rPr lang="pl-PL" dirty="0" smtClean="0"/>
              <a:t>Dane Prof. </a:t>
            </a:r>
            <a:r>
              <a:rPr lang="pl-PL" dirty="0" err="1" smtClean="0"/>
              <a:t>Eamonna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45 problemów</a:t>
            </a:r>
          </a:p>
          <a:p>
            <a:pPr lvl="1"/>
            <a:r>
              <a:rPr lang="pl-PL" dirty="0" smtClean="0"/>
              <a:t>2-42 klas decyzyjnych</a:t>
            </a:r>
          </a:p>
          <a:p>
            <a:pPr lvl="1"/>
            <a:r>
              <a:rPr lang="pl-PL" dirty="0" smtClean="0"/>
              <a:t>Średnia długość szeregu: 430</a:t>
            </a:r>
          </a:p>
          <a:p>
            <a:pPr lvl="1"/>
            <a:r>
              <a:rPr lang="pl-PL" dirty="0" smtClean="0"/>
              <a:t>Średnia liczba instancji: 650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4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217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Klasyfikacja danych opisanych za pomocą szeregów czasowych</vt:lpstr>
      <vt:lpstr>Cele</vt:lpstr>
      <vt:lpstr>Czym jest szereg czasowy</vt:lpstr>
      <vt:lpstr>PowerPoint Presentation</vt:lpstr>
      <vt:lpstr>SAX - Symbolic Aggregate approXimation</vt:lpstr>
      <vt:lpstr>Jak to wykorzystać ?</vt:lpstr>
      <vt:lpstr>Istniejące klasyfikatory</vt:lpstr>
      <vt:lpstr>Dynamic Time Warping</vt:lpstr>
      <vt:lpstr>Istniejące dane</vt:lpstr>
      <vt:lpstr>Dziękuję za uwagę</vt:lpstr>
    </vt:vector>
  </TitlesOfParts>
  <Company>Rycho444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</dc:title>
  <dc:creator>Wojciech Mioduszewski</dc:creator>
  <cp:lastModifiedBy>Wojciech Mioduszewski</cp:lastModifiedBy>
  <cp:revision>34</cp:revision>
  <dcterms:created xsi:type="dcterms:W3CDTF">2014-03-19T10:24:40Z</dcterms:created>
  <dcterms:modified xsi:type="dcterms:W3CDTF">2014-05-14T12:51:31Z</dcterms:modified>
</cp:coreProperties>
</file>