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EB9999-05D5-4B95-804F-A8E649A953CF}" type="datetimeFigureOut">
              <a:rPr lang="pl-PL" smtClean="0"/>
              <a:t>2013-10-24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0C7D07-A0B2-429C-8A1D-7CA54CCA2BB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B9999-05D5-4B95-804F-A8E649A953CF}" type="datetimeFigureOut">
              <a:rPr lang="pl-PL" smtClean="0"/>
              <a:t>2013-10-24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0C7D07-A0B2-429C-8A1D-7CA54CCA2BB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B9999-05D5-4B95-804F-A8E649A953CF}" type="datetimeFigureOut">
              <a:rPr lang="pl-PL" smtClean="0"/>
              <a:t>2013-10-24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0C7D07-A0B2-429C-8A1D-7CA54CCA2BB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B9999-05D5-4B95-804F-A8E649A953CF}" type="datetimeFigureOut">
              <a:rPr lang="pl-PL" smtClean="0"/>
              <a:t>2013-10-24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0C7D07-A0B2-429C-8A1D-7CA54CCA2BB4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B9999-05D5-4B95-804F-A8E649A953CF}" type="datetimeFigureOut">
              <a:rPr lang="pl-PL" smtClean="0"/>
              <a:t>2013-10-24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0C7D07-A0B2-429C-8A1D-7CA54CCA2BB4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B9999-05D5-4B95-804F-A8E649A953CF}" type="datetimeFigureOut">
              <a:rPr lang="pl-PL" smtClean="0"/>
              <a:t>2013-10-24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0C7D07-A0B2-429C-8A1D-7CA54CCA2BB4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B9999-05D5-4B95-804F-A8E649A953CF}" type="datetimeFigureOut">
              <a:rPr lang="pl-PL" smtClean="0"/>
              <a:t>2013-10-24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0C7D07-A0B2-429C-8A1D-7CA54CCA2BB4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B9999-05D5-4B95-804F-A8E649A953CF}" type="datetimeFigureOut">
              <a:rPr lang="pl-PL" smtClean="0"/>
              <a:t>2013-10-24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0C7D07-A0B2-429C-8A1D-7CA54CCA2BB4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EB9999-05D5-4B95-804F-A8E649A953CF}" type="datetimeFigureOut">
              <a:rPr lang="pl-PL" smtClean="0"/>
              <a:t>2013-10-24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0C7D07-A0B2-429C-8A1D-7CA54CCA2BB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0EB9999-05D5-4B95-804F-A8E649A953CF}" type="datetimeFigureOut">
              <a:rPr lang="pl-PL" smtClean="0"/>
              <a:t>2013-10-24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0C7D07-A0B2-429C-8A1D-7CA54CCA2BB4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EB9999-05D5-4B95-804F-A8E649A953CF}" type="datetimeFigureOut">
              <a:rPr lang="pl-PL" smtClean="0"/>
              <a:t>2013-10-24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0C7D07-A0B2-429C-8A1D-7CA54CCA2BB4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0EB9999-05D5-4B95-804F-A8E649A953CF}" type="datetimeFigureOut">
              <a:rPr lang="pl-PL" smtClean="0"/>
              <a:t>2013-10-24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0C7D07-A0B2-429C-8A1D-7CA54CCA2BB4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/>
            </a:r>
            <a:br>
              <a:rPr lang="pl-PL" dirty="0"/>
            </a:br>
            <a:r>
              <a:rPr lang="pl-PL" dirty="0" err="1"/>
              <a:t>Personalized</a:t>
            </a:r>
            <a:r>
              <a:rPr lang="pl-PL" dirty="0"/>
              <a:t> Web </a:t>
            </a:r>
            <a:r>
              <a:rPr lang="pl-PL" dirty="0" err="1"/>
              <a:t>Search</a:t>
            </a:r>
            <a:r>
              <a:rPr lang="pl-PL" dirty="0"/>
              <a:t> Challenge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30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Re-rank web documents using personal preferences</a:t>
            </a:r>
            <a:endParaRPr lang="pl-PL" dirty="0"/>
          </a:p>
          <a:p>
            <a:r>
              <a:rPr lang="pl-PL" dirty="0" smtClean="0"/>
              <a:t>P</a:t>
            </a:r>
            <a:r>
              <a:rPr lang="en-US" dirty="0" err="1" smtClean="0"/>
              <a:t>ersonalize</a:t>
            </a:r>
            <a:r>
              <a:rPr lang="en-US" dirty="0" smtClean="0"/>
              <a:t> </a:t>
            </a:r>
            <a:r>
              <a:rPr lang="en-US" dirty="0"/>
              <a:t>search using the long-term (user history based) and short-term (session-based) user context.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Temat konkursu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98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Session</a:t>
            </a:r>
            <a:r>
              <a:rPr lang="pl-PL" b="1" dirty="0"/>
              <a:t> </a:t>
            </a:r>
            <a:r>
              <a:rPr lang="pl-PL" b="1" dirty="0" err="1"/>
              <a:t>metadata</a:t>
            </a:r>
            <a:r>
              <a:rPr lang="pl-PL" b="1" dirty="0"/>
              <a:t> (</a:t>
            </a:r>
            <a:r>
              <a:rPr lang="pl-PL" b="1" dirty="0" err="1"/>
              <a:t>TypeOfRecord</a:t>
            </a:r>
            <a:r>
              <a:rPr lang="pl-PL" b="1" dirty="0"/>
              <a:t> = M</a:t>
            </a:r>
            <a:r>
              <a:rPr lang="pl-PL" b="1" dirty="0" smtClean="0"/>
              <a:t>):</a:t>
            </a:r>
            <a:r>
              <a:rPr lang="pl-PL" dirty="0"/>
              <a:t> </a:t>
            </a:r>
            <a:r>
              <a:rPr lang="pl-PL" dirty="0" err="1" smtClean="0"/>
              <a:t>SessionID</a:t>
            </a:r>
            <a:r>
              <a:rPr lang="pl-PL" dirty="0" smtClean="0"/>
              <a:t> </a:t>
            </a:r>
            <a:r>
              <a:rPr lang="pl-PL" dirty="0" err="1"/>
              <a:t>TypeOfRecord</a:t>
            </a:r>
            <a:r>
              <a:rPr lang="pl-PL" dirty="0"/>
              <a:t> Day USERID</a:t>
            </a:r>
          </a:p>
          <a:p>
            <a:r>
              <a:rPr lang="pl-PL" b="1" dirty="0"/>
              <a:t>Query </a:t>
            </a:r>
            <a:r>
              <a:rPr lang="pl-PL" b="1" dirty="0" err="1"/>
              <a:t>action</a:t>
            </a:r>
            <a:r>
              <a:rPr lang="pl-PL" b="1" dirty="0"/>
              <a:t> (</a:t>
            </a:r>
            <a:r>
              <a:rPr lang="pl-PL" b="1" dirty="0" err="1"/>
              <a:t>TypeOfRecord</a:t>
            </a:r>
            <a:r>
              <a:rPr lang="pl-PL" b="1" dirty="0"/>
              <a:t> = Q </a:t>
            </a:r>
            <a:r>
              <a:rPr lang="pl-PL" b="1" dirty="0" err="1"/>
              <a:t>or</a:t>
            </a:r>
            <a:r>
              <a:rPr lang="pl-PL" b="1" dirty="0"/>
              <a:t> T</a:t>
            </a:r>
            <a:r>
              <a:rPr lang="pl-PL" b="1" dirty="0" smtClean="0"/>
              <a:t>):</a:t>
            </a:r>
            <a:r>
              <a:rPr lang="pl-PL" dirty="0"/>
              <a:t> </a:t>
            </a:r>
            <a:r>
              <a:rPr lang="pl-PL" dirty="0" err="1" smtClean="0"/>
              <a:t>SessionID</a:t>
            </a:r>
            <a:r>
              <a:rPr lang="pl-PL" dirty="0" smtClean="0"/>
              <a:t> </a:t>
            </a:r>
            <a:r>
              <a:rPr lang="pl-PL" dirty="0" err="1"/>
              <a:t>TimePassed</a:t>
            </a:r>
            <a:r>
              <a:rPr lang="pl-PL" dirty="0"/>
              <a:t> </a:t>
            </a:r>
            <a:r>
              <a:rPr lang="pl-PL" dirty="0" err="1"/>
              <a:t>TypeOfRecord</a:t>
            </a:r>
            <a:r>
              <a:rPr lang="pl-PL" dirty="0"/>
              <a:t> SERPID </a:t>
            </a:r>
            <a:r>
              <a:rPr lang="pl-PL" dirty="0" err="1"/>
              <a:t>QueryID</a:t>
            </a:r>
            <a:r>
              <a:rPr lang="pl-PL" dirty="0"/>
              <a:t> </a:t>
            </a:r>
            <a:r>
              <a:rPr lang="pl-PL" dirty="0" err="1"/>
              <a:t>ListOfTerms</a:t>
            </a:r>
            <a:r>
              <a:rPr lang="pl-PL" dirty="0"/>
              <a:t> </a:t>
            </a:r>
            <a:r>
              <a:rPr lang="pl-PL" dirty="0" err="1"/>
              <a:t>ListOfURLsAndDomains</a:t>
            </a:r>
            <a:endParaRPr lang="pl-PL" dirty="0"/>
          </a:p>
          <a:p>
            <a:r>
              <a:rPr lang="pl-PL" b="1" dirty="0" err="1"/>
              <a:t>Click</a:t>
            </a:r>
            <a:r>
              <a:rPr lang="pl-PL" b="1" dirty="0"/>
              <a:t> </a:t>
            </a:r>
            <a:r>
              <a:rPr lang="pl-PL" b="1" dirty="0" err="1"/>
              <a:t>action</a:t>
            </a:r>
            <a:r>
              <a:rPr lang="pl-PL" b="1" dirty="0"/>
              <a:t> (</a:t>
            </a:r>
            <a:r>
              <a:rPr lang="pl-PL" b="1" dirty="0" err="1"/>
              <a:t>TypeOfRecord</a:t>
            </a:r>
            <a:r>
              <a:rPr lang="pl-PL" b="1" dirty="0"/>
              <a:t> = C</a:t>
            </a:r>
            <a:r>
              <a:rPr lang="pl-PL" b="1" dirty="0" smtClean="0"/>
              <a:t>):</a:t>
            </a:r>
            <a:r>
              <a:rPr lang="pl-PL" dirty="0"/>
              <a:t> </a:t>
            </a:r>
            <a:r>
              <a:rPr lang="pl-PL" dirty="0" err="1" smtClean="0"/>
              <a:t>SessionID</a:t>
            </a:r>
            <a:r>
              <a:rPr lang="pl-PL" dirty="0" smtClean="0"/>
              <a:t> </a:t>
            </a:r>
            <a:r>
              <a:rPr lang="pl-PL" dirty="0" err="1"/>
              <a:t>TimePassed</a:t>
            </a:r>
            <a:r>
              <a:rPr lang="pl-PL" dirty="0"/>
              <a:t> </a:t>
            </a:r>
            <a:r>
              <a:rPr lang="pl-PL" dirty="0" err="1"/>
              <a:t>TypeOfRecord</a:t>
            </a:r>
            <a:r>
              <a:rPr lang="pl-PL" dirty="0"/>
              <a:t> SERPID URLID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Dokładny </a:t>
            </a:r>
            <a:r>
              <a:rPr lang="pl-PL" dirty="0"/>
              <a:t>opis zbioru danych</a:t>
            </a:r>
          </a:p>
        </p:txBody>
      </p:sp>
    </p:spTree>
    <p:extLst>
      <p:ext uri="{BB962C8B-B14F-4D97-AF65-F5344CB8AC3E}">
        <p14:creationId xmlns:p14="http://schemas.microsoft.com/office/powerpoint/2010/main" val="30396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85889"/>
            <a:ext cx="8229600" cy="1716459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Przykładowe dane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191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0 (irrelevant) </a:t>
            </a:r>
            <a:r>
              <a:rPr lang="en-US" b="1" dirty="0" smtClean="0"/>
              <a:t>grade</a:t>
            </a:r>
            <a:r>
              <a:rPr lang="pl-PL" b="1" dirty="0" smtClean="0"/>
              <a:t> - </a:t>
            </a:r>
            <a:r>
              <a:rPr lang="en-US" dirty="0" smtClean="0"/>
              <a:t>no </a:t>
            </a:r>
            <a:r>
              <a:rPr lang="en-US" dirty="0"/>
              <a:t>clicks and clicks with dwell time strictly less than 50 time units</a:t>
            </a:r>
          </a:p>
          <a:p>
            <a:r>
              <a:rPr lang="en-US" b="1" dirty="0"/>
              <a:t>1 (relevant) </a:t>
            </a:r>
            <a:r>
              <a:rPr lang="en-US" b="1" dirty="0" smtClean="0"/>
              <a:t>grade</a:t>
            </a:r>
            <a:r>
              <a:rPr lang="pl-PL" b="1" dirty="0" smtClean="0"/>
              <a:t> - </a:t>
            </a:r>
            <a:r>
              <a:rPr lang="en-US" dirty="0" smtClean="0"/>
              <a:t>clicks </a:t>
            </a:r>
            <a:r>
              <a:rPr lang="en-US" dirty="0"/>
              <a:t>and dwell time between 50 and 399 time units (inclusively)</a:t>
            </a:r>
          </a:p>
          <a:p>
            <a:r>
              <a:rPr lang="en-US" b="1" dirty="0"/>
              <a:t>2 (highly relevant) </a:t>
            </a:r>
            <a:r>
              <a:rPr lang="en-US" b="1" dirty="0" smtClean="0"/>
              <a:t>grade</a:t>
            </a:r>
            <a:r>
              <a:rPr lang="pl-PL" b="1" dirty="0" smtClean="0"/>
              <a:t> - </a:t>
            </a:r>
            <a:r>
              <a:rPr lang="en-US" dirty="0"/>
              <a:t> </a:t>
            </a:r>
            <a:r>
              <a:rPr lang="en-US" dirty="0" smtClean="0"/>
              <a:t>clicks </a:t>
            </a:r>
            <a:r>
              <a:rPr lang="en-US" dirty="0"/>
              <a:t>and dwell time not shorter than 400 time units and to the document with the last click in the search session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Pomiar jakości rozwiązania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800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Stworzyć najlepszy klasyfikator służący do porządkowania stron pod użytkownika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Główne wyzwania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24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dirty="0"/>
              <a:t>Lines:  164439537</a:t>
            </a:r>
          </a:p>
          <a:p>
            <a:pPr marL="109728" indent="0">
              <a:buNone/>
            </a:pPr>
            <a:r>
              <a:rPr lang="en-US" dirty="0"/>
              <a:t>T:      </a:t>
            </a:r>
            <a:r>
              <a:rPr lang="en-US" dirty="0" smtClean="0"/>
              <a:t>0</a:t>
            </a:r>
            <a:r>
              <a:rPr lang="pl-PL" dirty="0" smtClean="0"/>
              <a:t> (8 mln </a:t>
            </a:r>
            <a:r>
              <a:rPr lang="pl-PL" dirty="0" err="1" smtClean="0"/>
              <a:t>exceptions</a:t>
            </a:r>
            <a:r>
              <a:rPr lang="pl-PL" dirty="0" smtClean="0"/>
              <a:t> </a:t>
            </a:r>
            <a:r>
              <a:rPr lang="pl-PL" dirty="0" smtClean="0">
                <a:sym typeface="Wingdings" panose="05000000000000000000" pitchFamily="2" charset="2"/>
              </a:rPr>
              <a:t>)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Q:      65172853</a:t>
            </a:r>
          </a:p>
          <a:p>
            <a:pPr marL="109728" indent="0">
              <a:buNone/>
            </a:pPr>
            <a:r>
              <a:rPr lang="en-US" dirty="0"/>
              <a:t>M:      34573630</a:t>
            </a:r>
          </a:p>
          <a:p>
            <a:pPr marL="109728" indent="0">
              <a:buNone/>
            </a:pPr>
            <a:r>
              <a:rPr lang="en-US" dirty="0"/>
              <a:t>C:      64693054</a:t>
            </a:r>
          </a:p>
          <a:p>
            <a:pPr marL="109728" indent="0">
              <a:buNone/>
            </a:pPr>
            <a:r>
              <a:rPr lang="en-US" dirty="0" err="1"/>
              <a:t>TpQ</a:t>
            </a:r>
            <a:r>
              <a:rPr lang="en-US" dirty="0"/>
              <a:t>:    </a:t>
            </a:r>
            <a:r>
              <a:rPr lang="en-US" dirty="0" smtClean="0"/>
              <a:t>3,03</a:t>
            </a:r>
            <a:endParaRPr lang="pl-PL" dirty="0" smtClean="0"/>
          </a:p>
          <a:p>
            <a:pPr marL="109728" indent="0">
              <a:buNone/>
            </a:pPr>
            <a:r>
              <a:rPr lang="en-US" dirty="0" smtClean="0"/>
              <a:t>Users</a:t>
            </a:r>
            <a:r>
              <a:rPr lang="en-US" dirty="0"/>
              <a:t>:  5659229</a:t>
            </a:r>
          </a:p>
          <a:p>
            <a:pPr marL="109728" indent="0">
              <a:buNone/>
            </a:pPr>
            <a:r>
              <a:rPr lang="en-US" dirty="0"/>
              <a:t>Terms:  4701603</a:t>
            </a:r>
          </a:p>
          <a:p>
            <a:pPr marL="109728" indent="0">
              <a:buNone/>
            </a:pPr>
            <a:r>
              <a:rPr lang="en-US" dirty="0"/>
              <a:t>URLs:   69134718</a:t>
            </a:r>
          </a:p>
          <a:p>
            <a:pPr marL="109728" indent="0">
              <a:buNone/>
            </a:pPr>
            <a:r>
              <a:rPr lang="en-US" dirty="0" smtClean="0"/>
              <a:t>D</a:t>
            </a:r>
            <a:r>
              <a:rPr lang="pl-PL" dirty="0" err="1" smtClean="0"/>
              <a:t>omain</a:t>
            </a:r>
            <a:r>
              <a:rPr lang="en-US" dirty="0" smtClean="0"/>
              <a:t>s</a:t>
            </a:r>
            <a:r>
              <a:rPr lang="en-US" dirty="0"/>
              <a:t>:    </a:t>
            </a:r>
            <a:r>
              <a:rPr lang="en-US" dirty="0" smtClean="0"/>
              <a:t>5199927</a:t>
            </a:r>
            <a:endParaRPr lang="en-US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Statystyki (zestaw „</a:t>
            </a:r>
            <a:r>
              <a:rPr lang="pl-PL" dirty="0" err="1" smtClean="0"/>
              <a:t>train</a:t>
            </a:r>
            <a:r>
              <a:rPr lang="pl-PL" dirty="0" smtClean="0"/>
              <a:t>”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119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pl-PL" sz="4000" dirty="0" smtClean="0"/>
          </a:p>
          <a:p>
            <a:pPr marL="109728" indent="0" algn="ctr">
              <a:buNone/>
            </a:pPr>
            <a:endParaRPr lang="pl-PL" sz="4000" dirty="0"/>
          </a:p>
          <a:p>
            <a:pPr marL="109728" indent="0" algn="ctr">
              <a:buNone/>
            </a:pPr>
            <a:r>
              <a:rPr lang="pl-PL" sz="4000" dirty="0" smtClean="0"/>
              <a:t>Dziękujemy za uwagę</a:t>
            </a:r>
            <a:endParaRPr lang="pl-PL" sz="40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1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167</TotalTime>
  <Words>152</Words>
  <Application>Microsoft Office PowerPoint</Application>
  <PresentationFormat>Pokaz na ekranie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Hol</vt:lpstr>
      <vt:lpstr> Personalized Web Search Challenge</vt:lpstr>
      <vt:lpstr>Temat konkursu</vt:lpstr>
      <vt:lpstr>Dokładny opis zbioru danych</vt:lpstr>
      <vt:lpstr>Przykładowe dane</vt:lpstr>
      <vt:lpstr>Pomiar jakości rozwiązania</vt:lpstr>
      <vt:lpstr>Główne wyzwania</vt:lpstr>
      <vt:lpstr>Statystyki (zestaw „train”)</vt:lpstr>
      <vt:lpstr>Prezentacja programu PowerPoint</vt:lpstr>
    </vt:vector>
  </TitlesOfParts>
  <Company>Rycho444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Web Search Challenge</dc:title>
  <dc:creator>Wojciech Mioduszewski</dc:creator>
  <cp:lastModifiedBy>Wojciech Mioduszewski</cp:lastModifiedBy>
  <cp:revision>9</cp:revision>
  <dcterms:created xsi:type="dcterms:W3CDTF">2013-10-23T23:57:38Z</dcterms:created>
  <dcterms:modified xsi:type="dcterms:W3CDTF">2013-10-24T08:58:36Z</dcterms:modified>
</cp:coreProperties>
</file>