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4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9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2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65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2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1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6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20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55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5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7E28-3489-486B-A530-B1AF5A6B4972}" type="datetimeFigureOut">
              <a:rPr lang="nl-NL" smtClean="0"/>
              <a:t>1-1-2017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BD06-BD5B-46D1-A3F0-6D9C506BFA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2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144016" y="1932970"/>
            <a:ext cx="5364088" cy="769441"/>
            <a:chOff x="144016" y="1932970"/>
            <a:chExt cx="5364088" cy="769441"/>
          </a:xfrm>
        </p:grpSpPr>
        <p:sp>
          <p:nvSpPr>
            <p:cNvPr id="4" name="Tekstvak 3"/>
            <p:cNvSpPr txBox="1"/>
            <p:nvPr/>
          </p:nvSpPr>
          <p:spPr>
            <a:xfrm>
              <a:off x="3779912" y="1932970"/>
              <a:ext cx="17281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400" dirty="0" smtClean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Hall</a:t>
              </a:r>
              <a:r>
                <a:rPr lang="nl-NL" sz="4400" b="1" dirty="0" smtClean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o</a:t>
              </a:r>
              <a:r>
                <a:rPr lang="nl-NL" sz="4400" dirty="0" smtClean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!</a:t>
              </a:r>
              <a:endParaRPr lang="nl-NL" sz="4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cxnSp>
          <p:nvCxnSpPr>
            <p:cNvPr id="6" name="Rechte verbindingslijn 5"/>
            <p:cNvCxnSpPr/>
            <p:nvPr/>
          </p:nvCxnSpPr>
          <p:spPr>
            <a:xfrm>
              <a:off x="144016" y="2317690"/>
              <a:ext cx="3779912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766" y="1707654"/>
            <a:ext cx="8229600" cy="857250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Aangen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am!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8115">
            <a:off x="1331640" y="514990"/>
            <a:ext cx="1280740" cy="17076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2399">
            <a:off x="2638812" y="2571750"/>
            <a:ext cx="1280740" cy="170765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352">
            <a:off x="4751837" y="2099003"/>
            <a:ext cx="1280740" cy="170765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191">
            <a:off x="6214866" y="584895"/>
            <a:ext cx="1280740" cy="170765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48075" y="170765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ik b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 Maxine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9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12035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ik      van 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6" name="Hart 25"/>
          <p:cNvSpPr/>
          <p:nvPr/>
        </p:nvSpPr>
        <p:spPr>
          <a:xfrm>
            <a:off x="4337974" y="1380195"/>
            <a:ext cx="576064" cy="504056"/>
          </a:xfrm>
          <a:prstGeom prst="hear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ep 29"/>
          <p:cNvGrpSpPr/>
          <p:nvPr/>
        </p:nvGrpSpPr>
        <p:grpSpPr>
          <a:xfrm>
            <a:off x="305526" y="2590482"/>
            <a:ext cx="2700300" cy="2066528"/>
            <a:chOff x="305526" y="2708920"/>
            <a:chExt cx="2700300" cy="2066528"/>
          </a:xfrm>
        </p:grpSpPr>
        <p:grpSp>
          <p:nvGrpSpPr>
            <p:cNvPr id="23" name="Groep 22"/>
            <p:cNvGrpSpPr/>
            <p:nvPr/>
          </p:nvGrpSpPr>
          <p:grpSpPr>
            <a:xfrm>
              <a:off x="305526" y="2708920"/>
              <a:ext cx="2700300" cy="2066528"/>
              <a:chOff x="305526" y="2708920"/>
              <a:chExt cx="2700300" cy="2066528"/>
            </a:xfrm>
          </p:grpSpPr>
          <p:sp>
            <p:nvSpPr>
              <p:cNvPr id="5" name="Freeform 116"/>
              <p:cNvSpPr>
                <a:spLocks noEditPoints="1"/>
              </p:cNvSpPr>
              <p:nvPr/>
            </p:nvSpPr>
            <p:spPr bwMode="auto">
              <a:xfrm>
                <a:off x="938295" y="3216802"/>
                <a:ext cx="1434761" cy="1050764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Afgeronde rechthoek 6"/>
              <p:cNvSpPr/>
              <p:nvPr/>
            </p:nvSpPr>
            <p:spPr>
              <a:xfrm>
                <a:off x="305526" y="2708920"/>
                <a:ext cx="2700300" cy="2066528"/>
              </a:xfrm>
              <a:prstGeom prst="roundRect">
                <a:avLst/>
              </a:prstGeom>
              <a:noFill/>
              <a:ln w="1016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7" name="Tekstvak 26"/>
            <p:cNvSpPr txBox="1"/>
            <p:nvPr/>
          </p:nvSpPr>
          <p:spPr>
            <a:xfrm>
              <a:off x="827584" y="4371950"/>
              <a:ext cx="162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</a:t>
              </a:r>
              <a:r>
                <a:rPr lang="nl-NL" sz="1400" b="1" dirty="0" smtClean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huis &amp; gezin</a:t>
              </a:r>
              <a:endParaRPr lang="nl-NL" sz="1400" b="1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grpSp>
        <p:nvGrpSpPr>
          <p:cNvPr id="31" name="Groep 30"/>
          <p:cNvGrpSpPr/>
          <p:nvPr/>
        </p:nvGrpSpPr>
        <p:grpSpPr>
          <a:xfrm>
            <a:off x="3275856" y="2593454"/>
            <a:ext cx="2700300" cy="2066528"/>
            <a:chOff x="3275856" y="2737470"/>
            <a:chExt cx="2700300" cy="2066528"/>
          </a:xfrm>
        </p:grpSpPr>
        <p:grpSp>
          <p:nvGrpSpPr>
            <p:cNvPr id="24" name="Groep 23"/>
            <p:cNvGrpSpPr/>
            <p:nvPr/>
          </p:nvGrpSpPr>
          <p:grpSpPr>
            <a:xfrm>
              <a:off x="3275856" y="2737470"/>
              <a:ext cx="2700300" cy="2066528"/>
              <a:chOff x="3275856" y="2737470"/>
              <a:chExt cx="2700300" cy="2066528"/>
            </a:xfrm>
          </p:grpSpPr>
          <p:sp>
            <p:nvSpPr>
              <p:cNvPr id="9" name="Afgeronde rechthoek 8"/>
              <p:cNvSpPr/>
              <p:nvPr/>
            </p:nvSpPr>
            <p:spPr>
              <a:xfrm>
                <a:off x="3275856" y="2737470"/>
                <a:ext cx="2700300" cy="2066528"/>
              </a:xfrm>
              <a:prstGeom prst="roundRect">
                <a:avLst/>
              </a:prstGeom>
              <a:noFill/>
              <a:ln w="1016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Freeform 56"/>
              <p:cNvSpPr>
                <a:spLocks noEditPoints="1"/>
              </p:cNvSpPr>
              <p:nvPr/>
            </p:nvSpPr>
            <p:spPr bwMode="auto">
              <a:xfrm>
                <a:off x="3995936" y="3312353"/>
                <a:ext cx="1368152" cy="955213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kstvak 27"/>
            <p:cNvSpPr txBox="1"/>
            <p:nvPr/>
          </p:nvSpPr>
          <p:spPr>
            <a:xfrm>
              <a:off x="3635896" y="437195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smtClean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theater · muziek </a:t>
              </a:r>
              <a:r>
                <a:rPr lang="nl-NL" sz="1400" b="1" dirty="0" smtClean="0">
                  <a:solidFill>
                    <a:schemeClr val="accent1"/>
                  </a:solidFill>
                  <a:latin typeface="Calibri"/>
                  <a:cs typeface="Leelawadee" panose="020B0502040204020203" pitchFamily="34" charset="-34"/>
                </a:rPr>
                <a:t>∙</a:t>
              </a:r>
              <a:r>
                <a:rPr lang="nl-NL" sz="1400" b="1" dirty="0" smtClean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 film </a:t>
              </a:r>
              <a:endParaRPr lang="nl-NL" sz="1400" b="1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grpSp>
        <p:nvGrpSpPr>
          <p:cNvPr id="32" name="Groep 31"/>
          <p:cNvGrpSpPr/>
          <p:nvPr/>
        </p:nvGrpSpPr>
        <p:grpSpPr>
          <a:xfrm>
            <a:off x="6192180" y="2571750"/>
            <a:ext cx="2700300" cy="2066528"/>
            <a:chOff x="6192180" y="2715766"/>
            <a:chExt cx="2700300" cy="2066528"/>
          </a:xfrm>
        </p:grpSpPr>
        <p:grpSp>
          <p:nvGrpSpPr>
            <p:cNvPr id="25" name="Groep 24"/>
            <p:cNvGrpSpPr/>
            <p:nvPr/>
          </p:nvGrpSpPr>
          <p:grpSpPr>
            <a:xfrm>
              <a:off x="6192180" y="2715766"/>
              <a:ext cx="2700300" cy="2066528"/>
              <a:chOff x="6192180" y="2715766"/>
              <a:chExt cx="2700300" cy="2066528"/>
            </a:xfrm>
          </p:grpSpPr>
          <p:sp>
            <p:nvSpPr>
              <p:cNvPr id="11" name="Afgeronde rechthoek 10"/>
              <p:cNvSpPr/>
              <p:nvPr/>
            </p:nvSpPr>
            <p:spPr>
              <a:xfrm>
                <a:off x="6192180" y="2715766"/>
                <a:ext cx="2700300" cy="2066528"/>
              </a:xfrm>
              <a:prstGeom prst="roundRect">
                <a:avLst/>
              </a:prstGeom>
              <a:noFill/>
              <a:ln w="1016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876256" y="3205001"/>
                <a:ext cx="1319724" cy="1069411"/>
                <a:chOff x="2897188" y="3733800"/>
                <a:chExt cx="636587" cy="527050"/>
              </a:xfrm>
              <a:solidFill>
                <a:srgbClr val="FFFFFF"/>
              </a:solidFill>
            </p:grpSpPr>
            <p:sp>
              <p:nvSpPr>
                <p:cNvPr id="14" name="Freeform 5"/>
                <p:cNvSpPr>
                  <a:spLocks noEditPoints="1"/>
                </p:cNvSpPr>
                <p:nvPr/>
              </p:nvSpPr>
              <p:spPr bwMode="auto">
                <a:xfrm>
                  <a:off x="2952750" y="3838575"/>
                  <a:ext cx="98425" cy="100012"/>
                </a:xfrm>
                <a:custGeom>
                  <a:avLst/>
                  <a:gdLst/>
                  <a:ahLst/>
                  <a:cxnLst>
                    <a:cxn ang="0">
                      <a:pos x="59" y="30"/>
                    </a:cxn>
                    <a:cxn ang="0">
                      <a:pos x="29" y="60"/>
                    </a:cxn>
                    <a:cxn ang="0">
                      <a:pos x="0" y="30"/>
                    </a:cxn>
                    <a:cxn ang="0">
                      <a:pos x="29" y="0"/>
                    </a:cxn>
                    <a:cxn ang="0">
                      <a:pos x="59" y="30"/>
                    </a:cxn>
                    <a:cxn ang="0">
                      <a:pos x="59" y="30"/>
                    </a:cxn>
                    <a:cxn ang="0">
                      <a:pos x="59" y="30"/>
                    </a:cxn>
                  </a:cxnLst>
                  <a:rect l="0" t="0" r="r" b="b"/>
                  <a:pathLst>
                    <a:path w="59" h="60">
                      <a:moveTo>
                        <a:pt x="59" y="30"/>
                      </a:moveTo>
                      <a:cubicBezTo>
                        <a:pt x="59" y="46"/>
                        <a:pt x="46" y="60"/>
                        <a:pt x="29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46" y="0"/>
                        <a:pt x="59" y="14"/>
                        <a:pt x="59" y="30"/>
                      </a:cubicBezTo>
                      <a:close/>
                      <a:moveTo>
                        <a:pt x="59" y="30"/>
                      </a:moveTo>
                      <a:cubicBezTo>
                        <a:pt x="59" y="30"/>
                        <a:pt x="59" y="30"/>
                        <a:pt x="5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"/>
                <p:cNvSpPr>
                  <a:spLocks noEditPoints="1"/>
                </p:cNvSpPr>
                <p:nvPr/>
              </p:nvSpPr>
              <p:spPr bwMode="auto">
                <a:xfrm>
                  <a:off x="2944813" y="3940175"/>
                  <a:ext cx="193675" cy="317500"/>
                </a:xfrm>
                <a:custGeom>
                  <a:avLst/>
                  <a:gdLst/>
                  <a:ahLst/>
                  <a:cxnLst>
                    <a:cxn ang="0">
                      <a:pos x="92" y="97"/>
                    </a:cxn>
                    <a:cxn ang="0">
                      <a:pos x="79" y="85"/>
                    </a:cxn>
                    <a:cxn ang="0">
                      <a:pos x="55" y="85"/>
                    </a:cxn>
                    <a:cxn ang="0">
                      <a:pos x="55" y="52"/>
                    </a:cxn>
                    <a:cxn ang="0">
                      <a:pos x="84" y="64"/>
                    </a:cxn>
                    <a:cxn ang="0">
                      <a:pos x="108" y="58"/>
                    </a:cxn>
                    <a:cxn ang="0">
                      <a:pos x="115" y="43"/>
                    </a:cxn>
                    <a:cxn ang="0">
                      <a:pos x="100" y="37"/>
                    </a:cxn>
                    <a:cxn ang="0">
                      <a:pos x="52" y="13"/>
                    </a:cxn>
                    <a:cxn ang="0">
                      <a:pos x="52" y="12"/>
                    </a:cxn>
                    <a:cxn ang="0">
                      <a:pos x="34" y="1"/>
                    </a:cxn>
                    <a:cxn ang="0">
                      <a:pos x="28" y="0"/>
                    </a:cxn>
                    <a:cxn ang="0">
                      <a:pos x="21" y="1"/>
                    </a:cxn>
                    <a:cxn ang="0">
                      <a:pos x="21" y="1"/>
                    </a:cxn>
                    <a:cxn ang="0">
                      <a:pos x="0" y="23"/>
                    </a:cxn>
                    <a:cxn ang="0">
                      <a:pos x="0" y="89"/>
                    </a:cxn>
                    <a:cxn ang="0">
                      <a:pos x="28" y="112"/>
                    </a:cxn>
                    <a:cxn ang="0">
                      <a:pos x="30" y="112"/>
                    </a:cxn>
                    <a:cxn ang="0">
                      <a:pos x="66" y="112"/>
                    </a:cxn>
                    <a:cxn ang="0">
                      <a:pos x="74" y="179"/>
                    </a:cxn>
                    <a:cxn ang="0">
                      <a:pos x="88" y="191"/>
                    </a:cxn>
                    <a:cxn ang="0">
                      <a:pos x="89" y="191"/>
                    </a:cxn>
                    <a:cxn ang="0">
                      <a:pos x="101" y="176"/>
                    </a:cxn>
                    <a:cxn ang="0">
                      <a:pos x="92" y="97"/>
                    </a:cxn>
                    <a:cxn ang="0">
                      <a:pos x="92" y="97"/>
                    </a:cxn>
                    <a:cxn ang="0">
                      <a:pos x="92" y="97"/>
                    </a:cxn>
                  </a:cxnLst>
                  <a:rect l="0" t="0" r="r" b="b"/>
                  <a:pathLst>
                    <a:path w="117" h="191">
                      <a:moveTo>
                        <a:pt x="92" y="97"/>
                      </a:moveTo>
                      <a:cubicBezTo>
                        <a:pt x="91" y="90"/>
                        <a:pt x="85" y="85"/>
                        <a:pt x="79" y="85"/>
                      </a:cubicBezTo>
                      <a:cubicBezTo>
                        <a:pt x="55" y="85"/>
                        <a:pt x="55" y="85"/>
                        <a:pt x="55" y="85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63" y="59"/>
                        <a:pt x="72" y="64"/>
                        <a:pt x="84" y="64"/>
                      </a:cubicBezTo>
                      <a:cubicBezTo>
                        <a:pt x="91" y="64"/>
                        <a:pt x="99" y="62"/>
                        <a:pt x="108" y="58"/>
                      </a:cubicBezTo>
                      <a:cubicBezTo>
                        <a:pt x="114" y="56"/>
                        <a:pt x="117" y="49"/>
                        <a:pt x="115" y="43"/>
                      </a:cubicBezTo>
                      <a:cubicBezTo>
                        <a:pt x="113" y="37"/>
                        <a:pt x="106" y="34"/>
                        <a:pt x="100" y="37"/>
                      </a:cubicBezTo>
                      <a:cubicBezTo>
                        <a:pt x="77" y="46"/>
                        <a:pt x="72" y="41"/>
                        <a:pt x="52" y="13"/>
                      </a:cubicBezTo>
                      <a:cubicBezTo>
                        <a:pt x="52" y="13"/>
                        <a:pt x="52" y="13"/>
                        <a:pt x="52" y="12"/>
                      </a:cubicBezTo>
                      <a:cubicBezTo>
                        <a:pt x="48" y="6"/>
                        <a:pt x="41" y="2"/>
                        <a:pt x="34" y="1"/>
                      </a:cubicBezTo>
                      <a:cubicBezTo>
                        <a:pt x="34" y="1"/>
                        <a:pt x="31" y="0"/>
                        <a:pt x="28" y="0"/>
                      </a:cubicBezTo>
                      <a:cubicBezTo>
                        <a:pt x="25" y="0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11" y="3"/>
                        <a:pt x="0" y="11"/>
                        <a:pt x="0" y="23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103"/>
                        <a:pt x="15" y="112"/>
                        <a:pt x="28" y="112"/>
                      </a:cubicBezTo>
                      <a:cubicBezTo>
                        <a:pt x="28" y="112"/>
                        <a:pt x="29" y="112"/>
                        <a:pt x="30" y="112"/>
                      </a:cubicBezTo>
                      <a:cubicBezTo>
                        <a:pt x="66" y="112"/>
                        <a:pt x="66" y="112"/>
                        <a:pt x="66" y="112"/>
                      </a:cubicBezTo>
                      <a:cubicBezTo>
                        <a:pt x="74" y="179"/>
                        <a:pt x="74" y="179"/>
                        <a:pt x="74" y="179"/>
                      </a:cubicBezTo>
                      <a:cubicBezTo>
                        <a:pt x="75" y="186"/>
                        <a:pt x="81" y="191"/>
                        <a:pt x="88" y="191"/>
                      </a:cubicBezTo>
                      <a:cubicBezTo>
                        <a:pt x="88" y="191"/>
                        <a:pt x="89" y="191"/>
                        <a:pt x="89" y="191"/>
                      </a:cubicBezTo>
                      <a:cubicBezTo>
                        <a:pt x="97" y="190"/>
                        <a:pt x="102" y="184"/>
                        <a:pt x="101" y="176"/>
                      </a:cubicBezTo>
                      <a:lnTo>
                        <a:pt x="92" y="97"/>
                      </a:lnTo>
                      <a:close/>
                      <a:moveTo>
                        <a:pt x="92" y="97"/>
                      </a:moveTo>
                      <a:cubicBezTo>
                        <a:pt x="92" y="97"/>
                        <a:pt x="92" y="97"/>
                        <a:pt x="92" y="9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7"/>
                <p:cNvSpPr>
                  <a:spLocks noEditPoints="1"/>
                </p:cNvSpPr>
                <p:nvPr/>
              </p:nvSpPr>
              <p:spPr bwMode="auto">
                <a:xfrm>
                  <a:off x="2897188" y="3960813"/>
                  <a:ext cx="152400" cy="300037"/>
                </a:xfrm>
                <a:custGeom>
                  <a:avLst/>
                  <a:gdLst/>
                  <a:ahLst/>
                  <a:cxnLst>
                    <a:cxn ang="0">
                      <a:pos x="92" y="114"/>
                    </a:cxn>
                    <a:cxn ang="0">
                      <a:pos x="80" y="103"/>
                    </a:cxn>
                    <a:cxn ang="0">
                      <a:pos x="23" y="103"/>
                    </a:cxn>
                    <a:cxn ang="0">
                      <a:pos x="23" y="11"/>
                    </a:cxn>
                    <a:cxn ang="0">
                      <a:pos x="12" y="0"/>
                    </a:cxn>
                    <a:cxn ang="0">
                      <a:pos x="0" y="11"/>
                    </a:cxn>
                    <a:cxn ang="0">
                      <a:pos x="0" y="114"/>
                    </a:cxn>
                    <a:cxn ang="0">
                      <a:pos x="6" y="124"/>
                    </a:cxn>
                    <a:cxn ang="0">
                      <a:pos x="2" y="138"/>
                    </a:cxn>
                    <a:cxn ang="0">
                      <a:pos x="2" y="170"/>
                    </a:cxn>
                    <a:cxn ang="0">
                      <a:pos x="12" y="180"/>
                    </a:cxn>
                    <a:cxn ang="0">
                      <a:pos x="22" y="170"/>
                    </a:cxn>
                    <a:cxn ang="0">
                      <a:pos x="22" y="138"/>
                    </a:cxn>
                    <a:cxn ang="0">
                      <a:pos x="30" y="130"/>
                    </a:cxn>
                    <a:cxn ang="0">
                      <a:pos x="62" y="130"/>
                    </a:cxn>
                    <a:cxn ang="0">
                      <a:pos x="70" y="138"/>
                    </a:cxn>
                    <a:cxn ang="0">
                      <a:pos x="70" y="170"/>
                    </a:cxn>
                    <a:cxn ang="0">
                      <a:pos x="79" y="180"/>
                    </a:cxn>
                    <a:cxn ang="0">
                      <a:pos x="89" y="170"/>
                    </a:cxn>
                    <a:cxn ang="0">
                      <a:pos x="89" y="138"/>
                    </a:cxn>
                    <a:cxn ang="0">
                      <a:pos x="86" y="125"/>
                    </a:cxn>
                    <a:cxn ang="0">
                      <a:pos x="92" y="114"/>
                    </a:cxn>
                    <a:cxn ang="0">
                      <a:pos x="92" y="114"/>
                    </a:cxn>
                    <a:cxn ang="0">
                      <a:pos x="92" y="114"/>
                    </a:cxn>
                  </a:cxnLst>
                  <a:rect l="0" t="0" r="r" b="b"/>
                  <a:pathLst>
                    <a:path w="92" h="180">
                      <a:moveTo>
                        <a:pt x="92" y="114"/>
                      </a:moveTo>
                      <a:cubicBezTo>
                        <a:pt x="92" y="108"/>
                        <a:pt x="87" y="103"/>
                        <a:pt x="80" y="103"/>
                      </a:cubicBezTo>
                      <a:cubicBezTo>
                        <a:pt x="23" y="103"/>
                        <a:pt x="23" y="103"/>
                        <a:pt x="23" y="10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5"/>
                        <a:pt x="18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9"/>
                        <a:pt x="2" y="122"/>
                        <a:pt x="6" y="124"/>
                      </a:cubicBezTo>
                      <a:cubicBezTo>
                        <a:pt x="4" y="128"/>
                        <a:pt x="2" y="133"/>
                        <a:pt x="2" y="138"/>
                      </a:cubicBezTo>
                      <a:cubicBezTo>
                        <a:pt x="2" y="170"/>
                        <a:pt x="2" y="170"/>
                        <a:pt x="2" y="170"/>
                      </a:cubicBezTo>
                      <a:cubicBezTo>
                        <a:pt x="2" y="175"/>
                        <a:pt x="7" y="180"/>
                        <a:pt x="12" y="180"/>
                      </a:cubicBezTo>
                      <a:cubicBezTo>
                        <a:pt x="17" y="180"/>
                        <a:pt x="22" y="175"/>
                        <a:pt x="22" y="170"/>
                      </a:cubicBezTo>
                      <a:cubicBezTo>
                        <a:pt x="22" y="138"/>
                        <a:pt x="22" y="138"/>
                        <a:pt x="22" y="138"/>
                      </a:cubicBezTo>
                      <a:cubicBezTo>
                        <a:pt x="22" y="133"/>
                        <a:pt x="25" y="130"/>
                        <a:pt x="30" y="130"/>
                      </a:cubicBezTo>
                      <a:cubicBezTo>
                        <a:pt x="62" y="130"/>
                        <a:pt x="62" y="130"/>
                        <a:pt x="62" y="130"/>
                      </a:cubicBezTo>
                      <a:cubicBezTo>
                        <a:pt x="66" y="130"/>
                        <a:pt x="70" y="133"/>
                        <a:pt x="70" y="138"/>
                      </a:cubicBezTo>
                      <a:cubicBezTo>
                        <a:pt x="70" y="170"/>
                        <a:pt x="70" y="170"/>
                        <a:pt x="70" y="170"/>
                      </a:cubicBezTo>
                      <a:cubicBezTo>
                        <a:pt x="70" y="175"/>
                        <a:pt x="74" y="180"/>
                        <a:pt x="79" y="180"/>
                      </a:cubicBezTo>
                      <a:cubicBezTo>
                        <a:pt x="85" y="180"/>
                        <a:pt x="89" y="175"/>
                        <a:pt x="89" y="170"/>
                      </a:cubicBezTo>
                      <a:cubicBezTo>
                        <a:pt x="89" y="138"/>
                        <a:pt x="89" y="138"/>
                        <a:pt x="89" y="138"/>
                      </a:cubicBezTo>
                      <a:cubicBezTo>
                        <a:pt x="89" y="133"/>
                        <a:pt x="88" y="128"/>
                        <a:pt x="86" y="125"/>
                      </a:cubicBezTo>
                      <a:cubicBezTo>
                        <a:pt x="89" y="123"/>
                        <a:pt x="92" y="119"/>
                        <a:pt x="92" y="114"/>
                      </a:cubicBezTo>
                      <a:close/>
                      <a:moveTo>
                        <a:pt x="92" y="114"/>
                      </a:moveTo>
                      <a:cubicBezTo>
                        <a:pt x="92" y="114"/>
                        <a:pt x="92" y="114"/>
                        <a:pt x="92" y="1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8"/>
                <p:cNvSpPr>
                  <a:spLocks noEditPoints="1"/>
                </p:cNvSpPr>
                <p:nvPr/>
              </p:nvSpPr>
              <p:spPr bwMode="auto">
                <a:xfrm>
                  <a:off x="3379788" y="3838575"/>
                  <a:ext cx="98425" cy="100012"/>
                </a:xfrm>
                <a:custGeom>
                  <a:avLst/>
                  <a:gdLst/>
                  <a:ahLst/>
                  <a:cxnLst>
                    <a:cxn ang="0">
                      <a:pos x="59" y="30"/>
                    </a:cxn>
                    <a:cxn ang="0">
                      <a:pos x="30" y="60"/>
                    </a:cxn>
                    <a:cxn ang="0">
                      <a:pos x="0" y="30"/>
                    </a:cxn>
                    <a:cxn ang="0">
                      <a:pos x="30" y="0"/>
                    </a:cxn>
                    <a:cxn ang="0">
                      <a:pos x="59" y="30"/>
                    </a:cxn>
                    <a:cxn ang="0">
                      <a:pos x="59" y="30"/>
                    </a:cxn>
                    <a:cxn ang="0">
                      <a:pos x="59" y="30"/>
                    </a:cxn>
                  </a:cxnLst>
                  <a:rect l="0" t="0" r="r" b="b"/>
                  <a:pathLst>
                    <a:path w="59" h="60">
                      <a:moveTo>
                        <a:pt x="59" y="30"/>
                      </a:moveTo>
                      <a:cubicBezTo>
                        <a:pt x="59" y="46"/>
                        <a:pt x="46" y="60"/>
                        <a:pt x="30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46" y="0"/>
                        <a:pt x="59" y="14"/>
                        <a:pt x="59" y="30"/>
                      </a:cubicBezTo>
                      <a:close/>
                      <a:moveTo>
                        <a:pt x="59" y="30"/>
                      </a:moveTo>
                      <a:cubicBezTo>
                        <a:pt x="59" y="30"/>
                        <a:pt x="59" y="30"/>
                        <a:pt x="5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9"/>
                <p:cNvSpPr>
                  <a:spLocks noEditPoints="1"/>
                </p:cNvSpPr>
                <p:nvPr/>
              </p:nvSpPr>
              <p:spPr bwMode="auto">
                <a:xfrm>
                  <a:off x="3292475" y="3940175"/>
                  <a:ext cx="193675" cy="317500"/>
                </a:xfrm>
                <a:custGeom>
                  <a:avLst/>
                  <a:gdLst/>
                  <a:ahLst/>
                  <a:cxnLst>
                    <a:cxn ang="0">
                      <a:pos x="89" y="112"/>
                    </a:cxn>
                    <a:cxn ang="0">
                      <a:pos x="117" y="89"/>
                    </a:cxn>
                    <a:cxn ang="0">
                      <a:pos x="117" y="23"/>
                    </a:cxn>
                    <a:cxn ang="0">
                      <a:pos x="96" y="1"/>
                    </a:cxn>
                    <a:cxn ang="0">
                      <a:pos x="96" y="1"/>
                    </a:cxn>
                    <a:cxn ang="0">
                      <a:pos x="89" y="0"/>
                    </a:cxn>
                    <a:cxn ang="0">
                      <a:pos x="83" y="1"/>
                    </a:cxn>
                    <a:cxn ang="0">
                      <a:pos x="65" y="12"/>
                    </a:cxn>
                    <a:cxn ang="0">
                      <a:pos x="65" y="13"/>
                    </a:cxn>
                    <a:cxn ang="0">
                      <a:pos x="17" y="37"/>
                    </a:cxn>
                    <a:cxn ang="0">
                      <a:pos x="2" y="43"/>
                    </a:cxn>
                    <a:cxn ang="0">
                      <a:pos x="9" y="58"/>
                    </a:cxn>
                    <a:cxn ang="0">
                      <a:pos x="33" y="64"/>
                    </a:cxn>
                    <a:cxn ang="0">
                      <a:pos x="62" y="52"/>
                    </a:cxn>
                    <a:cxn ang="0">
                      <a:pos x="62" y="85"/>
                    </a:cxn>
                    <a:cxn ang="0">
                      <a:pos x="38" y="85"/>
                    </a:cxn>
                    <a:cxn ang="0">
                      <a:pos x="38" y="85"/>
                    </a:cxn>
                    <a:cxn ang="0">
                      <a:pos x="25" y="97"/>
                    </a:cxn>
                    <a:cxn ang="0">
                      <a:pos x="16" y="176"/>
                    </a:cxn>
                    <a:cxn ang="0">
                      <a:pos x="28" y="191"/>
                    </a:cxn>
                    <a:cxn ang="0">
                      <a:pos x="29" y="191"/>
                    </a:cxn>
                    <a:cxn ang="0">
                      <a:pos x="43" y="179"/>
                    </a:cxn>
                    <a:cxn ang="0">
                      <a:pos x="51" y="112"/>
                    </a:cxn>
                    <a:cxn ang="0">
                      <a:pos x="87" y="112"/>
                    </a:cxn>
                    <a:cxn ang="0">
                      <a:pos x="89" y="112"/>
                    </a:cxn>
                    <a:cxn ang="0">
                      <a:pos x="89" y="112"/>
                    </a:cxn>
                    <a:cxn ang="0">
                      <a:pos x="89" y="112"/>
                    </a:cxn>
                  </a:cxnLst>
                  <a:rect l="0" t="0" r="r" b="b"/>
                  <a:pathLst>
                    <a:path w="117" h="191">
                      <a:moveTo>
                        <a:pt x="89" y="112"/>
                      </a:moveTo>
                      <a:cubicBezTo>
                        <a:pt x="102" y="112"/>
                        <a:pt x="117" y="103"/>
                        <a:pt x="117" y="89"/>
                      </a:cubicBezTo>
                      <a:cubicBezTo>
                        <a:pt x="117" y="23"/>
                        <a:pt x="117" y="23"/>
                        <a:pt x="117" y="23"/>
                      </a:cubicBezTo>
                      <a:cubicBezTo>
                        <a:pt x="117" y="11"/>
                        <a:pt x="106" y="3"/>
                        <a:pt x="96" y="1"/>
                      </a:cubicBezTo>
                      <a:cubicBezTo>
                        <a:pt x="96" y="1"/>
                        <a:pt x="96" y="1"/>
                        <a:pt x="96" y="1"/>
                      </a:cubicBezTo>
                      <a:cubicBezTo>
                        <a:pt x="96" y="1"/>
                        <a:pt x="92" y="0"/>
                        <a:pt x="89" y="0"/>
                      </a:cubicBezTo>
                      <a:cubicBezTo>
                        <a:pt x="86" y="0"/>
                        <a:pt x="83" y="1"/>
                        <a:pt x="83" y="1"/>
                      </a:cubicBezTo>
                      <a:cubicBezTo>
                        <a:pt x="76" y="2"/>
                        <a:pt x="69" y="6"/>
                        <a:pt x="65" y="12"/>
                      </a:cubicBezTo>
                      <a:cubicBezTo>
                        <a:pt x="65" y="13"/>
                        <a:pt x="65" y="13"/>
                        <a:pt x="65" y="13"/>
                      </a:cubicBezTo>
                      <a:cubicBezTo>
                        <a:pt x="45" y="41"/>
                        <a:pt x="40" y="46"/>
                        <a:pt x="17" y="37"/>
                      </a:cubicBezTo>
                      <a:cubicBezTo>
                        <a:pt x="11" y="34"/>
                        <a:pt x="4" y="37"/>
                        <a:pt x="2" y="43"/>
                      </a:cubicBezTo>
                      <a:cubicBezTo>
                        <a:pt x="0" y="49"/>
                        <a:pt x="3" y="56"/>
                        <a:pt x="9" y="58"/>
                      </a:cubicBezTo>
                      <a:cubicBezTo>
                        <a:pt x="18" y="62"/>
                        <a:pt x="26" y="64"/>
                        <a:pt x="33" y="64"/>
                      </a:cubicBezTo>
                      <a:cubicBezTo>
                        <a:pt x="45" y="64"/>
                        <a:pt x="54" y="59"/>
                        <a:pt x="62" y="52"/>
                      </a:cubicBezTo>
                      <a:cubicBezTo>
                        <a:pt x="62" y="85"/>
                        <a:pt x="62" y="85"/>
                        <a:pt x="62" y="85"/>
                      </a:cubicBezTo>
                      <a:cubicBezTo>
                        <a:pt x="38" y="85"/>
                        <a:pt x="38" y="85"/>
                        <a:pt x="38" y="85"/>
                      </a:cubicBezTo>
                      <a:cubicBezTo>
                        <a:pt x="38" y="85"/>
                        <a:pt x="38" y="85"/>
                        <a:pt x="38" y="85"/>
                      </a:cubicBezTo>
                      <a:cubicBezTo>
                        <a:pt x="31" y="85"/>
                        <a:pt x="26" y="90"/>
                        <a:pt x="25" y="97"/>
                      </a:cubicBezTo>
                      <a:cubicBezTo>
                        <a:pt x="16" y="176"/>
                        <a:pt x="16" y="176"/>
                        <a:pt x="16" y="176"/>
                      </a:cubicBezTo>
                      <a:cubicBezTo>
                        <a:pt x="15" y="184"/>
                        <a:pt x="20" y="190"/>
                        <a:pt x="28" y="191"/>
                      </a:cubicBezTo>
                      <a:cubicBezTo>
                        <a:pt x="28" y="191"/>
                        <a:pt x="29" y="191"/>
                        <a:pt x="29" y="191"/>
                      </a:cubicBezTo>
                      <a:cubicBezTo>
                        <a:pt x="36" y="191"/>
                        <a:pt x="42" y="186"/>
                        <a:pt x="43" y="179"/>
                      </a:cubicBezTo>
                      <a:cubicBezTo>
                        <a:pt x="51" y="112"/>
                        <a:pt x="51" y="112"/>
                        <a:pt x="51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2"/>
                        <a:pt x="89" y="112"/>
                        <a:pt x="89" y="112"/>
                      </a:cubicBezTo>
                      <a:close/>
                      <a:moveTo>
                        <a:pt x="89" y="112"/>
                      </a:moveTo>
                      <a:cubicBezTo>
                        <a:pt x="89" y="112"/>
                        <a:pt x="89" y="112"/>
                        <a:pt x="89" y="11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0"/>
                <p:cNvSpPr>
                  <a:spLocks noEditPoints="1"/>
                </p:cNvSpPr>
                <p:nvPr/>
              </p:nvSpPr>
              <p:spPr bwMode="auto">
                <a:xfrm>
                  <a:off x="3381375" y="3960813"/>
                  <a:ext cx="152400" cy="300037"/>
                </a:xfrm>
                <a:custGeom>
                  <a:avLst/>
                  <a:gdLst/>
                  <a:ahLst/>
                  <a:cxnLst>
                    <a:cxn ang="0">
                      <a:pos x="92" y="114"/>
                    </a:cxn>
                    <a:cxn ang="0">
                      <a:pos x="92" y="11"/>
                    </a:cxn>
                    <a:cxn ang="0">
                      <a:pos x="80" y="0"/>
                    </a:cxn>
                    <a:cxn ang="0">
                      <a:pos x="69" y="11"/>
                    </a:cxn>
                    <a:cxn ang="0">
                      <a:pos x="69" y="103"/>
                    </a:cxn>
                    <a:cxn ang="0">
                      <a:pos x="12" y="103"/>
                    </a:cxn>
                    <a:cxn ang="0">
                      <a:pos x="0" y="114"/>
                    </a:cxn>
                    <a:cxn ang="0">
                      <a:pos x="6" y="125"/>
                    </a:cxn>
                    <a:cxn ang="0">
                      <a:pos x="3" y="138"/>
                    </a:cxn>
                    <a:cxn ang="0">
                      <a:pos x="3" y="170"/>
                    </a:cxn>
                    <a:cxn ang="0">
                      <a:pos x="12" y="180"/>
                    </a:cxn>
                    <a:cxn ang="0">
                      <a:pos x="22" y="170"/>
                    </a:cxn>
                    <a:cxn ang="0">
                      <a:pos x="22" y="138"/>
                    </a:cxn>
                    <a:cxn ang="0">
                      <a:pos x="30" y="130"/>
                    </a:cxn>
                    <a:cxn ang="0">
                      <a:pos x="62" y="130"/>
                    </a:cxn>
                    <a:cxn ang="0">
                      <a:pos x="70" y="138"/>
                    </a:cxn>
                    <a:cxn ang="0">
                      <a:pos x="70" y="170"/>
                    </a:cxn>
                    <a:cxn ang="0">
                      <a:pos x="80" y="180"/>
                    </a:cxn>
                    <a:cxn ang="0">
                      <a:pos x="90" y="170"/>
                    </a:cxn>
                    <a:cxn ang="0">
                      <a:pos x="90" y="138"/>
                    </a:cxn>
                    <a:cxn ang="0">
                      <a:pos x="86" y="124"/>
                    </a:cxn>
                    <a:cxn ang="0">
                      <a:pos x="92" y="114"/>
                    </a:cxn>
                    <a:cxn ang="0">
                      <a:pos x="92" y="114"/>
                    </a:cxn>
                    <a:cxn ang="0">
                      <a:pos x="92" y="114"/>
                    </a:cxn>
                  </a:cxnLst>
                  <a:rect l="0" t="0" r="r" b="b"/>
                  <a:pathLst>
                    <a:path w="92" h="180">
                      <a:moveTo>
                        <a:pt x="92" y="114"/>
                      </a:moveTo>
                      <a:cubicBezTo>
                        <a:pt x="92" y="11"/>
                        <a:pt x="92" y="11"/>
                        <a:pt x="92" y="11"/>
                      </a:cubicBezTo>
                      <a:cubicBezTo>
                        <a:pt x="92" y="5"/>
                        <a:pt x="87" y="0"/>
                        <a:pt x="80" y="0"/>
                      </a:cubicBezTo>
                      <a:cubicBezTo>
                        <a:pt x="74" y="0"/>
                        <a:pt x="69" y="5"/>
                        <a:pt x="69" y="11"/>
                      </a:cubicBezTo>
                      <a:cubicBezTo>
                        <a:pt x="69" y="103"/>
                        <a:pt x="69" y="103"/>
                        <a:pt x="69" y="103"/>
                      </a:cubicBezTo>
                      <a:cubicBezTo>
                        <a:pt x="12" y="103"/>
                        <a:pt x="12" y="103"/>
                        <a:pt x="12" y="103"/>
                      </a:cubicBezTo>
                      <a:cubicBezTo>
                        <a:pt x="5" y="103"/>
                        <a:pt x="0" y="108"/>
                        <a:pt x="0" y="114"/>
                      </a:cubicBezTo>
                      <a:cubicBezTo>
                        <a:pt x="0" y="119"/>
                        <a:pt x="3" y="123"/>
                        <a:pt x="6" y="125"/>
                      </a:cubicBezTo>
                      <a:cubicBezTo>
                        <a:pt x="4" y="128"/>
                        <a:pt x="3" y="133"/>
                        <a:pt x="3" y="138"/>
                      </a:cubicBezTo>
                      <a:cubicBezTo>
                        <a:pt x="3" y="170"/>
                        <a:pt x="3" y="170"/>
                        <a:pt x="3" y="170"/>
                      </a:cubicBezTo>
                      <a:cubicBezTo>
                        <a:pt x="3" y="175"/>
                        <a:pt x="7" y="180"/>
                        <a:pt x="12" y="180"/>
                      </a:cubicBezTo>
                      <a:cubicBezTo>
                        <a:pt x="18" y="180"/>
                        <a:pt x="22" y="175"/>
                        <a:pt x="22" y="170"/>
                      </a:cubicBezTo>
                      <a:cubicBezTo>
                        <a:pt x="22" y="138"/>
                        <a:pt x="22" y="138"/>
                        <a:pt x="22" y="138"/>
                      </a:cubicBezTo>
                      <a:cubicBezTo>
                        <a:pt x="22" y="133"/>
                        <a:pt x="26" y="130"/>
                        <a:pt x="30" y="130"/>
                      </a:cubicBezTo>
                      <a:cubicBezTo>
                        <a:pt x="62" y="130"/>
                        <a:pt x="62" y="130"/>
                        <a:pt x="62" y="130"/>
                      </a:cubicBezTo>
                      <a:cubicBezTo>
                        <a:pt x="67" y="130"/>
                        <a:pt x="70" y="133"/>
                        <a:pt x="70" y="138"/>
                      </a:cubicBezTo>
                      <a:cubicBezTo>
                        <a:pt x="70" y="170"/>
                        <a:pt x="70" y="170"/>
                        <a:pt x="70" y="170"/>
                      </a:cubicBezTo>
                      <a:cubicBezTo>
                        <a:pt x="70" y="175"/>
                        <a:pt x="75" y="180"/>
                        <a:pt x="80" y="180"/>
                      </a:cubicBezTo>
                      <a:cubicBezTo>
                        <a:pt x="85" y="180"/>
                        <a:pt x="90" y="175"/>
                        <a:pt x="90" y="170"/>
                      </a:cubicBezTo>
                      <a:cubicBezTo>
                        <a:pt x="90" y="138"/>
                        <a:pt x="90" y="138"/>
                        <a:pt x="90" y="138"/>
                      </a:cubicBezTo>
                      <a:cubicBezTo>
                        <a:pt x="90" y="133"/>
                        <a:pt x="88" y="128"/>
                        <a:pt x="86" y="124"/>
                      </a:cubicBezTo>
                      <a:cubicBezTo>
                        <a:pt x="89" y="122"/>
                        <a:pt x="92" y="119"/>
                        <a:pt x="92" y="114"/>
                      </a:cubicBezTo>
                      <a:close/>
                      <a:moveTo>
                        <a:pt x="92" y="114"/>
                      </a:moveTo>
                      <a:cubicBezTo>
                        <a:pt x="92" y="114"/>
                        <a:pt x="92" y="114"/>
                        <a:pt x="92" y="1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3087688" y="4049713"/>
                  <a:ext cx="247650" cy="200025"/>
                </a:xfrm>
                <a:custGeom>
                  <a:avLst/>
                  <a:gdLst/>
                  <a:ahLst/>
                  <a:cxnLst>
                    <a:cxn ang="0">
                      <a:pos x="150" y="11"/>
                    </a:cxn>
                    <a:cxn ang="0">
                      <a:pos x="139" y="0"/>
                    </a:cxn>
                    <a:cxn ang="0">
                      <a:pos x="11" y="0"/>
                    </a:cxn>
                    <a:cxn ang="0">
                      <a:pos x="0" y="11"/>
                    </a:cxn>
                    <a:cxn ang="0">
                      <a:pos x="11" y="22"/>
                    </a:cxn>
                    <a:cxn ang="0">
                      <a:pos x="26" y="22"/>
                    </a:cxn>
                    <a:cxn ang="0">
                      <a:pos x="26" y="120"/>
                    </a:cxn>
                    <a:cxn ang="0">
                      <a:pos x="124" y="120"/>
                    </a:cxn>
                    <a:cxn ang="0">
                      <a:pos x="124" y="22"/>
                    </a:cxn>
                    <a:cxn ang="0">
                      <a:pos x="139" y="22"/>
                    </a:cxn>
                    <a:cxn ang="0">
                      <a:pos x="150" y="11"/>
                    </a:cxn>
                    <a:cxn ang="0">
                      <a:pos x="150" y="11"/>
                    </a:cxn>
                    <a:cxn ang="0">
                      <a:pos x="150" y="11"/>
                    </a:cxn>
                  </a:cxnLst>
                  <a:rect l="0" t="0" r="r" b="b"/>
                  <a:pathLst>
                    <a:path w="150" h="120">
                      <a:moveTo>
                        <a:pt x="150" y="11"/>
                      </a:moveTo>
                      <a:cubicBezTo>
                        <a:pt x="150" y="5"/>
                        <a:pt x="145" y="0"/>
                        <a:pt x="139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2"/>
                        <a:pt x="11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6" y="120"/>
                        <a:pt x="26" y="120"/>
                        <a:pt x="26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22"/>
                        <a:pt x="124" y="22"/>
                        <a:pt x="124" y="22"/>
                      </a:cubicBezTo>
                      <a:cubicBezTo>
                        <a:pt x="139" y="22"/>
                        <a:pt x="139" y="22"/>
                        <a:pt x="139" y="22"/>
                      </a:cubicBezTo>
                      <a:cubicBezTo>
                        <a:pt x="145" y="22"/>
                        <a:pt x="150" y="17"/>
                        <a:pt x="150" y="11"/>
                      </a:cubicBezTo>
                      <a:close/>
                      <a:moveTo>
                        <a:pt x="150" y="11"/>
                      </a:moveTo>
                      <a:cubicBezTo>
                        <a:pt x="150" y="11"/>
                        <a:pt x="150" y="11"/>
                        <a:pt x="150" y="11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3071813" y="3733800"/>
                  <a:ext cx="206375" cy="153987"/>
                </a:xfrm>
                <a:custGeom>
                  <a:avLst/>
                  <a:gdLst/>
                  <a:ahLst/>
                  <a:cxnLst>
                    <a:cxn ang="0">
                      <a:pos x="8" y="77"/>
                    </a:cxn>
                    <a:cxn ang="0">
                      <a:pos x="11" y="77"/>
                    </a:cxn>
                    <a:cxn ang="0">
                      <a:pos x="4" y="93"/>
                    </a:cxn>
                    <a:cxn ang="0">
                      <a:pos x="23" y="77"/>
                    </a:cxn>
                    <a:cxn ang="0">
                      <a:pos x="41" y="77"/>
                    </a:cxn>
                    <a:cxn ang="0">
                      <a:pos x="41" y="69"/>
                    </a:cxn>
                    <a:cxn ang="0">
                      <a:pos x="50" y="61"/>
                    </a:cxn>
                    <a:cxn ang="0">
                      <a:pos x="124" y="61"/>
                    </a:cxn>
                    <a:cxn ang="0">
                      <a:pos x="124" y="8"/>
                    </a:cxn>
                    <a:cxn ang="0">
                      <a:pos x="116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0" y="69"/>
                    </a:cxn>
                    <a:cxn ang="0">
                      <a:pos x="8" y="77"/>
                    </a:cxn>
                    <a:cxn ang="0">
                      <a:pos x="87" y="27"/>
                    </a:cxn>
                    <a:cxn ang="0">
                      <a:pos x="95" y="35"/>
                    </a:cxn>
                    <a:cxn ang="0">
                      <a:pos x="87" y="43"/>
                    </a:cxn>
                    <a:cxn ang="0">
                      <a:pos x="79" y="35"/>
                    </a:cxn>
                    <a:cxn ang="0">
                      <a:pos x="87" y="27"/>
                    </a:cxn>
                    <a:cxn ang="0">
                      <a:pos x="62" y="27"/>
                    </a:cxn>
                    <a:cxn ang="0">
                      <a:pos x="70" y="35"/>
                    </a:cxn>
                    <a:cxn ang="0">
                      <a:pos x="62" y="43"/>
                    </a:cxn>
                    <a:cxn ang="0">
                      <a:pos x="54" y="35"/>
                    </a:cxn>
                    <a:cxn ang="0">
                      <a:pos x="62" y="27"/>
                    </a:cxn>
                    <a:cxn ang="0">
                      <a:pos x="36" y="27"/>
                    </a:cxn>
                    <a:cxn ang="0">
                      <a:pos x="44" y="35"/>
                    </a:cxn>
                    <a:cxn ang="0">
                      <a:pos x="36" y="43"/>
                    </a:cxn>
                    <a:cxn ang="0">
                      <a:pos x="28" y="35"/>
                    </a:cxn>
                    <a:cxn ang="0">
                      <a:pos x="36" y="27"/>
                    </a:cxn>
                    <a:cxn ang="0">
                      <a:pos x="36" y="27"/>
                    </a:cxn>
                    <a:cxn ang="0">
                      <a:pos x="36" y="27"/>
                    </a:cxn>
                  </a:cxnLst>
                  <a:rect l="0" t="0" r="r" b="b"/>
                  <a:pathLst>
                    <a:path w="124" h="93">
                      <a:moveTo>
                        <a:pt x="8" y="77"/>
                      </a:moveTo>
                      <a:cubicBezTo>
                        <a:pt x="11" y="77"/>
                        <a:pt x="11" y="77"/>
                        <a:pt x="11" y="77"/>
                      </a:cubicBezTo>
                      <a:cubicBezTo>
                        <a:pt x="4" y="93"/>
                        <a:pt x="4" y="93"/>
                        <a:pt x="4" y="93"/>
                      </a:cubicBezTo>
                      <a:cubicBezTo>
                        <a:pt x="23" y="77"/>
                        <a:pt x="23" y="77"/>
                        <a:pt x="23" y="77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1" y="69"/>
                        <a:pt x="41" y="69"/>
                        <a:pt x="41" y="69"/>
                      </a:cubicBezTo>
                      <a:cubicBezTo>
                        <a:pt x="41" y="65"/>
                        <a:pt x="45" y="61"/>
                        <a:pt x="50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8"/>
                        <a:pt x="124" y="8"/>
                        <a:pt x="124" y="8"/>
                      </a:cubicBezTo>
                      <a:cubicBezTo>
                        <a:pt x="124" y="4"/>
                        <a:pt x="120" y="0"/>
                        <a:pt x="1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8" y="77"/>
                      </a:cubicBezTo>
                      <a:close/>
                      <a:moveTo>
                        <a:pt x="87" y="27"/>
                      </a:moveTo>
                      <a:cubicBezTo>
                        <a:pt x="92" y="27"/>
                        <a:pt x="95" y="31"/>
                        <a:pt x="95" y="35"/>
                      </a:cubicBezTo>
                      <a:cubicBezTo>
                        <a:pt x="95" y="40"/>
                        <a:pt x="92" y="43"/>
                        <a:pt x="87" y="43"/>
                      </a:cubicBezTo>
                      <a:cubicBezTo>
                        <a:pt x="83" y="43"/>
                        <a:pt x="79" y="40"/>
                        <a:pt x="79" y="35"/>
                      </a:cubicBezTo>
                      <a:cubicBezTo>
                        <a:pt x="79" y="31"/>
                        <a:pt x="83" y="27"/>
                        <a:pt x="87" y="27"/>
                      </a:cubicBezTo>
                      <a:close/>
                      <a:moveTo>
                        <a:pt x="62" y="27"/>
                      </a:moveTo>
                      <a:cubicBezTo>
                        <a:pt x="67" y="27"/>
                        <a:pt x="70" y="31"/>
                        <a:pt x="70" y="35"/>
                      </a:cubicBezTo>
                      <a:cubicBezTo>
                        <a:pt x="70" y="40"/>
                        <a:pt x="67" y="43"/>
                        <a:pt x="62" y="43"/>
                      </a:cubicBezTo>
                      <a:cubicBezTo>
                        <a:pt x="58" y="43"/>
                        <a:pt x="54" y="40"/>
                        <a:pt x="54" y="35"/>
                      </a:cubicBezTo>
                      <a:cubicBezTo>
                        <a:pt x="54" y="31"/>
                        <a:pt x="58" y="27"/>
                        <a:pt x="62" y="27"/>
                      </a:cubicBezTo>
                      <a:close/>
                      <a:moveTo>
                        <a:pt x="36" y="27"/>
                      </a:moveTo>
                      <a:cubicBezTo>
                        <a:pt x="41" y="27"/>
                        <a:pt x="44" y="31"/>
                        <a:pt x="44" y="35"/>
                      </a:cubicBezTo>
                      <a:cubicBezTo>
                        <a:pt x="44" y="40"/>
                        <a:pt x="41" y="43"/>
                        <a:pt x="36" y="43"/>
                      </a:cubicBezTo>
                      <a:cubicBezTo>
                        <a:pt x="32" y="43"/>
                        <a:pt x="28" y="40"/>
                        <a:pt x="28" y="35"/>
                      </a:cubicBezTo>
                      <a:cubicBezTo>
                        <a:pt x="28" y="31"/>
                        <a:pt x="32" y="27"/>
                        <a:pt x="36" y="27"/>
                      </a:cubicBezTo>
                      <a:close/>
                      <a:moveTo>
                        <a:pt x="36" y="27"/>
                      </a:moveTo>
                      <a:cubicBezTo>
                        <a:pt x="36" y="27"/>
                        <a:pt x="36" y="27"/>
                        <a:pt x="36" y="2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3"/>
                <p:cNvSpPr>
                  <a:spLocks noEditPoints="1"/>
                </p:cNvSpPr>
                <p:nvPr/>
              </p:nvSpPr>
              <p:spPr bwMode="auto">
                <a:xfrm>
                  <a:off x="3149600" y="3844925"/>
                  <a:ext cx="207963" cy="155575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0" y="69"/>
                    </a:cxn>
                    <a:cxn ang="0">
                      <a:pos x="9" y="77"/>
                    </a:cxn>
                    <a:cxn ang="0">
                      <a:pos x="102" y="77"/>
                    </a:cxn>
                    <a:cxn ang="0">
                      <a:pos x="120" y="93"/>
                    </a:cxn>
                    <a:cxn ang="0">
                      <a:pos x="114" y="77"/>
                    </a:cxn>
                    <a:cxn ang="0">
                      <a:pos x="116" y="77"/>
                    </a:cxn>
                    <a:cxn ang="0">
                      <a:pos x="125" y="69"/>
                    </a:cxn>
                    <a:cxn ang="0">
                      <a:pos x="125" y="9"/>
                    </a:cxn>
                    <a:cxn ang="0">
                      <a:pos x="116" y="0"/>
                    </a:cxn>
                    <a:cxn ang="0">
                      <a:pos x="9" y="0"/>
                    </a:cxn>
                    <a:cxn ang="0">
                      <a:pos x="0" y="9"/>
                    </a:cxn>
                    <a:cxn ang="0">
                      <a:pos x="88" y="29"/>
                    </a:cxn>
                    <a:cxn ang="0">
                      <a:pos x="96" y="37"/>
                    </a:cxn>
                    <a:cxn ang="0">
                      <a:pos x="88" y="45"/>
                    </a:cxn>
                    <a:cxn ang="0">
                      <a:pos x="80" y="37"/>
                    </a:cxn>
                    <a:cxn ang="0">
                      <a:pos x="88" y="29"/>
                    </a:cxn>
                    <a:cxn ang="0">
                      <a:pos x="63" y="29"/>
                    </a:cxn>
                    <a:cxn ang="0">
                      <a:pos x="71" y="37"/>
                    </a:cxn>
                    <a:cxn ang="0">
                      <a:pos x="63" y="45"/>
                    </a:cxn>
                    <a:cxn ang="0">
                      <a:pos x="55" y="37"/>
                    </a:cxn>
                    <a:cxn ang="0">
                      <a:pos x="63" y="29"/>
                    </a:cxn>
                    <a:cxn ang="0">
                      <a:pos x="37" y="29"/>
                    </a:cxn>
                    <a:cxn ang="0">
                      <a:pos x="45" y="37"/>
                    </a:cxn>
                    <a:cxn ang="0">
                      <a:pos x="37" y="45"/>
                    </a:cxn>
                    <a:cxn ang="0">
                      <a:pos x="29" y="37"/>
                    </a:cxn>
                    <a:cxn ang="0">
                      <a:pos x="37" y="29"/>
                    </a:cxn>
                    <a:cxn ang="0">
                      <a:pos x="37" y="29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125" h="93">
                      <a:moveTo>
                        <a:pt x="0" y="9"/>
                      </a:move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4" y="77"/>
                        <a:pt x="9" y="77"/>
                      </a:cubicBezTo>
                      <a:cubicBezTo>
                        <a:pt x="102" y="77"/>
                        <a:pt x="102" y="77"/>
                        <a:pt x="102" y="77"/>
                      </a:cubicBez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14" y="77"/>
                        <a:pt x="114" y="77"/>
                        <a:pt x="114" y="77"/>
                      </a:cubicBez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21" y="77"/>
                        <a:pt x="125" y="74"/>
                        <a:pt x="125" y="69"/>
                      </a:cubicBezTo>
                      <a:cubicBezTo>
                        <a:pt x="125" y="9"/>
                        <a:pt x="125" y="9"/>
                        <a:pt x="125" y="9"/>
                      </a:cubicBezTo>
                      <a:cubicBezTo>
                        <a:pt x="125" y="4"/>
                        <a:pt x="121" y="0"/>
                        <a:pt x="116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lose/>
                      <a:moveTo>
                        <a:pt x="88" y="29"/>
                      </a:moveTo>
                      <a:cubicBezTo>
                        <a:pt x="93" y="29"/>
                        <a:pt x="96" y="33"/>
                        <a:pt x="96" y="37"/>
                      </a:cubicBezTo>
                      <a:cubicBezTo>
                        <a:pt x="96" y="41"/>
                        <a:pt x="93" y="45"/>
                        <a:pt x="88" y="45"/>
                      </a:cubicBezTo>
                      <a:cubicBezTo>
                        <a:pt x="84" y="45"/>
                        <a:pt x="80" y="41"/>
                        <a:pt x="80" y="37"/>
                      </a:cubicBezTo>
                      <a:cubicBezTo>
                        <a:pt x="80" y="33"/>
                        <a:pt x="84" y="29"/>
                        <a:pt x="88" y="29"/>
                      </a:cubicBezTo>
                      <a:close/>
                      <a:moveTo>
                        <a:pt x="63" y="29"/>
                      </a:moveTo>
                      <a:cubicBezTo>
                        <a:pt x="67" y="29"/>
                        <a:pt x="71" y="33"/>
                        <a:pt x="71" y="37"/>
                      </a:cubicBezTo>
                      <a:cubicBezTo>
                        <a:pt x="71" y="41"/>
                        <a:pt x="67" y="45"/>
                        <a:pt x="63" y="45"/>
                      </a:cubicBezTo>
                      <a:cubicBezTo>
                        <a:pt x="59" y="45"/>
                        <a:pt x="55" y="41"/>
                        <a:pt x="55" y="37"/>
                      </a:cubicBezTo>
                      <a:cubicBezTo>
                        <a:pt x="55" y="33"/>
                        <a:pt x="59" y="29"/>
                        <a:pt x="63" y="29"/>
                      </a:cubicBezTo>
                      <a:close/>
                      <a:moveTo>
                        <a:pt x="37" y="29"/>
                      </a:moveTo>
                      <a:cubicBezTo>
                        <a:pt x="41" y="29"/>
                        <a:pt x="45" y="33"/>
                        <a:pt x="45" y="37"/>
                      </a:cubicBezTo>
                      <a:cubicBezTo>
                        <a:pt x="45" y="41"/>
                        <a:pt x="41" y="45"/>
                        <a:pt x="37" y="45"/>
                      </a:cubicBezTo>
                      <a:cubicBezTo>
                        <a:pt x="32" y="45"/>
                        <a:pt x="29" y="41"/>
                        <a:pt x="29" y="37"/>
                      </a:cubicBezTo>
                      <a:cubicBezTo>
                        <a:pt x="29" y="33"/>
                        <a:pt x="32" y="29"/>
                        <a:pt x="37" y="29"/>
                      </a:cubicBezTo>
                      <a:close/>
                      <a:moveTo>
                        <a:pt x="37" y="29"/>
                      </a:moveTo>
                      <a:cubicBezTo>
                        <a:pt x="37" y="29"/>
                        <a:pt x="37" y="29"/>
                        <a:pt x="37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Tekstvak 28"/>
            <p:cNvSpPr txBox="1"/>
            <p:nvPr/>
          </p:nvSpPr>
          <p:spPr>
            <a:xfrm>
              <a:off x="6534218" y="4371950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smtClean="0">
                  <a:solidFill>
                    <a:schemeClr val="accent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ontmoeten</a:t>
              </a:r>
              <a:endParaRPr lang="nl-NL" sz="1400" b="1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4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539552" y="2427734"/>
            <a:ext cx="74888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827584" y="2643758"/>
            <a:ext cx="7488832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ep 53"/>
          <p:cNvGrpSpPr/>
          <p:nvPr/>
        </p:nvGrpSpPr>
        <p:grpSpPr>
          <a:xfrm>
            <a:off x="1128468" y="1693688"/>
            <a:ext cx="784107" cy="3479891"/>
            <a:chOff x="1128468" y="1693688"/>
            <a:chExt cx="784107" cy="3479891"/>
          </a:xfrm>
        </p:grpSpPr>
        <p:grpSp>
          <p:nvGrpSpPr>
            <p:cNvPr id="47" name="Groep 46"/>
            <p:cNvGrpSpPr/>
            <p:nvPr/>
          </p:nvGrpSpPr>
          <p:grpSpPr>
            <a:xfrm>
              <a:off x="1128468" y="1693688"/>
              <a:ext cx="635220" cy="734046"/>
              <a:chOff x="1128468" y="1693688"/>
              <a:chExt cx="635220" cy="734046"/>
            </a:xfrm>
          </p:grpSpPr>
          <p:sp>
            <p:nvSpPr>
              <p:cNvPr id="20" name="Tekstvak 19"/>
              <p:cNvSpPr txBox="1"/>
              <p:nvPr/>
            </p:nvSpPr>
            <p:spPr>
              <a:xfrm>
                <a:off x="1128468" y="1693688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2016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27" name="Rechte verbindingslijn 26"/>
              <p:cNvCxnSpPr>
                <a:stCxn id="20" idx="2"/>
              </p:cNvCxnSpPr>
              <p:nvPr/>
            </p:nvCxnSpPr>
            <p:spPr>
              <a:xfrm>
                <a:off x="1446078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ep 47"/>
            <p:cNvGrpSpPr/>
            <p:nvPr/>
          </p:nvGrpSpPr>
          <p:grpSpPr>
            <a:xfrm>
              <a:off x="1446078" y="2646647"/>
              <a:ext cx="466497" cy="2526932"/>
              <a:chOff x="1446078" y="2646647"/>
              <a:chExt cx="466497" cy="2526932"/>
            </a:xfrm>
          </p:grpSpPr>
          <p:sp>
            <p:nvSpPr>
              <p:cNvPr id="8" name="Tekstvak 7"/>
              <p:cNvSpPr txBox="1"/>
              <p:nvPr/>
            </p:nvSpPr>
            <p:spPr>
              <a:xfrm rot="4223790">
                <a:off x="703319" y="3964323"/>
                <a:ext cx="211073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Bestuurslid FM2Share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5" name="Rechte verbindingslijn 34"/>
              <p:cNvCxnSpPr/>
              <p:nvPr/>
            </p:nvCxnSpPr>
            <p:spPr>
              <a:xfrm>
                <a:off x="1446078" y="2646647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ep 54"/>
          <p:cNvGrpSpPr/>
          <p:nvPr/>
        </p:nvGrpSpPr>
        <p:grpSpPr>
          <a:xfrm>
            <a:off x="2712644" y="1687909"/>
            <a:ext cx="788271" cy="3056191"/>
            <a:chOff x="2712644" y="1687909"/>
            <a:chExt cx="788271" cy="3056191"/>
          </a:xfrm>
        </p:grpSpPr>
        <p:grpSp>
          <p:nvGrpSpPr>
            <p:cNvPr id="46" name="Groep 45"/>
            <p:cNvGrpSpPr/>
            <p:nvPr/>
          </p:nvGrpSpPr>
          <p:grpSpPr>
            <a:xfrm>
              <a:off x="2712644" y="1687909"/>
              <a:ext cx="635220" cy="739825"/>
              <a:chOff x="2712644" y="1687909"/>
              <a:chExt cx="635220" cy="739825"/>
            </a:xfrm>
          </p:grpSpPr>
          <p:sp>
            <p:nvSpPr>
              <p:cNvPr id="21" name="Tekstvak 20"/>
              <p:cNvSpPr txBox="1"/>
              <p:nvPr/>
            </p:nvSpPr>
            <p:spPr>
              <a:xfrm>
                <a:off x="2712644" y="1687909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2012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28" name="Rechte verbindingslijn 27"/>
              <p:cNvCxnSpPr/>
              <p:nvPr/>
            </p:nvCxnSpPr>
            <p:spPr>
              <a:xfrm>
                <a:off x="3030254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ep 48"/>
            <p:cNvGrpSpPr/>
            <p:nvPr/>
          </p:nvGrpSpPr>
          <p:grpSpPr>
            <a:xfrm>
              <a:off x="3030254" y="2646647"/>
              <a:ext cx="470661" cy="2097453"/>
              <a:chOff x="3030254" y="2646647"/>
              <a:chExt cx="470661" cy="2097453"/>
            </a:xfrm>
          </p:grpSpPr>
          <p:sp>
            <p:nvSpPr>
              <p:cNvPr id="9" name="Tekstvak 8"/>
              <p:cNvSpPr txBox="1"/>
              <p:nvPr/>
            </p:nvSpPr>
            <p:spPr>
              <a:xfrm rot="4118693">
                <a:off x="2505480" y="3748664"/>
                <a:ext cx="16830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Partner FM2Share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6" name="Rechte verbindingslijn 35"/>
              <p:cNvCxnSpPr/>
              <p:nvPr/>
            </p:nvCxnSpPr>
            <p:spPr>
              <a:xfrm>
                <a:off x="3030254" y="2646647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ep 55"/>
          <p:cNvGrpSpPr/>
          <p:nvPr/>
        </p:nvGrpSpPr>
        <p:grpSpPr>
          <a:xfrm>
            <a:off x="3275856" y="1693688"/>
            <a:ext cx="1269721" cy="3616950"/>
            <a:chOff x="3275856" y="1693688"/>
            <a:chExt cx="1269721" cy="3616950"/>
          </a:xfrm>
        </p:grpSpPr>
        <p:grpSp>
          <p:nvGrpSpPr>
            <p:cNvPr id="45" name="Groep 44"/>
            <p:cNvGrpSpPr/>
            <p:nvPr/>
          </p:nvGrpSpPr>
          <p:grpSpPr>
            <a:xfrm>
              <a:off x="3275856" y="1693688"/>
              <a:ext cx="635220" cy="734046"/>
              <a:chOff x="3275856" y="1693688"/>
              <a:chExt cx="635220" cy="734046"/>
            </a:xfrm>
          </p:grpSpPr>
          <p:sp>
            <p:nvSpPr>
              <p:cNvPr id="23" name="Tekstvak 22"/>
              <p:cNvSpPr txBox="1"/>
              <p:nvPr/>
            </p:nvSpPr>
            <p:spPr>
              <a:xfrm>
                <a:off x="3275856" y="1693688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2011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29" name="Rechte verbindingslijn 28"/>
              <p:cNvCxnSpPr/>
              <p:nvPr/>
            </p:nvCxnSpPr>
            <p:spPr>
              <a:xfrm>
                <a:off x="3596824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ep 49"/>
            <p:cNvGrpSpPr/>
            <p:nvPr/>
          </p:nvGrpSpPr>
          <p:grpSpPr>
            <a:xfrm>
              <a:off x="3599398" y="2643758"/>
              <a:ext cx="946179" cy="2666880"/>
              <a:chOff x="3599398" y="2643758"/>
              <a:chExt cx="946179" cy="2666880"/>
            </a:xfrm>
          </p:grpSpPr>
          <p:sp>
            <p:nvSpPr>
              <p:cNvPr id="17" name="Tekstvak 16"/>
              <p:cNvSpPr txBox="1"/>
              <p:nvPr/>
            </p:nvSpPr>
            <p:spPr>
              <a:xfrm rot="4028273">
                <a:off x="3059831" y="3824892"/>
                <a:ext cx="244827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Zelfstandig Professional MMC Facility Management</a:t>
                </a:r>
              </a:p>
            </p:txBody>
          </p:sp>
          <p:cxnSp>
            <p:nvCxnSpPr>
              <p:cNvPr id="37" name="Rechte verbindingslijn 36"/>
              <p:cNvCxnSpPr/>
              <p:nvPr/>
            </p:nvCxnSpPr>
            <p:spPr>
              <a:xfrm>
                <a:off x="3599398" y="2643758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ep 56"/>
          <p:cNvGrpSpPr/>
          <p:nvPr/>
        </p:nvGrpSpPr>
        <p:grpSpPr>
          <a:xfrm>
            <a:off x="5148063" y="1687908"/>
            <a:ext cx="713497" cy="3388815"/>
            <a:chOff x="5148063" y="1687908"/>
            <a:chExt cx="713497" cy="3388815"/>
          </a:xfrm>
        </p:grpSpPr>
        <p:grpSp>
          <p:nvGrpSpPr>
            <p:cNvPr id="44" name="Groep 43"/>
            <p:cNvGrpSpPr/>
            <p:nvPr/>
          </p:nvGrpSpPr>
          <p:grpSpPr>
            <a:xfrm>
              <a:off x="5148063" y="1687908"/>
              <a:ext cx="635220" cy="739826"/>
              <a:chOff x="5148063" y="1687908"/>
              <a:chExt cx="635220" cy="739826"/>
            </a:xfrm>
          </p:grpSpPr>
          <p:sp>
            <p:nvSpPr>
              <p:cNvPr id="24" name="Tekstvak 23"/>
              <p:cNvSpPr txBox="1"/>
              <p:nvPr/>
            </p:nvSpPr>
            <p:spPr>
              <a:xfrm>
                <a:off x="5148063" y="1687908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2006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0" name="Rechte verbindingslijn 29"/>
              <p:cNvCxnSpPr/>
              <p:nvPr/>
            </p:nvCxnSpPr>
            <p:spPr>
              <a:xfrm>
                <a:off x="5465673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ep 50"/>
            <p:cNvGrpSpPr/>
            <p:nvPr/>
          </p:nvGrpSpPr>
          <p:grpSpPr>
            <a:xfrm>
              <a:off x="5338340" y="2643758"/>
              <a:ext cx="523220" cy="2432965"/>
              <a:chOff x="5338340" y="2643758"/>
              <a:chExt cx="523220" cy="2432965"/>
            </a:xfrm>
          </p:grpSpPr>
          <p:sp>
            <p:nvSpPr>
              <p:cNvPr id="16" name="Tekstvak 15"/>
              <p:cNvSpPr txBox="1"/>
              <p:nvPr/>
            </p:nvSpPr>
            <p:spPr>
              <a:xfrm rot="4000458">
                <a:off x="4519830" y="3734993"/>
                <a:ext cx="21602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Interim Professional FM Hospitality Group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8" name="Rechte verbindingslijn 37"/>
              <p:cNvCxnSpPr/>
              <p:nvPr/>
            </p:nvCxnSpPr>
            <p:spPr>
              <a:xfrm>
                <a:off x="5468431" y="2643758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ep 57"/>
          <p:cNvGrpSpPr/>
          <p:nvPr/>
        </p:nvGrpSpPr>
        <p:grpSpPr>
          <a:xfrm>
            <a:off x="6202185" y="1687907"/>
            <a:ext cx="789109" cy="3252916"/>
            <a:chOff x="6202185" y="1687907"/>
            <a:chExt cx="789109" cy="3252916"/>
          </a:xfrm>
        </p:grpSpPr>
        <p:grpSp>
          <p:nvGrpSpPr>
            <p:cNvPr id="43" name="Groep 42"/>
            <p:cNvGrpSpPr/>
            <p:nvPr/>
          </p:nvGrpSpPr>
          <p:grpSpPr>
            <a:xfrm>
              <a:off x="6202185" y="1687907"/>
              <a:ext cx="635220" cy="739827"/>
              <a:chOff x="6202185" y="1687907"/>
              <a:chExt cx="635220" cy="739827"/>
            </a:xfrm>
          </p:grpSpPr>
          <p:sp>
            <p:nvSpPr>
              <p:cNvPr id="25" name="Tekstvak 24"/>
              <p:cNvSpPr txBox="1"/>
              <p:nvPr/>
            </p:nvSpPr>
            <p:spPr>
              <a:xfrm>
                <a:off x="6202185" y="1687907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2003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1" name="Rechte verbindingslijn 30"/>
              <p:cNvCxnSpPr/>
              <p:nvPr/>
            </p:nvCxnSpPr>
            <p:spPr>
              <a:xfrm>
                <a:off x="6504270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ep 51"/>
            <p:cNvGrpSpPr/>
            <p:nvPr/>
          </p:nvGrpSpPr>
          <p:grpSpPr>
            <a:xfrm>
              <a:off x="6522553" y="2643758"/>
              <a:ext cx="468741" cy="2297065"/>
              <a:chOff x="6522553" y="2643758"/>
              <a:chExt cx="468741" cy="2297065"/>
            </a:xfrm>
          </p:grpSpPr>
          <p:sp>
            <p:nvSpPr>
              <p:cNvPr id="15" name="Tekstvak 14"/>
              <p:cNvSpPr txBox="1"/>
              <p:nvPr/>
            </p:nvSpPr>
            <p:spPr>
              <a:xfrm rot="4153690">
                <a:off x="5890695" y="3840224"/>
                <a:ext cx="189342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Facility Manager Eiffel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9" name="Rechte verbindingslijn 38"/>
              <p:cNvCxnSpPr/>
              <p:nvPr/>
            </p:nvCxnSpPr>
            <p:spPr>
              <a:xfrm>
                <a:off x="6522553" y="2643758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ep 58"/>
          <p:cNvGrpSpPr/>
          <p:nvPr/>
        </p:nvGrpSpPr>
        <p:grpSpPr>
          <a:xfrm>
            <a:off x="7268599" y="1693688"/>
            <a:ext cx="789108" cy="3074074"/>
            <a:chOff x="7268599" y="1693688"/>
            <a:chExt cx="789108" cy="3074074"/>
          </a:xfrm>
        </p:grpSpPr>
        <p:grpSp>
          <p:nvGrpSpPr>
            <p:cNvPr id="42" name="Groep 41"/>
            <p:cNvGrpSpPr/>
            <p:nvPr/>
          </p:nvGrpSpPr>
          <p:grpSpPr>
            <a:xfrm>
              <a:off x="7268599" y="1693688"/>
              <a:ext cx="635220" cy="734046"/>
              <a:chOff x="7268599" y="1693688"/>
              <a:chExt cx="635220" cy="734046"/>
            </a:xfrm>
          </p:grpSpPr>
          <p:sp>
            <p:nvSpPr>
              <p:cNvPr id="18" name="Tekstvak 17"/>
              <p:cNvSpPr txBox="1"/>
              <p:nvPr/>
            </p:nvSpPr>
            <p:spPr>
              <a:xfrm>
                <a:off x="7268599" y="1693688"/>
                <a:ext cx="6352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2001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32" name="Rechte verbindingslijn 31"/>
              <p:cNvCxnSpPr/>
              <p:nvPr/>
            </p:nvCxnSpPr>
            <p:spPr>
              <a:xfrm>
                <a:off x="7558166" y="2001465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ep 52"/>
            <p:cNvGrpSpPr/>
            <p:nvPr/>
          </p:nvGrpSpPr>
          <p:grpSpPr>
            <a:xfrm>
              <a:off x="7558166" y="2643758"/>
              <a:ext cx="499541" cy="2124004"/>
              <a:chOff x="7558166" y="2643758"/>
              <a:chExt cx="499541" cy="2124004"/>
            </a:xfrm>
          </p:grpSpPr>
          <p:sp>
            <p:nvSpPr>
              <p:cNvPr id="12" name="Tekstvak 11"/>
              <p:cNvSpPr txBox="1"/>
              <p:nvPr/>
            </p:nvSpPr>
            <p:spPr>
              <a:xfrm rot="4093058">
                <a:off x="7018795" y="3728849"/>
                <a:ext cx="17700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 smtClean="0">
                    <a:solidFill>
                      <a:schemeClr val="bg1"/>
                    </a:solidFill>
                    <a:latin typeface="Leelawadee" panose="020B0502040204020203" pitchFamily="34" charset="-34"/>
                    <a:cs typeface="Leelawadee" panose="020B0502040204020203" pitchFamily="34" charset="-34"/>
                  </a:rPr>
                  <a:t>Eventmanager Eiffel</a:t>
                </a:r>
                <a:endParaRPr lang="nl-NL" sz="1400" dirty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endParaRPr>
              </a:p>
            </p:txBody>
          </p:sp>
          <p:cxnSp>
            <p:nvCxnSpPr>
              <p:cNvPr id="40" name="Rechte verbindingslijn 39"/>
              <p:cNvCxnSpPr/>
              <p:nvPr/>
            </p:nvCxnSpPr>
            <p:spPr>
              <a:xfrm>
                <a:off x="7558166" y="2643758"/>
                <a:ext cx="0" cy="426269"/>
              </a:xfrm>
              <a:prstGeom prst="line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itel 1"/>
          <p:cNvSpPr txBox="1">
            <a:spLocks/>
          </p:cNvSpPr>
          <p:nvPr/>
        </p:nvSpPr>
        <p:spPr>
          <a:xfrm>
            <a:off x="539552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mijn c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rrière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1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3321" y="555526"/>
            <a:ext cx="8229600" cy="8572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at ik d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117" name="Groep 116"/>
          <p:cNvGrpSpPr/>
          <p:nvPr/>
        </p:nvGrpSpPr>
        <p:grpSpPr>
          <a:xfrm>
            <a:off x="3563888" y="1707654"/>
            <a:ext cx="1728192" cy="3096344"/>
            <a:chOff x="3563888" y="1707654"/>
            <a:chExt cx="1728192" cy="309634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7" name="Groep 6"/>
            <p:cNvGrpSpPr/>
            <p:nvPr/>
          </p:nvGrpSpPr>
          <p:grpSpPr>
            <a:xfrm>
              <a:off x="3563888" y="1707654"/>
              <a:ext cx="1728192" cy="3096344"/>
              <a:chOff x="3923928" y="1707654"/>
              <a:chExt cx="1728192" cy="3096344"/>
            </a:xfrm>
          </p:grpSpPr>
          <p:sp>
            <p:nvSpPr>
              <p:cNvPr id="5" name="Cilinder 4"/>
              <p:cNvSpPr/>
              <p:nvPr/>
            </p:nvSpPr>
            <p:spPr>
              <a:xfrm>
                <a:off x="3923928" y="2355726"/>
                <a:ext cx="1728192" cy="24482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Stroomdiagram: Magnetische schijf 5"/>
              <p:cNvSpPr/>
              <p:nvPr/>
            </p:nvSpPr>
            <p:spPr>
              <a:xfrm>
                <a:off x="4427984" y="1707654"/>
                <a:ext cx="792088" cy="86409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31" name="Gebogen verbindingslijn 30"/>
            <p:cNvCxnSpPr/>
            <p:nvPr/>
          </p:nvCxnSpPr>
          <p:spPr>
            <a:xfrm rot="16200000" flipH="1">
              <a:off x="5071597" y="2933574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bogen verbindingslijn 32"/>
            <p:cNvCxnSpPr/>
            <p:nvPr/>
          </p:nvCxnSpPr>
          <p:spPr>
            <a:xfrm rot="16200000" flipH="1">
              <a:off x="5071597" y="3147814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bogen verbindingslijn 33"/>
            <p:cNvCxnSpPr/>
            <p:nvPr/>
          </p:nvCxnSpPr>
          <p:spPr>
            <a:xfrm rot="16200000" flipH="1">
              <a:off x="5076056" y="3352548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bogen verbindingslijn 34"/>
            <p:cNvCxnSpPr/>
            <p:nvPr/>
          </p:nvCxnSpPr>
          <p:spPr>
            <a:xfrm rot="16200000" flipH="1">
              <a:off x="5071597" y="3556130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bogen verbindingslijn 35"/>
            <p:cNvCxnSpPr/>
            <p:nvPr/>
          </p:nvCxnSpPr>
          <p:spPr>
            <a:xfrm rot="16200000" flipH="1">
              <a:off x="5076056" y="3773952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bogen verbindingslijn 36"/>
            <p:cNvCxnSpPr/>
            <p:nvPr/>
          </p:nvCxnSpPr>
          <p:spPr>
            <a:xfrm rot="16200000" flipH="1">
              <a:off x="5068238" y="3990393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bogen verbindingslijn 37"/>
            <p:cNvCxnSpPr/>
            <p:nvPr/>
          </p:nvCxnSpPr>
          <p:spPr>
            <a:xfrm rot="16200000" flipH="1">
              <a:off x="5055783" y="4191931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bogen verbindingslijn 38"/>
            <p:cNvCxnSpPr/>
            <p:nvPr/>
          </p:nvCxnSpPr>
          <p:spPr>
            <a:xfrm rot="16200000" flipH="1">
              <a:off x="5040052" y="4405331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5-puntige ster 39"/>
            <p:cNvSpPr/>
            <p:nvPr/>
          </p:nvSpPr>
          <p:spPr>
            <a:xfrm>
              <a:off x="4283968" y="2139702"/>
              <a:ext cx="360040" cy="288032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3779912" y="2931790"/>
              <a:ext cx="1224136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Dot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e</a:t>
              </a:r>
              <a:r>
                <a:rPr lang="nl-NL" dirty="0" smtClean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nthousiast  &amp;</a:t>
              </a:r>
            </a:p>
            <a:p>
              <a:pPr algn="ctr"/>
              <a:r>
                <a:rPr lang="nl-NL" dirty="0" smtClean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gefocussed team</a:t>
              </a:r>
            </a:p>
            <a:p>
              <a:pPr algn="ctr"/>
              <a:endParaRPr lang="nl-NL" sz="12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  <a:p>
              <a:pPr algn="ctr"/>
              <a:endParaRPr lang="nl-NL" sz="12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  <a:p>
              <a:pPr algn="ctr"/>
              <a:r>
                <a:rPr lang="nl-NL" dirty="0" smtClean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toegevoegde</a:t>
              </a:r>
            </a:p>
            <a:p>
              <a:pPr algn="ctr"/>
              <a:r>
                <a:rPr lang="nl-NL" dirty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w</a:t>
              </a:r>
              <a:r>
                <a:rPr lang="nl-NL" dirty="0" smtClean="0">
                  <a:solidFill>
                    <a:schemeClr val="bg1"/>
                  </a:solidFill>
                  <a:latin typeface="Niagara Solid" panose="04020502070702020202" pitchFamily="82" charset="0"/>
                  <a:cs typeface="Leelawadee" panose="020B0502040204020203" pitchFamily="34" charset="-34"/>
                </a:rPr>
                <a:t>aar</a:t>
              </a:r>
              <a:r>
                <a:rPr lang="nl-NL" dirty="0" smtClean="0">
                  <a:solidFill>
                    <a:schemeClr val="bg1"/>
                  </a:solidFill>
                  <a:latin typeface="Niagara Solid" panose="04020502070702020202" pitchFamily="82" charset="0"/>
                </a:rPr>
                <a:t>de  </a:t>
              </a:r>
              <a:endParaRPr lang="nl-NL" dirty="0">
                <a:solidFill>
                  <a:schemeClr val="bg1"/>
                </a:solidFill>
                <a:latin typeface="Niagara Solid" panose="04020502070702020202" pitchFamily="82" charset="0"/>
              </a:endParaRPr>
            </a:p>
          </p:txBody>
        </p:sp>
        <p:sp>
          <p:nvSpPr>
            <p:cNvPr id="42" name="5-puntige ster 41"/>
            <p:cNvSpPr/>
            <p:nvPr/>
          </p:nvSpPr>
          <p:spPr>
            <a:xfrm>
              <a:off x="4206971" y="3579862"/>
              <a:ext cx="370017" cy="288032"/>
            </a:xfrm>
            <a:prstGeom prst="star5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5" name="Gebogen verbindingslijn 44"/>
            <p:cNvCxnSpPr/>
            <p:nvPr/>
          </p:nvCxnSpPr>
          <p:spPr>
            <a:xfrm rot="16200000" flipH="1">
              <a:off x="3595433" y="2967795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bogen verbindingslijn 45"/>
            <p:cNvCxnSpPr/>
            <p:nvPr/>
          </p:nvCxnSpPr>
          <p:spPr>
            <a:xfrm rot="16200000" flipH="1">
              <a:off x="3595433" y="3182035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bogen verbindingslijn 46"/>
            <p:cNvCxnSpPr/>
            <p:nvPr/>
          </p:nvCxnSpPr>
          <p:spPr>
            <a:xfrm rot="16200000" flipH="1">
              <a:off x="3599892" y="3386769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bogen verbindingslijn 47"/>
            <p:cNvCxnSpPr/>
            <p:nvPr/>
          </p:nvCxnSpPr>
          <p:spPr>
            <a:xfrm rot="16200000" flipH="1">
              <a:off x="3595433" y="3590351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bogen verbindingslijn 48"/>
            <p:cNvCxnSpPr/>
            <p:nvPr/>
          </p:nvCxnSpPr>
          <p:spPr>
            <a:xfrm rot="16200000" flipH="1">
              <a:off x="3599892" y="3808173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bogen verbindingslijn 49"/>
            <p:cNvCxnSpPr/>
            <p:nvPr/>
          </p:nvCxnSpPr>
          <p:spPr>
            <a:xfrm rot="16200000" flipH="1">
              <a:off x="3592074" y="4024614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bogen verbindingslijn 50"/>
            <p:cNvCxnSpPr/>
            <p:nvPr/>
          </p:nvCxnSpPr>
          <p:spPr>
            <a:xfrm rot="16200000" flipH="1">
              <a:off x="3579619" y="4226152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bogen verbindingslijn 51"/>
            <p:cNvCxnSpPr/>
            <p:nvPr/>
          </p:nvCxnSpPr>
          <p:spPr>
            <a:xfrm rot="16200000" flipH="1">
              <a:off x="3563888" y="4439552"/>
              <a:ext cx="144016" cy="72008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ep 79"/>
          <p:cNvGrpSpPr/>
          <p:nvPr/>
        </p:nvGrpSpPr>
        <p:grpSpPr>
          <a:xfrm>
            <a:off x="5868144" y="2969578"/>
            <a:ext cx="2880320" cy="1834420"/>
            <a:chOff x="5868144" y="2969578"/>
            <a:chExt cx="2880320" cy="183442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10" name="Groep 9"/>
            <p:cNvGrpSpPr/>
            <p:nvPr/>
          </p:nvGrpSpPr>
          <p:grpSpPr>
            <a:xfrm>
              <a:off x="5868144" y="2969578"/>
              <a:ext cx="2880320" cy="1834420"/>
              <a:chOff x="6012160" y="2969578"/>
              <a:chExt cx="2880320" cy="1834420"/>
            </a:xfrm>
          </p:grpSpPr>
          <p:sp>
            <p:nvSpPr>
              <p:cNvPr id="8" name="Kubus 7"/>
              <p:cNvSpPr/>
              <p:nvPr/>
            </p:nvSpPr>
            <p:spPr>
              <a:xfrm>
                <a:off x="6012160" y="3075806"/>
                <a:ext cx="2880320" cy="172819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Blokboog 8"/>
              <p:cNvSpPr/>
              <p:nvPr/>
            </p:nvSpPr>
            <p:spPr>
              <a:xfrm>
                <a:off x="6588224" y="2969578"/>
                <a:ext cx="1728192" cy="684076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5-puntige ster 42"/>
            <p:cNvSpPr/>
            <p:nvPr/>
          </p:nvSpPr>
          <p:spPr>
            <a:xfrm>
              <a:off x="7905464" y="3864078"/>
              <a:ext cx="288032" cy="216024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Tekstvak 43"/>
            <p:cNvSpPr txBox="1"/>
            <p:nvPr/>
          </p:nvSpPr>
          <p:spPr>
            <a:xfrm>
              <a:off x="6084168" y="360600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Grip</a:t>
              </a:r>
              <a:endParaRPr lang="nl-NL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6661809" y="3639186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>
                  <a:solidFill>
                    <a:schemeClr val="bg1"/>
                  </a:solidFill>
                </a:rPr>
                <a:t>op</a:t>
              </a: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7020272" y="360600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KWALITEIT</a:t>
              </a:r>
              <a:endParaRPr lang="nl-NL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55" name="Tekstvak 54"/>
            <p:cNvSpPr txBox="1"/>
            <p:nvPr/>
          </p:nvSpPr>
          <p:spPr>
            <a:xfrm>
              <a:off x="6012160" y="3931291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smtClean="0">
                  <a:solidFill>
                    <a:schemeClr val="bg1"/>
                  </a:solidFill>
                  <a:latin typeface="AR JULIAN" panose="02000000000000000000" pitchFamily="2" charset="0"/>
                </a:rPr>
                <a:t>KOSTEN</a:t>
              </a:r>
              <a:endParaRPr lang="nl-NL" sz="1400" dirty="0">
                <a:solidFill>
                  <a:schemeClr val="bg1"/>
                </a:solidFill>
                <a:latin typeface="AR JULIAN" panose="02000000000000000000" pitchFamily="2" charset="0"/>
              </a:endParaRPr>
            </a:p>
          </p:txBody>
        </p:sp>
        <p:sp>
          <p:nvSpPr>
            <p:cNvPr id="56" name="Tekstvak 55"/>
            <p:cNvSpPr txBox="1"/>
            <p:nvPr/>
          </p:nvSpPr>
          <p:spPr>
            <a:xfrm>
              <a:off x="6804248" y="38845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&amp;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7" name="Tekstvak 56"/>
            <p:cNvSpPr txBox="1"/>
            <p:nvPr/>
          </p:nvSpPr>
          <p:spPr>
            <a:xfrm>
              <a:off x="7092280" y="389543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k</a:t>
              </a:r>
              <a:r>
                <a:rPr lang="nl-NL" dirty="0" smtClean="0">
                  <a:solidFill>
                    <a:schemeClr val="bg1"/>
                  </a:solidFill>
                  <a:latin typeface="Bradley Hand ITC" panose="03070402050302030203" pitchFamily="66" charset="0"/>
                </a:rPr>
                <a:t>lant-</a:t>
              </a:r>
              <a:endParaRPr lang="nl-NL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9" name="Tekstvak 58"/>
            <p:cNvSpPr txBox="1"/>
            <p:nvPr/>
          </p:nvSpPr>
          <p:spPr>
            <a:xfrm>
              <a:off x="6012160" y="4441044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smtClean="0">
                  <a:solidFill>
                    <a:schemeClr val="bg1"/>
                  </a:solidFill>
                </a:rPr>
                <a:t>van uw</a:t>
              </a:r>
              <a:endParaRPr lang="nl-NL" sz="1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kstvak 60"/>
            <p:cNvSpPr txBox="1"/>
            <p:nvPr/>
          </p:nvSpPr>
          <p:spPr>
            <a:xfrm>
              <a:off x="6084168" y="4132626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smtClean="0">
                  <a:solidFill>
                    <a:schemeClr val="bg1"/>
                  </a:solidFill>
                </a:rPr>
                <a:t>B e l e v i n G</a:t>
              </a:r>
              <a:endParaRPr lang="nl-NL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Rechte verbindingslijn 62"/>
            <p:cNvCxnSpPr/>
            <p:nvPr/>
          </p:nvCxnSpPr>
          <p:spPr>
            <a:xfrm>
              <a:off x="7817505" y="42279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hte verbindingslijn 64"/>
            <p:cNvCxnSpPr/>
            <p:nvPr/>
          </p:nvCxnSpPr>
          <p:spPr>
            <a:xfrm>
              <a:off x="7833456" y="4443958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65"/>
            <p:cNvCxnSpPr/>
            <p:nvPr/>
          </p:nvCxnSpPr>
          <p:spPr>
            <a:xfrm>
              <a:off x="7884368" y="4369326"/>
              <a:ext cx="2160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Rechte verbindingslijn 66"/>
            <p:cNvCxnSpPr/>
            <p:nvPr/>
          </p:nvCxnSpPr>
          <p:spPr>
            <a:xfrm>
              <a:off x="7884368" y="4287658"/>
              <a:ext cx="2160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Rechte verbindingslijn 73"/>
            <p:cNvCxnSpPr/>
            <p:nvPr/>
          </p:nvCxnSpPr>
          <p:spPr>
            <a:xfrm>
              <a:off x="5904148" y="42279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74"/>
            <p:cNvCxnSpPr/>
            <p:nvPr/>
          </p:nvCxnSpPr>
          <p:spPr>
            <a:xfrm>
              <a:off x="5904148" y="4443958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chte verbindingslijn 75"/>
            <p:cNvCxnSpPr/>
            <p:nvPr/>
          </p:nvCxnSpPr>
          <p:spPr>
            <a:xfrm>
              <a:off x="6012160" y="4369326"/>
              <a:ext cx="2160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76"/>
            <p:cNvCxnSpPr/>
            <p:nvPr/>
          </p:nvCxnSpPr>
          <p:spPr>
            <a:xfrm>
              <a:off x="6012160" y="4287658"/>
              <a:ext cx="2160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vak 77"/>
            <p:cNvSpPr txBox="1"/>
            <p:nvPr/>
          </p:nvSpPr>
          <p:spPr>
            <a:xfrm>
              <a:off x="6645979" y="4434342"/>
              <a:ext cx="1605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solidFill>
                    <a:schemeClr val="bg1"/>
                  </a:solidFill>
                  <a:latin typeface="AR ESSENCE" panose="02000000000000000000" pitchFamily="2" charset="0"/>
                </a:rPr>
                <a:t>u</a:t>
              </a:r>
              <a:r>
                <a:rPr lang="nl-NL" sz="1600" dirty="0" smtClean="0">
                  <a:solidFill>
                    <a:schemeClr val="bg1"/>
                  </a:solidFill>
                  <a:latin typeface="AR ESSENCE" panose="02000000000000000000" pitchFamily="2" charset="0"/>
                </a:rPr>
                <a:t>itbestede dienst</a:t>
              </a:r>
              <a:endParaRPr lang="nl-NL" sz="1600" dirty="0">
                <a:solidFill>
                  <a:schemeClr val="bg1"/>
                </a:solidFill>
                <a:latin typeface="AR ESSENCE" panose="02000000000000000000" pitchFamily="2" charset="0"/>
              </a:endParaRPr>
            </a:p>
          </p:txBody>
        </p:sp>
      </p:grpSp>
      <p:grpSp>
        <p:nvGrpSpPr>
          <p:cNvPr id="116" name="Groep 115"/>
          <p:cNvGrpSpPr/>
          <p:nvPr/>
        </p:nvGrpSpPr>
        <p:grpSpPr>
          <a:xfrm>
            <a:off x="519111" y="1707654"/>
            <a:ext cx="2520280" cy="3096344"/>
            <a:chOff x="519111" y="1707654"/>
            <a:chExt cx="2520280" cy="309634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4" name="Kubus 3"/>
            <p:cNvSpPr/>
            <p:nvPr/>
          </p:nvSpPr>
          <p:spPr>
            <a:xfrm>
              <a:off x="519111" y="1707654"/>
              <a:ext cx="2520280" cy="3096344"/>
            </a:xfrm>
            <a:prstGeom prst="cub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899592" y="1923678"/>
              <a:ext cx="187220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>
              <a:off x="827584" y="2067694"/>
              <a:ext cx="57606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2123728" y="2067694"/>
              <a:ext cx="57606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>
              <a:endCxn id="4" idx="1"/>
            </p:cNvCxnSpPr>
            <p:nvPr/>
          </p:nvCxnSpPr>
          <p:spPr>
            <a:xfrm>
              <a:off x="1403648" y="2067694"/>
              <a:ext cx="60568" cy="2700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>
            <a:xfrm flipH="1">
              <a:off x="1975700" y="2067694"/>
              <a:ext cx="148028" cy="24350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 flipV="1">
              <a:off x="1464216" y="2283717"/>
              <a:ext cx="511484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Vrije vorm 81"/>
            <p:cNvSpPr/>
            <p:nvPr/>
          </p:nvSpPr>
          <p:spPr>
            <a:xfrm>
              <a:off x="2555776" y="2213003"/>
              <a:ext cx="353291" cy="384464"/>
            </a:xfrm>
            <a:custGeom>
              <a:avLst/>
              <a:gdLst>
                <a:gd name="connsiteX0" fmla="*/ 0 w 353291"/>
                <a:gd name="connsiteY0" fmla="*/ 384464 h 384464"/>
                <a:gd name="connsiteX1" fmla="*/ 31173 w 353291"/>
                <a:gd name="connsiteY1" fmla="*/ 301337 h 384464"/>
                <a:gd name="connsiteX2" fmla="*/ 41564 w 353291"/>
                <a:gd name="connsiteY2" fmla="*/ 259773 h 384464"/>
                <a:gd name="connsiteX3" fmla="*/ 83128 w 353291"/>
                <a:gd name="connsiteY3" fmla="*/ 270164 h 384464"/>
                <a:gd name="connsiteX4" fmla="*/ 114300 w 353291"/>
                <a:gd name="connsiteY4" fmla="*/ 280555 h 384464"/>
                <a:gd name="connsiteX5" fmla="*/ 124691 w 353291"/>
                <a:gd name="connsiteY5" fmla="*/ 228600 h 384464"/>
                <a:gd name="connsiteX6" fmla="*/ 176646 w 353291"/>
                <a:gd name="connsiteY6" fmla="*/ 207818 h 384464"/>
                <a:gd name="connsiteX7" fmla="*/ 197428 w 353291"/>
                <a:gd name="connsiteY7" fmla="*/ 124691 h 384464"/>
                <a:gd name="connsiteX8" fmla="*/ 238991 w 353291"/>
                <a:gd name="connsiteY8" fmla="*/ 135082 h 384464"/>
                <a:gd name="connsiteX9" fmla="*/ 270164 w 353291"/>
                <a:gd name="connsiteY9" fmla="*/ 155864 h 384464"/>
                <a:gd name="connsiteX10" fmla="*/ 311728 w 353291"/>
                <a:gd name="connsiteY10" fmla="*/ 83127 h 384464"/>
                <a:gd name="connsiteX11" fmla="*/ 353291 w 353291"/>
                <a:gd name="connsiteY11" fmla="*/ 0 h 3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291" h="384464">
                  <a:moveTo>
                    <a:pt x="0" y="384464"/>
                  </a:moveTo>
                  <a:cubicBezTo>
                    <a:pt x="10977" y="357021"/>
                    <a:pt x="23029" y="329839"/>
                    <a:pt x="31173" y="301337"/>
                  </a:cubicBezTo>
                  <a:cubicBezTo>
                    <a:pt x="35096" y="287605"/>
                    <a:pt x="38100" y="273628"/>
                    <a:pt x="41564" y="259773"/>
                  </a:cubicBezTo>
                  <a:cubicBezTo>
                    <a:pt x="55419" y="263237"/>
                    <a:pt x="69396" y="266241"/>
                    <a:pt x="83128" y="270164"/>
                  </a:cubicBezTo>
                  <a:cubicBezTo>
                    <a:pt x="93659" y="273173"/>
                    <a:pt x="106555" y="288300"/>
                    <a:pt x="114300" y="280555"/>
                  </a:cubicBezTo>
                  <a:cubicBezTo>
                    <a:pt x="126788" y="268066"/>
                    <a:pt x="121227" y="245918"/>
                    <a:pt x="124691" y="228600"/>
                  </a:cubicBezTo>
                  <a:cubicBezTo>
                    <a:pt x="158162" y="239757"/>
                    <a:pt x="160676" y="251734"/>
                    <a:pt x="176646" y="207818"/>
                  </a:cubicBezTo>
                  <a:cubicBezTo>
                    <a:pt x="186407" y="180976"/>
                    <a:pt x="197428" y="124691"/>
                    <a:pt x="197428" y="124691"/>
                  </a:cubicBezTo>
                  <a:cubicBezTo>
                    <a:pt x="211282" y="128155"/>
                    <a:pt x="225865" y="129456"/>
                    <a:pt x="238991" y="135082"/>
                  </a:cubicBezTo>
                  <a:cubicBezTo>
                    <a:pt x="250470" y="140001"/>
                    <a:pt x="261333" y="164695"/>
                    <a:pt x="270164" y="155864"/>
                  </a:cubicBezTo>
                  <a:cubicBezTo>
                    <a:pt x="373793" y="52235"/>
                    <a:pt x="213031" y="116026"/>
                    <a:pt x="311728" y="83127"/>
                  </a:cubicBezTo>
                  <a:cubicBezTo>
                    <a:pt x="335607" y="11488"/>
                    <a:pt x="317019" y="36272"/>
                    <a:pt x="35329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83" name="Vrije vorm 82"/>
            <p:cNvSpPr/>
            <p:nvPr/>
          </p:nvSpPr>
          <p:spPr>
            <a:xfrm>
              <a:off x="2555776" y="2355726"/>
              <a:ext cx="353291" cy="384464"/>
            </a:xfrm>
            <a:custGeom>
              <a:avLst/>
              <a:gdLst>
                <a:gd name="connsiteX0" fmla="*/ 0 w 353291"/>
                <a:gd name="connsiteY0" fmla="*/ 384464 h 384464"/>
                <a:gd name="connsiteX1" fmla="*/ 31173 w 353291"/>
                <a:gd name="connsiteY1" fmla="*/ 301337 h 384464"/>
                <a:gd name="connsiteX2" fmla="*/ 41564 w 353291"/>
                <a:gd name="connsiteY2" fmla="*/ 259773 h 384464"/>
                <a:gd name="connsiteX3" fmla="*/ 83128 w 353291"/>
                <a:gd name="connsiteY3" fmla="*/ 270164 h 384464"/>
                <a:gd name="connsiteX4" fmla="*/ 114300 w 353291"/>
                <a:gd name="connsiteY4" fmla="*/ 280555 h 384464"/>
                <a:gd name="connsiteX5" fmla="*/ 124691 w 353291"/>
                <a:gd name="connsiteY5" fmla="*/ 228600 h 384464"/>
                <a:gd name="connsiteX6" fmla="*/ 176646 w 353291"/>
                <a:gd name="connsiteY6" fmla="*/ 207818 h 384464"/>
                <a:gd name="connsiteX7" fmla="*/ 197428 w 353291"/>
                <a:gd name="connsiteY7" fmla="*/ 124691 h 384464"/>
                <a:gd name="connsiteX8" fmla="*/ 238991 w 353291"/>
                <a:gd name="connsiteY8" fmla="*/ 135082 h 384464"/>
                <a:gd name="connsiteX9" fmla="*/ 270164 w 353291"/>
                <a:gd name="connsiteY9" fmla="*/ 155864 h 384464"/>
                <a:gd name="connsiteX10" fmla="*/ 311728 w 353291"/>
                <a:gd name="connsiteY10" fmla="*/ 83127 h 384464"/>
                <a:gd name="connsiteX11" fmla="*/ 353291 w 353291"/>
                <a:gd name="connsiteY11" fmla="*/ 0 h 3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291" h="384464">
                  <a:moveTo>
                    <a:pt x="0" y="384464"/>
                  </a:moveTo>
                  <a:cubicBezTo>
                    <a:pt x="10977" y="357021"/>
                    <a:pt x="23029" y="329839"/>
                    <a:pt x="31173" y="301337"/>
                  </a:cubicBezTo>
                  <a:cubicBezTo>
                    <a:pt x="35096" y="287605"/>
                    <a:pt x="38100" y="273628"/>
                    <a:pt x="41564" y="259773"/>
                  </a:cubicBezTo>
                  <a:cubicBezTo>
                    <a:pt x="55419" y="263237"/>
                    <a:pt x="69396" y="266241"/>
                    <a:pt x="83128" y="270164"/>
                  </a:cubicBezTo>
                  <a:cubicBezTo>
                    <a:pt x="93659" y="273173"/>
                    <a:pt x="106555" y="288300"/>
                    <a:pt x="114300" y="280555"/>
                  </a:cubicBezTo>
                  <a:cubicBezTo>
                    <a:pt x="126788" y="268066"/>
                    <a:pt x="121227" y="245918"/>
                    <a:pt x="124691" y="228600"/>
                  </a:cubicBezTo>
                  <a:cubicBezTo>
                    <a:pt x="158162" y="239757"/>
                    <a:pt x="160676" y="251734"/>
                    <a:pt x="176646" y="207818"/>
                  </a:cubicBezTo>
                  <a:cubicBezTo>
                    <a:pt x="186407" y="180976"/>
                    <a:pt x="197428" y="124691"/>
                    <a:pt x="197428" y="124691"/>
                  </a:cubicBezTo>
                  <a:cubicBezTo>
                    <a:pt x="211282" y="128155"/>
                    <a:pt x="225865" y="129456"/>
                    <a:pt x="238991" y="135082"/>
                  </a:cubicBezTo>
                  <a:cubicBezTo>
                    <a:pt x="250470" y="140001"/>
                    <a:pt x="261333" y="164695"/>
                    <a:pt x="270164" y="155864"/>
                  </a:cubicBezTo>
                  <a:cubicBezTo>
                    <a:pt x="373793" y="52235"/>
                    <a:pt x="213031" y="116026"/>
                    <a:pt x="311728" y="83127"/>
                  </a:cubicBezTo>
                  <a:cubicBezTo>
                    <a:pt x="335607" y="11488"/>
                    <a:pt x="317019" y="36272"/>
                    <a:pt x="35329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84" name="Vrije vorm 83"/>
            <p:cNvSpPr/>
            <p:nvPr/>
          </p:nvSpPr>
          <p:spPr>
            <a:xfrm>
              <a:off x="2553931" y="2502752"/>
              <a:ext cx="353291" cy="384464"/>
            </a:xfrm>
            <a:custGeom>
              <a:avLst/>
              <a:gdLst>
                <a:gd name="connsiteX0" fmla="*/ 0 w 353291"/>
                <a:gd name="connsiteY0" fmla="*/ 384464 h 384464"/>
                <a:gd name="connsiteX1" fmla="*/ 31173 w 353291"/>
                <a:gd name="connsiteY1" fmla="*/ 301337 h 384464"/>
                <a:gd name="connsiteX2" fmla="*/ 41564 w 353291"/>
                <a:gd name="connsiteY2" fmla="*/ 259773 h 384464"/>
                <a:gd name="connsiteX3" fmla="*/ 83128 w 353291"/>
                <a:gd name="connsiteY3" fmla="*/ 270164 h 384464"/>
                <a:gd name="connsiteX4" fmla="*/ 114300 w 353291"/>
                <a:gd name="connsiteY4" fmla="*/ 280555 h 384464"/>
                <a:gd name="connsiteX5" fmla="*/ 124691 w 353291"/>
                <a:gd name="connsiteY5" fmla="*/ 228600 h 384464"/>
                <a:gd name="connsiteX6" fmla="*/ 176646 w 353291"/>
                <a:gd name="connsiteY6" fmla="*/ 207818 h 384464"/>
                <a:gd name="connsiteX7" fmla="*/ 197428 w 353291"/>
                <a:gd name="connsiteY7" fmla="*/ 124691 h 384464"/>
                <a:gd name="connsiteX8" fmla="*/ 238991 w 353291"/>
                <a:gd name="connsiteY8" fmla="*/ 135082 h 384464"/>
                <a:gd name="connsiteX9" fmla="*/ 270164 w 353291"/>
                <a:gd name="connsiteY9" fmla="*/ 155864 h 384464"/>
                <a:gd name="connsiteX10" fmla="*/ 311728 w 353291"/>
                <a:gd name="connsiteY10" fmla="*/ 83127 h 384464"/>
                <a:gd name="connsiteX11" fmla="*/ 353291 w 353291"/>
                <a:gd name="connsiteY11" fmla="*/ 0 h 3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291" h="384464">
                  <a:moveTo>
                    <a:pt x="0" y="384464"/>
                  </a:moveTo>
                  <a:cubicBezTo>
                    <a:pt x="10977" y="357021"/>
                    <a:pt x="23029" y="329839"/>
                    <a:pt x="31173" y="301337"/>
                  </a:cubicBezTo>
                  <a:cubicBezTo>
                    <a:pt x="35096" y="287605"/>
                    <a:pt x="38100" y="273628"/>
                    <a:pt x="41564" y="259773"/>
                  </a:cubicBezTo>
                  <a:cubicBezTo>
                    <a:pt x="55419" y="263237"/>
                    <a:pt x="69396" y="266241"/>
                    <a:pt x="83128" y="270164"/>
                  </a:cubicBezTo>
                  <a:cubicBezTo>
                    <a:pt x="93659" y="273173"/>
                    <a:pt x="106555" y="288300"/>
                    <a:pt x="114300" y="280555"/>
                  </a:cubicBezTo>
                  <a:cubicBezTo>
                    <a:pt x="126788" y="268066"/>
                    <a:pt x="121227" y="245918"/>
                    <a:pt x="124691" y="228600"/>
                  </a:cubicBezTo>
                  <a:cubicBezTo>
                    <a:pt x="158162" y="239757"/>
                    <a:pt x="160676" y="251734"/>
                    <a:pt x="176646" y="207818"/>
                  </a:cubicBezTo>
                  <a:cubicBezTo>
                    <a:pt x="186407" y="180976"/>
                    <a:pt x="197428" y="124691"/>
                    <a:pt x="197428" y="124691"/>
                  </a:cubicBezTo>
                  <a:cubicBezTo>
                    <a:pt x="211282" y="128155"/>
                    <a:pt x="225865" y="129456"/>
                    <a:pt x="238991" y="135082"/>
                  </a:cubicBezTo>
                  <a:cubicBezTo>
                    <a:pt x="250470" y="140001"/>
                    <a:pt x="261333" y="164695"/>
                    <a:pt x="270164" y="155864"/>
                  </a:cubicBezTo>
                  <a:cubicBezTo>
                    <a:pt x="373793" y="52235"/>
                    <a:pt x="213031" y="116026"/>
                    <a:pt x="311728" y="83127"/>
                  </a:cubicBezTo>
                  <a:cubicBezTo>
                    <a:pt x="335607" y="11488"/>
                    <a:pt x="317019" y="36272"/>
                    <a:pt x="35329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85" name="Vrije vorm 84"/>
            <p:cNvSpPr/>
            <p:nvPr/>
          </p:nvSpPr>
          <p:spPr>
            <a:xfrm>
              <a:off x="2555776" y="2691343"/>
              <a:ext cx="353291" cy="384464"/>
            </a:xfrm>
            <a:custGeom>
              <a:avLst/>
              <a:gdLst>
                <a:gd name="connsiteX0" fmla="*/ 0 w 353291"/>
                <a:gd name="connsiteY0" fmla="*/ 384464 h 384464"/>
                <a:gd name="connsiteX1" fmla="*/ 31173 w 353291"/>
                <a:gd name="connsiteY1" fmla="*/ 301337 h 384464"/>
                <a:gd name="connsiteX2" fmla="*/ 41564 w 353291"/>
                <a:gd name="connsiteY2" fmla="*/ 259773 h 384464"/>
                <a:gd name="connsiteX3" fmla="*/ 83128 w 353291"/>
                <a:gd name="connsiteY3" fmla="*/ 270164 h 384464"/>
                <a:gd name="connsiteX4" fmla="*/ 114300 w 353291"/>
                <a:gd name="connsiteY4" fmla="*/ 280555 h 384464"/>
                <a:gd name="connsiteX5" fmla="*/ 124691 w 353291"/>
                <a:gd name="connsiteY5" fmla="*/ 228600 h 384464"/>
                <a:gd name="connsiteX6" fmla="*/ 176646 w 353291"/>
                <a:gd name="connsiteY6" fmla="*/ 207818 h 384464"/>
                <a:gd name="connsiteX7" fmla="*/ 197428 w 353291"/>
                <a:gd name="connsiteY7" fmla="*/ 124691 h 384464"/>
                <a:gd name="connsiteX8" fmla="*/ 238991 w 353291"/>
                <a:gd name="connsiteY8" fmla="*/ 135082 h 384464"/>
                <a:gd name="connsiteX9" fmla="*/ 270164 w 353291"/>
                <a:gd name="connsiteY9" fmla="*/ 155864 h 384464"/>
                <a:gd name="connsiteX10" fmla="*/ 311728 w 353291"/>
                <a:gd name="connsiteY10" fmla="*/ 83127 h 384464"/>
                <a:gd name="connsiteX11" fmla="*/ 353291 w 353291"/>
                <a:gd name="connsiteY11" fmla="*/ 0 h 3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291" h="384464">
                  <a:moveTo>
                    <a:pt x="0" y="384464"/>
                  </a:moveTo>
                  <a:cubicBezTo>
                    <a:pt x="10977" y="357021"/>
                    <a:pt x="23029" y="329839"/>
                    <a:pt x="31173" y="301337"/>
                  </a:cubicBezTo>
                  <a:cubicBezTo>
                    <a:pt x="35096" y="287605"/>
                    <a:pt x="38100" y="273628"/>
                    <a:pt x="41564" y="259773"/>
                  </a:cubicBezTo>
                  <a:cubicBezTo>
                    <a:pt x="55419" y="263237"/>
                    <a:pt x="69396" y="266241"/>
                    <a:pt x="83128" y="270164"/>
                  </a:cubicBezTo>
                  <a:cubicBezTo>
                    <a:pt x="93659" y="273173"/>
                    <a:pt x="106555" y="288300"/>
                    <a:pt x="114300" y="280555"/>
                  </a:cubicBezTo>
                  <a:cubicBezTo>
                    <a:pt x="126788" y="268066"/>
                    <a:pt x="121227" y="245918"/>
                    <a:pt x="124691" y="228600"/>
                  </a:cubicBezTo>
                  <a:cubicBezTo>
                    <a:pt x="158162" y="239757"/>
                    <a:pt x="160676" y="251734"/>
                    <a:pt x="176646" y="207818"/>
                  </a:cubicBezTo>
                  <a:cubicBezTo>
                    <a:pt x="186407" y="180976"/>
                    <a:pt x="197428" y="124691"/>
                    <a:pt x="197428" y="124691"/>
                  </a:cubicBezTo>
                  <a:cubicBezTo>
                    <a:pt x="211282" y="128155"/>
                    <a:pt x="225865" y="129456"/>
                    <a:pt x="238991" y="135082"/>
                  </a:cubicBezTo>
                  <a:cubicBezTo>
                    <a:pt x="250470" y="140001"/>
                    <a:pt x="261333" y="164695"/>
                    <a:pt x="270164" y="155864"/>
                  </a:cubicBezTo>
                  <a:cubicBezTo>
                    <a:pt x="373793" y="52235"/>
                    <a:pt x="213031" y="116026"/>
                    <a:pt x="311728" y="83127"/>
                  </a:cubicBezTo>
                  <a:cubicBezTo>
                    <a:pt x="335607" y="11488"/>
                    <a:pt x="317019" y="36272"/>
                    <a:pt x="35329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86" name="Vrije vorm 85"/>
            <p:cNvSpPr/>
            <p:nvPr/>
          </p:nvSpPr>
          <p:spPr>
            <a:xfrm>
              <a:off x="2555775" y="2871362"/>
              <a:ext cx="353291" cy="384464"/>
            </a:xfrm>
            <a:custGeom>
              <a:avLst/>
              <a:gdLst>
                <a:gd name="connsiteX0" fmla="*/ 0 w 353291"/>
                <a:gd name="connsiteY0" fmla="*/ 384464 h 384464"/>
                <a:gd name="connsiteX1" fmla="*/ 31173 w 353291"/>
                <a:gd name="connsiteY1" fmla="*/ 301337 h 384464"/>
                <a:gd name="connsiteX2" fmla="*/ 41564 w 353291"/>
                <a:gd name="connsiteY2" fmla="*/ 259773 h 384464"/>
                <a:gd name="connsiteX3" fmla="*/ 83128 w 353291"/>
                <a:gd name="connsiteY3" fmla="*/ 270164 h 384464"/>
                <a:gd name="connsiteX4" fmla="*/ 114300 w 353291"/>
                <a:gd name="connsiteY4" fmla="*/ 280555 h 384464"/>
                <a:gd name="connsiteX5" fmla="*/ 124691 w 353291"/>
                <a:gd name="connsiteY5" fmla="*/ 228600 h 384464"/>
                <a:gd name="connsiteX6" fmla="*/ 176646 w 353291"/>
                <a:gd name="connsiteY6" fmla="*/ 207818 h 384464"/>
                <a:gd name="connsiteX7" fmla="*/ 197428 w 353291"/>
                <a:gd name="connsiteY7" fmla="*/ 124691 h 384464"/>
                <a:gd name="connsiteX8" fmla="*/ 238991 w 353291"/>
                <a:gd name="connsiteY8" fmla="*/ 135082 h 384464"/>
                <a:gd name="connsiteX9" fmla="*/ 270164 w 353291"/>
                <a:gd name="connsiteY9" fmla="*/ 155864 h 384464"/>
                <a:gd name="connsiteX10" fmla="*/ 311728 w 353291"/>
                <a:gd name="connsiteY10" fmla="*/ 83127 h 384464"/>
                <a:gd name="connsiteX11" fmla="*/ 353291 w 353291"/>
                <a:gd name="connsiteY11" fmla="*/ 0 h 3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291" h="384464">
                  <a:moveTo>
                    <a:pt x="0" y="384464"/>
                  </a:moveTo>
                  <a:cubicBezTo>
                    <a:pt x="10977" y="357021"/>
                    <a:pt x="23029" y="329839"/>
                    <a:pt x="31173" y="301337"/>
                  </a:cubicBezTo>
                  <a:cubicBezTo>
                    <a:pt x="35096" y="287605"/>
                    <a:pt x="38100" y="273628"/>
                    <a:pt x="41564" y="259773"/>
                  </a:cubicBezTo>
                  <a:cubicBezTo>
                    <a:pt x="55419" y="263237"/>
                    <a:pt x="69396" y="266241"/>
                    <a:pt x="83128" y="270164"/>
                  </a:cubicBezTo>
                  <a:cubicBezTo>
                    <a:pt x="93659" y="273173"/>
                    <a:pt x="106555" y="288300"/>
                    <a:pt x="114300" y="280555"/>
                  </a:cubicBezTo>
                  <a:cubicBezTo>
                    <a:pt x="126788" y="268066"/>
                    <a:pt x="121227" y="245918"/>
                    <a:pt x="124691" y="228600"/>
                  </a:cubicBezTo>
                  <a:cubicBezTo>
                    <a:pt x="158162" y="239757"/>
                    <a:pt x="160676" y="251734"/>
                    <a:pt x="176646" y="207818"/>
                  </a:cubicBezTo>
                  <a:cubicBezTo>
                    <a:pt x="186407" y="180976"/>
                    <a:pt x="197428" y="124691"/>
                    <a:pt x="197428" y="124691"/>
                  </a:cubicBezTo>
                  <a:cubicBezTo>
                    <a:pt x="211282" y="128155"/>
                    <a:pt x="225865" y="129456"/>
                    <a:pt x="238991" y="135082"/>
                  </a:cubicBezTo>
                  <a:cubicBezTo>
                    <a:pt x="250470" y="140001"/>
                    <a:pt x="261333" y="164695"/>
                    <a:pt x="270164" y="155864"/>
                  </a:cubicBezTo>
                  <a:cubicBezTo>
                    <a:pt x="373793" y="52235"/>
                    <a:pt x="213031" y="116026"/>
                    <a:pt x="311728" y="83127"/>
                  </a:cubicBezTo>
                  <a:cubicBezTo>
                    <a:pt x="335607" y="11488"/>
                    <a:pt x="317019" y="36272"/>
                    <a:pt x="35329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cxnSp>
          <p:nvCxnSpPr>
            <p:cNvPr id="88" name="Rechte verbindingslijn 87"/>
            <p:cNvCxnSpPr/>
            <p:nvPr/>
          </p:nvCxnSpPr>
          <p:spPr>
            <a:xfrm>
              <a:off x="2555776" y="3928126"/>
              <a:ext cx="0" cy="61943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chte verbindingslijn 88"/>
            <p:cNvCxnSpPr/>
            <p:nvPr/>
          </p:nvCxnSpPr>
          <p:spPr>
            <a:xfrm>
              <a:off x="2627784" y="3867894"/>
              <a:ext cx="0" cy="61943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/>
          </p:nvCxnSpPr>
          <p:spPr>
            <a:xfrm>
              <a:off x="2708176" y="3795886"/>
              <a:ext cx="0" cy="61943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/>
          </p:nvCxnSpPr>
          <p:spPr>
            <a:xfrm>
              <a:off x="2771800" y="3723878"/>
              <a:ext cx="0" cy="61943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/>
          </p:nvCxnSpPr>
          <p:spPr>
            <a:xfrm>
              <a:off x="2915816" y="3579862"/>
              <a:ext cx="0" cy="61943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/>
          </p:nvCxnSpPr>
          <p:spPr>
            <a:xfrm>
              <a:off x="2843808" y="3651870"/>
              <a:ext cx="0" cy="61943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vak 94"/>
            <p:cNvSpPr txBox="1"/>
            <p:nvPr/>
          </p:nvSpPr>
          <p:spPr>
            <a:xfrm>
              <a:off x="663127" y="2503120"/>
              <a:ext cx="18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solidFill>
                    <a:schemeClr val="bg1"/>
                  </a:solidFill>
                  <a:latin typeface="Vivaldi" panose="03020602050506090804" pitchFamily="66" charset="0"/>
                </a:rPr>
                <a:t>Inrichting </a:t>
              </a:r>
              <a:r>
                <a:rPr lang="nl-NL" sz="2000" dirty="0" smtClean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&amp;</a:t>
              </a:r>
              <a:endParaRPr lang="nl-NL" sz="2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96" name="Tekstvak 95"/>
            <p:cNvSpPr txBox="1"/>
            <p:nvPr/>
          </p:nvSpPr>
          <p:spPr>
            <a:xfrm>
              <a:off x="871314" y="2817390"/>
              <a:ext cx="139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  <a:latin typeface="Algerian" panose="04020705040A02060702" pitchFamily="82" charset="0"/>
                </a:rPr>
                <a:t>PRESTATIE</a:t>
              </a:r>
              <a:endParaRPr lang="nl-NL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7" name="Tekstvak 96"/>
            <p:cNvSpPr txBox="1"/>
            <p:nvPr/>
          </p:nvSpPr>
          <p:spPr>
            <a:xfrm>
              <a:off x="683569" y="3043569"/>
              <a:ext cx="925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 smtClean="0">
                  <a:solidFill>
                    <a:schemeClr val="bg1"/>
                  </a:solidFill>
                  <a:latin typeface="AR DELANEY" panose="02000000000000000000" pitchFamily="2" charset="0"/>
                </a:rPr>
                <a:t>FM</a:t>
              </a:r>
              <a:endParaRPr lang="nl-NL" sz="3600" dirty="0">
                <a:solidFill>
                  <a:schemeClr val="bg1"/>
                </a:solidFill>
                <a:latin typeface="AR DELANEY" panose="02000000000000000000" pitchFamily="2" charset="0"/>
              </a:endParaRPr>
            </a:p>
          </p:txBody>
        </p:sp>
        <p:sp>
          <p:nvSpPr>
            <p:cNvPr id="98" name="Tekstvak 97"/>
            <p:cNvSpPr txBox="1"/>
            <p:nvPr/>
          </p:nvSpPr>
          <p:spPr>
            <a:xfrm>
              <a:off x="1415467" y="3067751"/>
              <a:ext cx="8640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500" dirty="0">
                  <a:solidFill>
                    <a:schemeClr val="bg1"/>
                  </a:solidFill>
                </a:rPr>
                <a:t>p</a:t>
              </a:r>
              <a:r>
                <a:rPr lang="nl-NL" sz="1500" dirty="0" smtClean="0">
                  <a:solidFill>
                    <a:schemeClr val="bg1"/>
                  </a:solidFill>
                </a:rPr>
                <a:t>assend bij de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  <p:sp>
          <p:nvSpPr>
            <p:cNvPr id="100" name="Stroomdiagram: Proces 99"/>
            <p:cNvSpPr/>
            <p:nvPr/>
          </p:nvSpPr>
          <p:spPr>
            <a:xfrm>
              <a:off x="610558" y="2427733"/>
              <a:ext cx="1729194" cy="2321087"/>
            </a:xfrm>
            <a:prstGeom prst="flowChart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Tekstvak 108"/>
            <p:cNvSpPr txBox="1"/>
            <p:nvPr/>
          </p:nvSpPr>
          <p:spPr>
            <a:xfrm>
              <a:off x="663127" y="3550245"/>
              <a:ext cx="1748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solidFill>
                    <a:schemeClr val="bg1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STRATEGIE</a:t>
              </a:r>
              <a:endParaRPr lang="nl-NL" sz="2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0" name="Tekstvak 109"/>
            <p:cNvSpPr txBox="1"/>
            <p:nvPr/>
          </p:nvSpPr>
          <p:spPr>
            <a:xfrm>
              <a:off x="778763" y="393463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  <a:latin typeface="Magneto" panose="04030805050802020D02" pitchFamily="82" charset="0"/>
                  <a:cs typeface="Aharoni" panose="02010803020104030203" pitchFamily="2" charset="-79"/>
                </a:rPr>
                <a:t>VAN UW</a:t>
              </a:r>
              <a:endParaRPr lang="nl-NL" dirty="0">
                <a:solidFill>
                  <a:schemeClr val="bg1"/>
                </a:solidFill>
                <a:latin typeface="Magneto" panose="04030805050802020D02" pitchFamily="82" charset="0"/>
                <a:cs typeface="Aharoni" panose="02010803020104030203" pitchFamily="2" charset="-79"/>
              </a:endParaRPr>
            </a:p>
          </p:txBody>
        </p:sp>
        <p:sp>
          <p:nvSpPr>
            <p:cNvPr id="115" name="Tekstvak 114"/>
            <p:cNvSpPr txBox="1"/>
            <p:nvPr/>
          </p:nvSpPr>
          <p:spPr>
            <a:xfrm>
              <a:off x="778763" y="4199300"/>
              <a:ext cx="1500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organisatie</a:t>
              </a:r>
              <a:endParaRPr lang="nl-NL" sz="2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9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8229600" cy="857250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ik b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010523" y="2199765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Mistral" panose="03090702030407020403" pitchFamily="66" charset="0"/>
              </a:rPr>
              <a:t>verbindend</a:t>
            </a:r>
            <a:endParaRPr lang="nl-NL" sz="4000" dirty="0">
              <a:solidFill>
                <a:schemeClr val="bg1"/>
              </a:solidFill>
              <a:latin typeface="Mistral" panose="030907020304070204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380125" y="944575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resultaatgericht</a:t>
            </a:r>
            <a:endParaRPr lang="nl-NL" sz="4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932835" y="3435846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creatief</a:t>
            </a:r>
            <a:endParaRPr lang="nl-NL" sz="48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583971" y="1569838"/>
            <a:ext cx="627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chemeClr val="bg1"/>
                </a:solidFill>
                <a:latin typeface="AR DARLING" panose="02000000000000000000" pitchFamily="2" charset="0"/>
              </a:rPr>
              <a:t>d</a:t>
            </a:r>
            <a:r>
              <a:rPr lang="nl-NL" sz="48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ienend leider</a:t>
            </a:r>
            <a:endParaRPr lang="nl-NL" sz="48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15962" y="2944564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ondernemend</a:t>
            </a:r>
            <a:endParaRPr lang="nl-NL" sz="44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5-puntige ster 10"/>
          <p:cNvSpPr/>
          <p:nvPr/>
        </p:nvSpPr>
        <p:spPr>
          <a:xfrm>
            <a:off x="3282022" y="4437758"/>
            <a:ext cx="432048" cy="36624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5-puntige ster 11"/>
          <p:cNvSpPr/>
          <p:nvPr/>
        </p:nvSpPr>
        <p:spPr>
          <a:xfrm>
            <a:off x="3861729" y="4437758"/>
            <a:ext cx="432048" cy="36624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untige ster 12"/>
          <p:cNvSpPr/>
          <p:nvPr/>
        </p:nvSpPr>
        <p:spPr>
          <a:xfrm>
            <a:off x="4438328" y="4432683"/>
            <a:ext cx="432048" cy="36624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5-puntige ster 13"/>
          <p:cNvSpPr/>
          <p:nvPr/>
        </p:nvSpPr>
        <p:spPr>
          <a:xfrm>
            <a:off x="5608250" y="4437758"/>
            <a:ext cx="432048" cy="36624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5-puntige ster 14"/>
          <p:cNvSpPr/>
          <p:nvPr/>
        </p:nvSpPr>
        <p:spPr>
          <a:xfrm>
            <a:off x="5038742" y="4437758"/>
            <a:ext cx="432048" cy="36624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6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139702"/>
            <a:ext cx="8229600" cy="8572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nteresse? neem c</a:t>
            </a:r>
            <a:r>
              <a:rPr lang="nl-NL" dirty="0" smtClean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</a:t>
            </a:r>
            <a:r>
              <a:rPr lang="nl-NL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ntact op:</a:t>
            </a:r>
            <a:endParaRPr lang="nl-NL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8" name="Rechte verbindingslijn 7"/>
          <p:cNvCxnSpPr/>
          <p:nvPr/>
        </p:nvCxnSpPr>
        <p:spPr>
          <a:xfrm>
            <a:off x="1259632" y="195486"/>
            <a:ext cx="0" cy="208823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27784" y="3075806"/>
            <a:ext cx="3456384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info@mmc-fm.nl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+31 (0)6 52 61 28 91</a:t>
            </a:r>
          </a:p>
          <a:p>
            <a:pPr marL="0" indent="0">
              <a:buNone/>
            </a:pPr>
            <a:r>
              <a:rPr lang="nl-NL" sz="24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www.mmcfm.nl</a:t>
            </a:r>
            <a:endParaRPr lang="nl-NL" sz="24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2658209" y="3253128"/>
            <a:ext cx="299606" cy="1065065"/>
            <a:chOff x="2658209" y="3253128"/>
            <a:chExt cx="299606" cy="1065065"/>
          </a:xfrm>
        </p:grpSpPr>
        <p:sp>
          <p:nvSpPr>
            <p:cNvPr id="6" name="Freeform 42"/>
            <p:cNvSpPr>
              <a:spLocks noEditPoints="1"/>
            </p:cNvSpPr>
            <p:nvPr/>
          </p:nvSpPr>
          <p:spPr bwMode="auto">
            <a:xfrm>
              <a:off x="2668430" y="4072149"/>
              <a:ext cx="285846" cy="246044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86"/>
            <p:cNvSpPr>
              <a:spLocks noEditPoints="1"/>
            </p:cNvSpPr>
            <p:nvPr/>
          </p:nvSpPr>
          <p:spPr bwMode="auto">
            <a:xfrm>
              <a:off x="2710136" y="3579862"/>
              <a:ext cx="195752" cy="329358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74"/>
            <p:cNvSpPr>
              <a:spLocks noEditPoints="1"/>
            </p:cNvSpPr>
            <p:nvPr/>
          </p:nvSpPr>
          <p:spPr bwMode="auto">
            <a:xfrm>
              <a:off x="2658209" y="3253128"/>
              <a:ext cx="299606" cy="2323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8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112</Words>
  <Application>Microsoft Office PowerPoint</Application>
  <PresentationFormat>Diavoorstelling (16:9)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Aangenaam!</vt:lpstr>
      <vt:lpstr>PowerPoint-presentatie</vt:lpstr>
      <vt:lpstr>PowerPoint-presentatie</vt:lpstr>
      <vt:lpstr>wat ik doe</vt:lpstr>
      <vt:lpstr>ik ben</vt:lpstr>
      <vt:lpstr>interesse? neem contact op: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Maxine McCombs</dc:creator>
  <cp:lastModifiedBy>Maxine McCombs</cp:lastModifiedBy>
  <cp:revision>36</cp:revision>
  <dcterms:created xsi:type="dcterms:W3CDTF">2017-01-01T11:33:59Z</dcterms:created>
  <dcterms:modified xsi:type="dcterms:W3CDTF">2017-01-06T11:14:40Z</dcterms:modified>
</cp:coreProperties>
</file>