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B.COM (B.M)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B.COM (B.M) STUDENTS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B.COM (B.M) STUDENTS</dc:title>
  <dc:creator>Student</dc:creator>
  <cp:lastModifiedBy>Student</cp:lastModifiedBy>
  <cp:revision>1</cp:revision>
  <dcterms:created xsi:type="dcterms:W3CDTF">2006-08-16T00:00:00Z</dcterms:created>
  <dcterms:modified xsi:type="dcterms:W3CDTF">2022-10-11T08:37:20Z</dcterms:modified>
</cp:coreProperties>
</file>