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2_9-Story/PreparingfortheupcomingInfluenzaSeasonInTheUnitedStat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591384-4B9B-4C31-99E3-C3011DDB86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2.9 -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1F280F-4896-4698-ADED-CA2B3681E2B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2/19/2025 1:32:59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aring for the upcoming Influenza Season In The United States1" id="2" name="slide2">
            <a:extLst>
              <a:ext uri="{FF2B5EF4-FFF2-40B4-BE49-F238E27FC236}">
                <a16:creationId xmlns:a16="http://schemas.microsoft.com/office/drawing/2014/main" id="{46296C69-A123-43F7-85AA-3FC99E3F4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77" y="0"/>
            <a:ext cx="5337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aring for the upcoming Influenza Season In The United States3" id="3" name="slide3">
            <a:extLst>
              <a:ext uri="{FF2B5EF4-FFF2-40B4-BE49-F238E27FC236}">
                <a16:creationId xmlns:a16="http://schemas.microsoft.com/office/drawing/2014/main" id="{DC019DC4-839F-4439-AAE3-138F6BF2DF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77" y="0"/>
            <a:ext cx="5337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aring for the upcoming Influenza Season In The United States4" id="4" name="slide4">
            <a:extLst>
              <a:ext uri="{FF2B5EF4-FFF2-40B4-BE49-F238E27FC236}">
                <a16:creationId xmlns:a16="http://schemas.microsoft.com/office/drawing/2014/main" id="{7E573631-FED2-440F-82F0-976208AE6F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77" y="0"/>
            <a:ext cx="5337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aring for the upcoming Influenza Season In The United States5" id="5" name="slide5">
            <a:extLst>
              <a:ext uri="{FF2B5EF4-FFF2-40B4-BE49-F238E27FC236}">
                <a16:creationId xmlns:a16="http://schemas.microsoft.com/office/drawing/2014/main" id="{265C8012-2EFB-44B0-837C-70459AEE1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77" y="0"/>
            <a:ext cx="5337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paring for the upcoming Influenza Season In The United States6" id="6" name="slide6">
            <a:extLst>
              <a:ext uri="{FF2B5EF4-FFF2-40B4-BE49-F238E27FC236}">
                <a16:creationId xmlns:a16="http://schemas.microsoft.com/office/drawing/2014/main" id="{E64AB25C-E2ED-4EC1-9E9E-26B1D3A9DF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77" y="0"/>
            <a:ext cx="5337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2025-02-19T13:33:02Z</dcterms:created>
  <dcterms:modified xsi:type="dcterms:W3CDTF">2025-02-19T13:33:02Z</dcterms:modified>
</cp:coreProperties>
</file>