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FF17307-BB9E-4B37-BCD8-73FD51A7A47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580-44CD-492A-9155-370E75096419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377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7307-BB9E-4B37-BCD8-73FD51A7A47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580-44CD-492A-9155-370E75096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3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7307-BB9E-4B37-BCD8-73FD51A7A47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580-44CD-492A-9155-370E7509641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7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7307-BB9E-4B37-BCD8-73FD51A7A47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580-44CD-492A-9155-370E75096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48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7307-BB9E-4B37-BCD8-73FD51A7A47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580-44CD-492A-9155-370E7509641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499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7307-BB9E-4B37-BCD8-73FD51A7A47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580-44CD-492A-9155-370E75096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51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7307-BB9E-4B37-BCD8-73FD51A7A47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580-44CD-492A-9155-370E75096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85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7307-BB9E-4B37-BCD8-73FD51A7A47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580-44CD-492A-9155-370E75096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1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7307-BB9E-4B37-BCD8-73FD51A7A47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580-44CD-492A-9155-370E75096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7307-BB9E-4B37-BCD8-73FD51A7A47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580-44CD-492A-9155-370E750964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8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7307-BB9E-4B37-BCD8-73FD51A7A47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580-44CD-492A-9155-370E7509641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52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F17307-BB9E-4B37-BCD8-73FD51A7A47E}" type="datetimeFigureOut">
              <a:rPr lang="ru-RU" smtClean="0"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5694580-44CD-492A-9155-370E7509641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09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85909" y="5274452"/>
            <a:ext cx="3706091" cy="85877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Triumphal Gate</a:t>
            </a:r>
            <a:endParaRPr lang="ru-RU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4691" y="4549676"/>
            <a:ext cx="7287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Performed by a student of the College </a:t>
            </a:r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MADC named after A. A.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Nikolaev</a:t>
            </a:r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Groups 1IP1</a:t>
            </a:r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Abramova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Alexandra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Anatolyevna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99" y="289279"/>
            <a:ext cx="5790430" cy="3243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289279"/>
            <a:ext cx="5766453" cy="3243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695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17419" y="196748"/>
            <a:ext cx="622069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The Moscow Triumphal Gate (Triumphal Arch) is a triumphal arch in Moscow. Built in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1829</a:t>
            </a: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-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1834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Tverskaya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Zastava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Square in honor of the victory in the Patriotic War of 1812. Dismantled in 1936. A replica of the gate was built in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1966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-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1968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Kutuzovsky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Prospekt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or Victory Square in the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Poklonnaya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Gora area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r>
              <a:rPr lang="ru-R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Triumphal Gate on Victory Square is one of the most recognizable sights of the capital. There are few people left who saw the structure in a completely different place.</a:t>
            </a:r>
            <a:endParaRPr lang="ru-R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Andalus" panose="02020603050405020304" pitchFamily="18" charset="-78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26" y="1236981"/>
            <a:ext cx="4475176" cy="44751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992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0546" y="493829"/>
            <a:ext cx="525087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At the beginning of the 21st century, the Triumphal Gate needs restoration, and it was carried out in 2012. The territory around it was improved: the gardeners laid out new flower beds, engineers redesigned the system of artistic illumination. The renovated monument has become one of the gifts to Muscovites for the City Day.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ndalus" panose="02020603050405020304" pitchFamily="18" charset="-78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55886"/>
            <a:ext cx="4558145" cy="60775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370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</TotalTime>
  <Words>180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Andalus</vt:lpstr>
      <vt:lpstr>Calibri</vt:lpstr>
      <vt:lpstr>Times New Roman</vt:lpstr>
      <vt:lpstr>Tw Cen MT</vt:lpstr>
      <vt:lpstr>Tw Cen MT Condensed</vt:lpstr>
      <vt:lpstr>Wingdings 3</vt:lpstr>
      <vt:lpstr>Интеграл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Александра</dc:creator>
  <cp:lastModifiedBy>Александра</cp:lastModifiedBy>
  <cp:revision>3</cp:revision>
  <dcterms:created xsi:type="dcterms:W3CDTF">2022-11-25T15:16:47Z</dcterms:created>
  <dcterms:modified xsi:type="dcterms:W3CDTF">2022-11-25T16:00:28Z</dcterms:modified>
</cp:coreProperties>
</file>