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73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8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2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0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3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8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8DCBC9-7EA3-4475-857C-34887F9BDD1D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011686-F298-44E1-B244-4632D8B97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07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D20EF1-839F-CA23-7769-D90B4F32BFC2}"/>
              </a:ext>
            </a:extLst>
          </p:cNvPr>
          <p:cNvSpPr/>
          <p:nvPr/>
        </p:nvSpPr>
        <p:spPr>
          <a:xfrm>
            <a:off x="8425665" y="4994918"/>
            <a:ext cx="36735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подготовили </a:t>
            </a:r>
          </a:p>
          <a:p>
            <a:pPr algn="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Обучающиеся ГБПОУ</a:t>
            </a:r>
          </a:p>
          <a:p>
            <a:pPr algn="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МАДК им. А.А. Николаева</a:t>
            </a:r>
          </a:p>
          <a:p>
            <a:pPr algn="r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1ИП1</a:t>
            </a:r>
          </a:p>
          <a:p>
            <a:pPr algn="r"/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Абрамова Александра Анатольевна</a:t>
            </a:r>
          </a:p>
          <a:p>
            <a:pPr algn="r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Пермякова Евгения Алексеевна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EB5A93-2A35-680B-3145-B5FBB9C852C4}"/>
              </a:ext>
            </a:extLst>
          </p:cNvPr>
          <p:cNvSpPr/>
          <p:nvPr/>
        </p:nvSpPr>
        <p:spPr>
          <a:xfrm>
            <a:off x="3248077" y="108756"/>
            <a:ext cx="56958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Обществознание </a:t>
            </a:r>
          </a:p>
          <a:p>
            <a:pPr algn="ctr"/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ru-RU" sz="4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Конфедерация»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A6B728-3DDC-3BFF-1767-E13DF726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5" y="1773432"/>
            <a:ext cx="6245560" cy="409864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05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3DA1A1-73FA-9EAD-7FE2-A832FEB51D9A}"/>
              </a:ext>
            </a:extLst>
          </p:cNvPr>
          <p:cNvSpPr/>
          <p:nvPr/>
        </p:nvSpPr>
        <p:spPr>
          <a:xfrm>
            <a:off x="4465073" y="171126"/>
            <a:ext cx="32618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BF6414-B6CC-7BA9-FAFC-ADB09D825622}"/>
              </a:ext>
            </a:extLst>
          </p:cNvPr>
          <p:cNvSpPr/>
          <p:nvPr/>
        </p:nvSpPr>
        <p:spPr>
          <a:xfrm>
            <a:off x="226501" y="1546856"/>
            <a:ext cx="5537232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Определение конфедерации;</a:t>
            </a:r>
          </a:p>
          <a:p>
            <a:r>
              <a:rPr lang="ru-RU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Признаки конфедерации;</a:t>
            </a:r>
          </a:p>
          <a:p>
            <a:r>
              <a:rPr lang="ru-RU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Страны, относящиеся к конфедерации;</a:t>
            </a:r>
          </a:p>
          <a:p>
            <a:r>
              <a:rPr lang="ru-RU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4) Итог.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EEA1E9-2848-DB89-41E6-D70C44FB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17" y="1983430"/>
            <a:ext cx="5219178" cy="381000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61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B63F3-46CC-3EC6-77E4-5CFE388B667F}"/>
              </a:ext>
            </a:extLst>
          </p:cNvPr>
          <p:cNvSpPr txBox="1"/>
          <p:nvPr/>
        </p:nvSpPr>
        <p:spPr>
          <a:xfrm>
            <a:off x="4482549" y="239403"/>
            <a:ext cx="3226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7DD926-B980-16B6-9E57-083157F042B8}"/>
              </a:ext>
            </a:extLst>
          </p:cNvPr>
          <p:cNvSpPr/>
          <p:nvPr/>
        </p:nvSpPr>
        <p:spPr>
          <a:xfrm>
            <a:off x="92766" y="1516123"/>
            <a:ext cx="528761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Конфедерация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государственного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или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государственно-правовой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союз суверенных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государств, созданных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 целей.</a:t>
            </a:r>
            <a:endParaRPr lang="ru-RU" sz="3600" b="0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957494-84A7-CC80-32F6-D6831226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0" y="1888909"/>
            <a:ext cx="6718854" cy="447923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5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349DCA-1EE0-E342-6C3C-D1FB75618480}"/>
              </a:ext>
            </a:extLst>
          </p:cNvPr>
          <p:cNvSpPr/>
          <p:nvPr/>
        </p:nvSpPr>
        <p:spPr>
          <a:xfrm>
            <a:off x="4833475" y="144622"/>
            <a:ext cx="25250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ризнаки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4F3A-3DF7-B8ED-43AE-1AAF3D044B04}"/>
              </a:ext>
            </a:extLst>
          </p:cNvPr>
          <p:cNvSpPr txBox="1"/>
          <p:nvPr/>
        </p:nvSpPr>
        <p:spPr>
          <a:xfrm>
            <a:off x="185530" y="1006828"/>
            <a:ext cx="1182093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суверенитета и государственности у всех субъектов;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право на сецессию (выход из конфедерации);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собственного законодательства, органов власти, вооруженных сил у членов конфедерации;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общего гражданства;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по всем общим вопросам принимаются субъектами единогласно, а не по принципу большинства;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 общей денежной системы;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финансовые и налоговые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15042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FD6763-558A-2BDE-F342-D051793D46E6}"/>
              </a:ext>
            </a:extLst>
          </p:cNvPr>
          <p:cNvSpPr/>
          <p:nvPr/>
        </p:nvSpPr>
        <p:spPr>
          <a:xfrm>
            <a:off x="1268011" y="131370"/>
            <a:ext cx="96559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Страны, относящиеся к конфедерации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6C701-3645-0EA6-03A0-768AE1FEC481}"/>
              </a:ext>
            </a:extLst>
          </p:cNvPr>
          <p:cNvSpPr txBox="1"/>
          <p:nvPr/>
        </p:nvSpPr>
        <p:spPr>
          <a:xfrm>
            <a:off x="198783" y="1491330"/>
            <a:ext cx="80838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конфедерации относятся только Швейцария, Босния и Герцеговина, и то очень условно, так как Швейцария, несмотря на своё официальное название - Швейцарская Конфедерация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настоящее время представляет собой классическую федерацию, хотя многие века (1291-1848) действительно была конфедерацией. Босния и Герцеговина официально федерация, но фактически - конфедерация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8EA4CC-6999-E010-8989-77E3EFFC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70" y="1311964"/>
            <a:ext cx="2822069" cy="5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FD6763-558A-2BDE-F342-D051793D46E6}"/>
              </a:ext>
            </a:extLst>
          </p:cNvPr>
          <p:cNvSpPr/>
          <p:nvPr/>
        </p:nvSpPr>
        <p:spPr>
          <a:xfrm>
            <a:off x="1268013" y="131370"/>
            <a:ext cx="96559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Страны, относящиеся к конфедерации</a:t>
            </a:r>
          </a:p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(в истории)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6C701-3645-0EA6-03A0-768AE1FEC481}"/>
              </a:ext>
            </a:extLst>
          </p:cNvPr>
          <p:cNvSpPr txBox="1"/>
          <p:nvPr/>
        </p:nvSpPr>
        <p:spPr>
          <a:xfrm>
            <a:off x="198783" y="1463651"/>
            <a:ext cx="117944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Речь Посполитая являлась конфедерацией, образованной объединением Польского Королевства и Великого княжества Литовского.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1861-1865 годах существовали Конфедеративные Штаты Америки.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Последними из существовавших конфедераций были Сербия и Черногория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Сербия+Черногория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2003-2006), 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Сенегамбия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Сенегал+Гамбия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1982-1989), Союз Африканских Государств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Мали+Гана+Гвинея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1960-1962).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названия, фактическими конфедерациями были Объединённая Арабская Республика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Египет+Сирия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1958-1961; 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Египет+Сирия+Ирак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1963), Арабская Федерация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Ирак+Иордания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1958), Федерация Арабских Республик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Египет+Сирия+Ливия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1971), Арабская Исламская Республика (</a:t>
            </a:r>
            <a:r>
              <a:rPr lang="ru-RU" sz="2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Ливия+Тунис</a:t>
            </a:r>
            <a:r>
              <a:rPr lang="ru-RU" sz="2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1974).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9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196C9D-71D8-F007-7471-F59E61F078A8}"/>
              </a:ext>
            </a:extLst>
          </p:cNvPr>
          <p:cNvSpPr/>
          <p:nvPr/>
        </p:nvSpPr>
        <p:spPr>
          <a:xfrm>
            <a:off x="5345634" y="277144"/>
            <a:ext cx="15007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DDCAD-9421-6DE3-24F9-766219458D76}"/>
              </a:ext>
            </a:extLst>
          </p:cNvPr>
          <p:cNvSpPr txBox="1"/>
          <p:nvPr/>
        </p:nvSpPr>
        <p:spPr>
          <a:xfrm>
            <a:off x="198782" y="1747682"/>
            <a:ext cx="52876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Конфедерация (от позднелатинского </a:t>
            </a:r>
            <a:r>
              <a:rPr lang="ru-RU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confoederatio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союз, объединение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»), Союз государств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союз суверенных государств, заключивших конфедеративный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таким образом объединившихся для решения общих задач и проведения совместных действий.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213B70-EB5A-1956-961F-F9741364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06" y="2226365"/>
            <a:ext cx="5907412" cy="392252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0033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85</TotalTime>
  <Words>346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Times New Roman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Кирсанова</dc:creator>
  <cp:lastModifiedBy>Александра Кирсанова</cp:lastModifiedBy>
  <cp:revision>1</cp:revision>
  <dcterms:created xsi:type="dcterms:W3CDTF">2023-03-22T14:54:26Z</dcterms:created>
  <dcterms:modified xsi:type="dcterms:W3CDTF">2023-03-22T16:29:54Z</dcterms:modified>
</cp:coreProperties>
</file>