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3A07-C88C-4980-9CB2-580A189C469B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14F08-60C8-4901-96C3-5E7BC0444C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6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3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2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744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5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48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1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72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6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8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EAACC7-3B3F-47D1-959A-EF58926E955E}" type="datetimeFigureOut">
              <a:rPr lang="en-US" smtClean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D7C973-61DB-4688-A597-AF40B31070CF}"/>
              </a:ext>
            </a:extLst>
          </p:cNvPr>
          <p:cNvSpPr/>
          <p:nvPr/>
        </p:nvSpPr>
        <p:spPr>
          <a:xfrm>
            <a:off x="710352" y="0"/>
            <a:ext cx="1077129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Presentation about the</a:t>
            </a:r>
          </a:p>
          <a:p>
            <a:r>
              <a:rPr lang="en-US" sz="8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</a:t>
            </a:r>
            <a:r>
              <a:rPr lang="en-US" sz="8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adet class</a:t>
            </a:r>
            <a:endParaRPr lang="ru-RU" sz="8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198179-CFD2-4473-A54D-0DA8523460A1}"/>
              </a:ext>
            </a:extLst>
          </p:cNvPr>
          <p:cNvSpPr/>
          <p:nvPr/>
        </p:nvSpPr>
        <p:spPr>
          <a:xfrm>
            <a:off x="615680" y="3246723"/>
            <a:ext cx="414902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Performed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by Abramova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Alexandra</a:t>
            </a:r>
            <a:endParaRPr lang="ru-RU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070B33-246F-4732-8956-9639D7D80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01" y="1681070"/>
            <a:ext cx="6394228" cy="47956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967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786A66-50BA-412C-A65E-61823B9C6678}"/>
              </a:ext>
            </a:extLst>
          </p:cNvPr>
          <p:cNvSpPr/>
          <p:nvPr/>
        </p:nvSpPr>
        <p:spPr>
          <a:xfrm>
            <a:off x="208647" y="1770807"/>
            <a:ext cx="585451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1) We were forced to go to this class</a:t>
            </a:r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;</a:t>
            </a:r>
            <a:endParaRPr 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2) I hate school</a:t>
            </a:r>
            <a:r>
              <a:rPr lang="ru-RU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;</a:t>
            </a:r>
          </a:p>
          <a:p>
            <a:pPr algn="ctr"/>
            <a:r>
              <a:rPr lang="ru-RU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3)</a:t>
            </a:r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Unnecessary lesson and extra classes</a:t>
            </a:r>
            <a:endParaRPr lang="ru-RU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7E04CC-97F1-4C46-83AF-9EB230D1C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02" y="218185"/>
            <a:ext cx="5744831" cy="32314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9E3DED-B47E-4D01-AFBE-B12082206B42}"/>
              </a:ext>
            </a:extLst>
          </p:cNvPr>
          <p:cNvSpPr/>
          <p:nvPr/>
        </p:nvSpPr>
        <p:spPr>
          <a:xfrm>
            <a:off x="125882" y="218185"/>
            <a:ext cx="602004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Reasons why I don’t like</a:t>
            </a:r>
            <a:endParaRPr lang="ru-RU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the cadet class </a:t>
            </a:r>
            <a:r>
              <a:rPr lang="ru-RU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:</a:t>
            </a:r>
            <a:endParaRPr lang="ru-RU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BD03C-6D46-496A-A825-FE7854316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39" y="3723641"/>
            <a:ext cx="5184309" cy="29161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8274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1164B1-FE33-425C-B972-7832247F56C0}"/>
              </a:ext>
            </a:extLst>
          </p:cNvPr>
          <p:cNvSpPr/>
          <p:nvPr/>
        </p:nvSpPr>
        <p:spPr>
          <a:xfrm>
            <a:off x="5318620" y="180708"/>
            <a:ext cx="580697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The clothes have many </a:t>
            </a:r>
          </a:p>
          <a:p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layers and</a:t>
            </a:r>
          </a:p>
          <a:p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it is not</a:t>
            </a:r>
          </a:p>
          <a:p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comfortable!</a:t>
            </a:r>
            <a:endParaRPr lang="ru-RU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6F5CE8-BD2B-4BDC-9008-DA45394E5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188" y="1266844"/>
            <a:ext cx="3043377" cy="54104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39918D-FB7D-4F96-9FD3-493A1539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" y="234583"/>
            <a:ext cx="4801608" cy="63888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131E7A-D984-4D06-AB91-806E5729C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94" y="2963666"/>
            <a:ext cx="2744813" cy="36597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7265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1B3D3-9E22-4C85-A903-19243486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8" y="467862"/>
            <a:ext cx="4606559" cy="61420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3BF20-8171-4CFF-8471-B733E682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983" y="1061728"/>
            <a:ext cx="4161159" cy="55482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25FDD2-D436-4C9C-ABAA-3DE1B7D4F64E}"/>
              </a:ext>
            </a:extLst>
          </p:cNvPr>
          <p:cNvSpPr/>
          <p:nvPr/>
        </p:nvSpPr>
        <p:spPr>
          <a:xfrm>
            <a:off x="4961183" y="197210"/>
            <a:ext cx="542603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Parades by parades, but </a:t>
            </a: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nobody </a:t>
            </a: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canceled </a:t>
            </a:r>
          </a:p>
          <a:p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the </a:t>
            </a:r>
          </a:p>
          <a:p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</a:t>
            </a:r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omework</a:t>
            </a:r>
            <a:endParaRPr lang="ru-RU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C796AB-D697-400C-94EE-2394D0A2D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79" y="3367309"/>
            <a:ext cx="2429441" cy="32426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1064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C9197E-EA2E-4C97-BF03-BE08181A7B72}"/>
              </a:ext>
            </a:extLst>
          </p:cNvPr>
          <p:cNvSpPr/>
          <p:nvPr/>
        </p:nvSpPr>
        <p:spPr>
          <a:xfrm>
            <a:off x="2405021" y="1166842"/>
            <a:ext cx="7381957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THE END</a:t>
            </a:r>
          </a:p>
          <a:p>
            <a:pPr algn="ctr"/>
            <a:r>
              <a:rPr 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 </a:t>
            </a:r>
          </a:p>
          <a:p>
            <a:pPr algn="ctr"/>
            <a:r>
              <a:rPr 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for watching!</a:t>
            </a:r>
            <a:r>
              <a:rPr lang="en-US" sz="9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ru-RU" sz="9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84703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71</TotalTime>
  <Words>70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Сланец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Алсу Хайретдинова</dc:creator>
  <cp:lastModifiedBy>Алсу Хайретдинова</cp:lastModifiedBy>
  <cp:revision>7</cp:revision>
  <dcterms:created xsi:type="dcterms:W3CDTF">2021-01-21T15:54:27Z</dcterms:created>
  <dcterms:modified xsi:type="dcterms:W3CDTF">2021-01-21T17:06:16Z</dcterms:modified>
</cp:coreProperties>
</file>