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4" r:id="rId9"/>
    <p:sldId id="263" r:id="rId10"/>
    <p:sldId id="269" r:id="rId11"/>
    <p:sldId id="271" r:id="rId12"/>
    <p:sldId id="273" r:id="rId13"/>
    <p:sldId id="280" r:id="rId14"/>
    <p:sldId id="283" r:id="rId15"/>
    <p:sldId id="282" r:id="rId16"/>
    <p:sldId id="281" r:id="rId17"/>
    <p:sldId id="275" r:id="rId18"/>
    <p:sldId id="286" r:id="rId19"/>
    <p:sldId id="277" r:id="rId20"/>
    <p:sldId id="28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A9EE-FA88-412C-9312-50A6361FA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29979"/>
          </a:xfrm>
        </p:spPr>
        <p:txBody>
          <a:bodyPr anchor="t">
            <a:normAutofit fontScale="90000"/>
          </a:bodyPr>
          <a:lstStyle/>
          <a:p>
            <a:r>
              <a:rPr lang="en-CA" sz="4900" b="1" u="sng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Stallions</a:t>
            </a:r>
            <a:r>
              <a:rPr lang="en-CA" b="1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/>
            </a:r>
            <a:br>
              <a:rPr lang="en-CA" b="1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</a:br>
            <a:endParaRPr lang="en-CA" b="1" dirty="0">
              <a:solidFill>
                <a:srgbClr val="C00000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DCB32-DEA4-4CE9-A022-5C1D2BC4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50837"/>
            <a:ext cx="8689976" cy="2613890"/>
          </a:xfrm>
        </p:spPr>
        <p:txBody>
          <a:bodyPr anchor="ctr" anchorCtr="1">
            <a:noAutofit/>
          </a:bodyPr>
          <a:lstStyle/>
          <a:p>
            <a:endParaRPr lang="en-CA" sz="2400" b="1" cap="none" dirty="0">
              <a:solidFill>
                <a:schemeClr val="tx1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b="1" cap="none" dirty="0" err="1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Junaid</a:t>
            </a:r>
            <a:r>
              <a:rPr lang="en-CA" sz="2400" b="1" cap="none" dirty="0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Shah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b="1" cap="none" dirty="0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Maulik Patel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b="1" cap="none" dirty="0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Brad </a:t>
            </a:r>
            <a:r>
              <a:rPr lang="en-CA" sz="2400" b="1" cap="none" dirty="0" err="1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Berezowski</a:t>
            </a:r>
            <a:endParaRPr lang="en-CA" sz="2400" b="1" cap="none" dirty="0">
              <a:solidFill>
                <a:schemeClr val="tx1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b="1" cap="none" dirty="0" err="1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Phonpiya</a:t>
            </a:r>
            <a:r>
              <a:rPr lang="en-CA" sz="2400" b="1" cap="none" dirty="0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</a:t>
            </a:r>
            <a:r>
              <a:rPr lang="en-CA" sz="2400" b="1" cap="none" dirty="0" err="1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Vikiset</a:t>
            </a:r>
            <a:r>
              <a:rPr lang="en-CA" sz="2400" b="1" cap="none" dirty="0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(Paul)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2400" b="1" cap="none" dirty="0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Afolabi </a:t>
            </a:r>
            <a:r>
              <a:rPr lang="en-CA" sz="2400" b="1" cap="none" dirty="0" err="1">
                <a:solidFill>
                  <a:schemeClr val="tx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Fadimu</a:t>
            </a:r>
            <a:endParaRPr lang="en-CA" sz="2400" b="1" cap="none" dirty="0">
              <a:solidFill>
                <a:schemeClr val="tx1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400" b="1" cap="none" dirty="0">
              <a:solidFill>
                <a:schemeClr val="tx1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7D4-ECE3-4EB8-9C01-5C07DF3B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6E32-A6CD-4838-8304-FB5D3D276F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r>
              <a:rPr lang="en-CA" sz="2400" cap="none" dirty="0">
                <a:latin typeface="Berlin Sans FB Demi" panose="020E0802020502020306" pitchFamily="34" charset="0"/>
              </a:rPr>
              <a:t>WBS and Scope matches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Schedule and timesheet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Learning new technology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Balance between personal life and project work</a:t>
            </a:r>
          </a:p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Communication</a:t>
            </a:r>
          </a:p>
          <a:p>
            <a:endParaRPr lang="en-CA" sz="24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B5E-BFE3-4A38-9CBE-3047611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Went Wrong!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2F67-BA54-4AC2-AB1A-1FD4DCA9F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r>
              <a:rPr lang="en-CA" sz="2400" cap="none" dirty="0">
                <a:latin typeface="Berlin Sans FB Demi" panose="020E0802020502020306" pitchFamily="34" charset="0"/>
              </a:rPr>
              <a:t>Miscommunications / misunderstanding in passive communication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Unforeseen issues within software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Initially no ground rules were set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Time allocation</a:t>
            </a:r>
          </a:p>
        </p:txBody>
      </p:sp>
    </p:spTree>
    <p:extLst>
      <p:ext uri="{BB962C8B-B14F-4D97-AF65-F5344CB8AC3E}">
        <p14:creationId xmlns:p14="http://schemas.microsoft.com/office/powerpoint/2010/main" val="34167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4B3D-FEDF-448C-B513-60F8AF59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Went Right!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A16C-B4CC-4FDC-B212-0DA9A0C7C0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r>
              <a:rPr lang="en-CA" sz="2400" cap="none" dirty="0">
                <a:latin typeface="Berlin Sans FB Demi" panose="020E0802020502020306" pitchFamily="34" charset="0"/>
              </a:rPr>
              <a:t>Issues were resolved as soon as possible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Offered help to each other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Scrum meeting helped to track the project development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Positive mentality</a:t>
            </a:r>
          </a:p>
          <a:p>
            <a:r>
              <a:rPr lang="en-CA" sz="2400" cap="none" dirty="0">
                <a:latin typeface="Berlin Sans FB Demi" panose="020E0802020502020306" pitchFamily="34" charset="0"/>
              </a:rPr>
              <a:t>Tasks were completed on time</a:t>
            </a:r>
          </a:p>
          <a:p>
            <a:endParaRPr lang="en-CA" sz="24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5385-2758-4411-BD9C-E0C3DD39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Project Management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6E92-D86F-4B94-9C80-E3C9EAE5C7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CA" sz="2400" cap="none" dirty="0">
                <a:latin typeface="Berlin Sans FB Demi" panose="020E0802020502020306" pitchFamily="34" charset="0"/>
              </a:rPr>
              <a:t>Initiation</a:t>
            </a:r>
          </a:p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Project charter</a:t>
            </a:r>
          </a:p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Game design document</a:t>
            </a:r>
          </a:p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Initiation of team building activities</a:t>
            </a:r>
          </a:p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Time capacity analysis</a:t>
            </a:r>
          </a:p>
        </p:txBody>
      </p:sp>
    </p:spTree>
    <p:extLst>
      <p:ext uri="{BB962C8B-B14F-4D97-AF65-F5344CB8AC3E}">
        <p14:creationId xmlns:p14="http://schemas.microsoft.com/office/powerpoint/2010/main" val="10884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0CBA-287B-4378-8A9B-DB666B95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Project Management Process: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1D3B-8E77-410E-B801-2F8CDE9993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CA" sz="2400" b="1" cap="none" dirty="0">
                <a:latin typeface="Berlin Sans FB Demi" panose="020E0802020502020306" pitchFamily="34" charset="0"/>
              </a:rPr>
              <a:t>Planning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Project Scope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Work Breakdown Structure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Time Estimating Worksheet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Work Schedule</a:t>
            </a:r>
          </a:p>
        </p:txBody>
      </p:sp>
    </p:spTree>
    <p:extLst>
      <p:ext uri="{BB962C8B-B14F-4D97-AF65-F5344CB8AC3E}">
        <p14:creationId xmlns:p14="http://schemas.microsoft.com/office/powerpoint/2010/main" val="19208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D74E-DA13-4359-BED9-80123B6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Project Management Process: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055F-78BE-40E5-904E-AE1A15C9EC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Autofit/>
          </a:bodyPr>
          <a:lstStyle/>
          <a:p>
            <a:pPr marL="0" indent="0">
              <a:buNone/>
            </a:pPr>
            <a:r>
              <a:rPr lang="en-CA" sz="2400" b="1" cap="none" dirty="0">
                <a:latin typeface="Berlin Sans FB Demi" panose="020E0802020502020306" pitchFamily="34" charset="0"/>
              </a:rPr>
              <a:t>Execution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Game Development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Scrum Worksheet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Status Meetings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Change Request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Update Change Log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Quality Assurance Document</a:t>
            </a:r>
          </a:p>
        </p:txBody>
      </p:sp>
    </p:spTree>
    <p:extLst>
      <p:ext uri="{BB962C8B-B14F-4D97-AF65-F5344CB8AC3E}">
        <p14:creationId xmlns:p14="http://schemas.microsoft.com/office/powerpoint/2010/main" val="42163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7A2-5628-4991-AD04-0CB4BB8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Project Management Process: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5E78-0BE0-408A-A9EF-6CD09E2A35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CA" sz="2400" b="1" cap="none" dirty="0">
                <a:latin typeface="Berlin Sans FB Demi" panose="020E0802020502020306" pitchFamily="34" charset="0"/>
              </a:rPr>
              <a:t>Closing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Lesson Learned</a:t>
            </a:r>
          </a:p>
          <a:p>
            <a:pPr lvl="1"/>
            <a:r>
              <a:rPr lang="en-CA" sz="2400" b="1" cap="none" dirty="0">
                <a:latin typeface="Berlin Sans FB Demi" panose="020E0802020502020306" pitchFamily="34" charset="0"/>
              </a:rPr>
              <a:t>Project Wrap-Up</a:t>
            </a:r>
          </a:p>
          <a:p>
            <a:pPr marL="457200" lvl="1" indent="0">
              <a:buNone/>
            </a:pPr>
            <a:endParaRPr lang="en-CA" sz="2400" b="1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1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0B6F-0456-4A3D-A75B-8B85CF1F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Project Management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9AA5-6416-4BC1-B329-E924AA63CF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4748" y="2196098"/>
            <a:ext cx="4918384" cy="3424107"/>
          </a:xfrm>
        </p:spPr>
        <p:txBody>
          <a:bodyPr anchor="ctr" anchorCtr="1">
            <a:noAutofit/>
          </a:bodyPr>
          <a:lstStyle/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Deadlines and Assigned Work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Kanban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Schedule Spread Sheet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Time Sheet</a:t>
            </a:r>
          </a:p>
          <a:p>
            <a:pPr marL="457200" lvl="1" indent="0">
              <a:buNone/>
            </a:pPr>
            <a:endParaRPr lang="en-CA" sz="2400" cap="none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4" y="2355058"/>
            <a:ext cx="5603358" cy="31061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32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0B6F-0456-4A3D-A75B-8B85CF1F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Project Management Tools: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E49AA5-6416-4BC1-B329-E924AA63CF5E}"/>
              </a:ext>
            </a:extLst>
          </p:cNvPr>
          <p:cNvSpPr txBox="1">
            <a:spLocks/>
          </p:cNvSpPr>
          <p:nvPr/>
        </p:nvSpPr>
        <p:spPr>
          <a:xfrm>
            <a:off x="5472843" y="2416968"/>
            <a:ext cx="4568292" cy="161470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Resource Management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Git hub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One drive</a:t>
            </a:r>
          </a:p>
          <a:p>
            <a:endParaRPr lang="en-CA" sz="2400" cap="none" dirty="0"/>
          </a:p>
          <a:p>
            <a:pPr lvl="1"/>
            <a:endParaRPr lang="en-CA" sz="2400" cap="none" dirty="0">
              <a:latin typeface="Berlin Sans FB Demi" panose="020E0802020502020306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E49AA5-6416-4BC1-B329-E924AA63CF5E}"/>
              </a:ext>
            </a:extLst>
          </p:cNvPr>
          <p:cNvSpPr txBox="1">
            <a:spLocks/>
          </p:cNvSpPr>
          <p:nvPr/>
        </p:nvSpPr>
        <p:spPr>
          <a:xfrm>
            <a:off x="5472843" y="4705003"/>
            <a:ext cx="4568292" cy="168748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400" cap="none" dirty="0">
                <a:latin typeface="Berlin Sans FB Demi" panose="020E0802020502020306" pitchFamily="34" charset="0"/>
              </a:rPr>
              <a:t>Communication Tools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WhatsApp</a:t>
            </a:r>
          </a:p>
          <a:p>
            <a:pPr lvl="2"/>
            <a:r>
              <a:rPr lang="en-CA" sz="2400" cap="none" dirty="0">
                <a:latin typeface="Berlin Sans FB Demi" panose="020E0802020502020306" pitchFamily="34" charset="0"/>
              </a:rPr>
              <a:t>Email </a:t>
            </a:r>
          </a:p>
          <a:p>
            <a:endParaRPr lang="en-CA" sz="2400" cap="none" dirty="0"/>
          </a:p>
          <a:p>
            <a:pPr lvl="1"/>
            <a:endParaRPr lang="en-CA" sz="2400" cap="none" dirty="0">
              <a:latin typeface="Berlin Sans FB Demi" panose="020E0802020502020306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2" y="2214694"/>
            <a:ext cx="2382907" cy="13403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Image result for one 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2000765"/>
            <a:ext cx="1768244" cy="17682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876" y="4320242"/>
            <a:ext cx="2951864" cy="16620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8826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4EE-2238-4889-AD8E-AC958E02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" y="618517"/>
            <a:ext cx="11729258" cy="1596177"/>
          </a:xfrm>
        </p:spPr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Recommendation 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For 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P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eople 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G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oing 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T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hrough 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T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his 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P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rocess</a:t>
            </a:r>
            <a:endParaRPr lang="en-CA" b="1" cap="none" dirty="0">
              <a:solidFill>
                <a:srgbClr val="C00000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B10-BDAF-4CAB-82C8-9C6D1F08B8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r>
              <a:rPr lang="en-CA" sz="2400" b="1" cap="none" dirty="0">
                <a:latin typeface="Berlin Sans FB Demi" panose="020E0802020502020306" pitchFamily="34" charset="0"/>
              </a:rPr>
              <a:t>Spend enough time in planning and designing phase</a:t>
            </a:r>
          </a:p>
          <a:p>
            <a:r>
              <a:rPr lang="en-CA" sz="2400" b="1" cap="none" dirty="0">
                <a:latin typeface="Berlin Sans FB Demi" panose="020E0802020502020306" pitchFamily="34" charset="0"/>
              </a:rPr>
              <a:t>Leave room for errors</a:t>
            </a:r>
          </a:p>
          <a:p>
            <a:r>
              <a:rPr lang="en-CA" sz="2400" b="1" cap="none" dirty="0">
                <a:latin typeface="Berlin Sans FB Demi" panose="020E0802020502020306" pitchFamily="34" charset="0"/>
              </a:rPr>
              <a:t>Set ground rules at the beginning</a:t>
            </a:r>
          </a:p>
          <a:p>
            <a:r>
              <a:rPr lang="en-CA" sz="2400" b="1" cap="none" dirty="0">
                <a:latin typeface="Berlin Sans FB Demi" panose="020E0802020502020306" pitchFamily="34" charset="0"/>
              </a:rPr>
              <a:t>Set and ensure to meet deadlines</a:t>
            </a:r>
          </a:p>
          <a:p>
            <a:r>
              <a:rPr lang="en-CA" sz="2400" b="1" cap="none" dirty="0">
                <a:latin typeface="Berlin Sans FB Demi" panose="020E0802020502020306" pitchFamily="34" charset="0"/>
              </a:rPr>
              <a:t>Keeping the communication channel open through all phases</a:t>
            </a:r>
          </a:p>
          <a:p>
            <a:r>
              <a:rPr lang="en-CA" sz="2400" b="1" cap="none" dirty="0">
                <a:latin typeface="Berlin Sans FB Demi" panose="020E0802020502020306" pitchFamily="34" charset="0"/>
              </a:rPr>
              <a:t>Use latest project management tools i.e. Trello</a:t>
            </a:r>
          </a:p>
        </p:txBody>
      </p:sp>
    </p:spTree>
    <p:extLst>
      <p:ext uri="{BB962C8B-B14F-4D97-AF65-F5344CB8AC3E}">
        <p14:creationId xmlns:p14="http://schemas.microsoft.com/office/powerpoint/2010/main" val="10072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8D07-C6F0-44C6-B048-272623DC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Junaid Shah - 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903E-6EE2-44C0-99A4-66EFFB81CB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anchor="ctr" anchorCtr="1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Oversee all aspects of the project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Deadlines, assign responsibilities and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Scrum meetings, status report, change requests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Communicating with sponsors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Managing time estimation, schedule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Binder</a:t>
            </a:r>
          </a:p>
        </p:txBody>
      </p:sp>
    </p:spTree>
    <p:extLst>
      <p:ext uri="{BB962C8B-B14F-4D97-AF65-F5344CB8AC3E}">
        <p14:creationId xmlns:p14="http://schemas.microsoft.com/office/powerpoint/2010/main" val="8543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4EE-2238-4889-AD8E-AC958E02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" y="618517"/>
            <a:ext cx="11720945" cy="1596177"/>
          </a:xfrm>
        </p:spPr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Recommendation For People Going Through This Process</a:t>
            </a:r>
          </a:p>
        </p:txBody>
      </p:sp>
      <p:pic>
        <p:nvPicPr>
          <p:cNvPr id="2050" name="Picture 2" descr="Image result for tre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84" y="2428853"/>
            <a:ext cx="7210141" cy="35862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ell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3083762"/>
            <a:ext cx="2143125" cy="2143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CFD9-D99B-4034-991D-BC1395611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1009"/>
            <a:ext cx="10363826" cy="4951827"/>
          </a:xfrm>
          <a:effectLst/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CA" sz="54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are welcome</a:t>
            </a:r>
          </a:p>
          <a:p>
            <a:pPr marL="0" indent="0">
              <a:buNone/>
            </a:pP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7670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C460-02F0-4E81-8D5D-872A8F54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97128"/>
            <a:ext cx="10364451" cy="1173338"/>
          </a:xfrm>
        </p:spPr>
        <p:txBody>
          <a:bodyPr>
            <a:normAutofit/>
          </a:bodyPr>
          <a:lstStyle/>
          <a:p>
            <a:pPr algn="l"/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Maulik Patel - Business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C958-B94B-4122-94F3-E09A1019E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70467"/>
            <a:ext cx="10363826" cy="3417460"/>
          </a:xfrm>
        </p:spPr>
        <p:txBody>
          <a:bodyPr anchor="ctr" anchorCtr="1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Centralized storage system (One drive)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Tracked and maintained all the documents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Story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Instruction page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Quality assurance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Building sprite</a:t>
            </a:r>
          </a:p>
        </p:txBody>
      </p:sp>
    </p:spTree>
    <p:extLst>
      <p:ext uri="{BB962C8B-B14F-4D97-AF65-F5344CB8AC3E}">
        <p14:creationId xmlns:p14="http://schemas.microsoft.com/office/powerpoint/2010/main" val="94646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B005-2034-4F8A-ABBD-63FCD91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Brad </a:t>
            </a:r>
            <a:r>
              <a:rPr lang="en-CA" b="1" cap="none" dirty="0" err="1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Berezowski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-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4E1B-5B3A-45D4-A32F-1B73A023C5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Game Logic:</a:t>
            </a:r>
          </a:p>
          <a:p>
            <a:pPr lvl="1"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Logic behind the key press, and text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Logic behind biruda, factory and tank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Screen Effects: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Main game screen layout, sprites movement and interactions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Others: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Quality Assurance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Bug </a:t>
            </a:r>
            <a:r>
              <a:rPr lang="en-CA" sz="2400" b="1" cap="none" dirty="0" smtClean="0">
                <a:latin typeface="Berlin Sans FB Demi" panose="020E0802020502020306" pitchFamily="34" charset="0"/>
                <a:cs typeface="Calibri" panose="020F0502020204030204" pitchFamily="34" charset="0"/>
              </a:rPr>
              <a:t>fixing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 smtClean="0">
                <a:latin typeface="Berlin Sans FB Demi" panose="020E0802020502020306" pitchFamily="34" charset="0"/>
                <a:cs typeface="Calibri" panose="020F0502020204030204" pitchFamily="34" charset="0"/>
              </a:rPr>
              <a:t>Git Hub management</a:t>
            </a:r>
            <a:endParaRPr lang="en-CA" sz="2400" b="1" cap="none" dirty="0"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CA" sz="24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FCF1-A741-4964-9234-5CCA11F4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b="1" cap="none" dirty="0" err="1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Phonpiya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</a:t>
            </a:r>
            <a:r>
              <a:rPr lang="en-CA" b="1" cap="none" dirty="0" err="1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Vikiset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(Paul) -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A2B0-62AD-449F-A6C0-8828AD77E2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Screen Effect: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Screen transition</a:t>
            </a:r>
          </a:p>
          <a:p>
            <a:pPr lvl="1"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Menu navigation</a:t>
            </a:r>
          </a:p>
          <a:p>
            <a:pPr lvl="1"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Text effect</a:t>
            </a:r>
          </a:p>
          <a:p>
            <a:pPr lvl="1"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Object effect</a:t>
            </a:r>
          </a:p>
          <a:p>
            <a:pPr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Game Logic:</a:t>
            </a:r>
          </a:p>
          <a:p>
            <a:pPr lvl="1"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Timer</a:t>
            </a:r>
          </a:p>
          <a:p>
            <a:pPr lvl="1"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Game level advance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400" b="1" cap="none" dirty="0"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CCB-868F-4F7A-BA66-935A9BFE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Afolabi </a:t>
            </a:r>
            <a:r>
              <a:rPr lang="en-CA" b="1" cap="none" dirty="0" err="1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Fadimu</a:t>
            </a:r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 - Media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ADC3-1962-47B0-89DD-3694B18A26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Game Assets: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Sprites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Music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Sound effects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Itemized 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GUI: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Buttons</a:t>
            </a:r>
          </a:p>
          <a:p>
            <a:pPr>
              <a:lnSpc>
                <a:spcPct val="100000"/>
              </a:lnSpc>
            </a:pPr>
            <a:endParaRPr lang="en-CA" sz="2400" cap="none" dirty="0">
              <a:latin typeface="Berlin Sans FB Demi" panose="020E0802020502020306" pitchFamily="34" charset="0"/>
            </a:endParaRPr>
          </a:p>
          <a:p>
            <a:pPr>
              <a:lnSpc>
                <a:spcPct val="100000"/>
              </a:lnSpc>
            </a:pPr>
            <a:endParaRPr lang="en-CA" sz="24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888-A4F7-4767-8BEF-3DC79CE9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"/>
            <a:ext cx="10364451" cy="1449576"/>
          </a:xfrm>
        </p:spPr>
        <p:txBody>
          <a:bodyPr>
            <a:normAutofit/>
          </a:bodyPr>
          <a:lstStyle/>
          <a:p>
            <a:r>
              <a:rPr lang="en-CA" sz="4400" b="1" u="sng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Key-</a:t>
            </a:r>
            <a:r>
              <a:rPr lang="en-CA" sz="4400" b="1" u="sng" cap="none" dirty="0" err="1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Struction</a:t>
            </a:r>
            <a:endParaRPr lang="en-CA" sz="4400" b="1" u="sng" cap="none" dirty="0">
              <a:solidFill>
                <a:srgbClr val="C00000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ABE0-AE3E-421F-BF4F-12B937B3A1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5748"/>
            <a:ext cx="10363826" cy="4310397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anchor="ctr" anchorCtr="1">
            <a:noAutofit/>
          </a:bodyPr>
          <a:lstStyle/>
          <a:p>
            <a:pPr algn="just"/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This program helps you improving your typing skills. </a:t>
            </a:r>
          </a:p>
          <a:p>
            <a:pPr lvl="2" algn="just"/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Humans factories are polluting the Bay of Bengal. As a player you will help Biruda destroy factories by typing corresponding letters on the keyboard which are displayed on game screen</a:t>
            </a:r>
          </a:p>
          <a:p>
            <a:pPr lvl="2" algn="just"/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But be careful there is also a human’s defense system which will shoot at biruda if you make typing mistake and biruda will die</a:t>
            </a:r>
          </a:p>
          <a:p>
            <a:pPr marL="1143000" lvl="4">
              <a:spcBef>
                <a:spcPts val="1000"/>
              </a:spcBef>
            </a:pPr>
            <a:r>
              <a:rPr lang="en-CA" sz="2400" b="1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At the end of each level you can look at the performance evaluation to see how well you have done and be your own judge</a:t>
            </a:r>
          </a:p>
          <a:p>
            <a:pPr lvl="2"/>
            <a:r>
              <a:rPr lang="en-US" sz="2400" b="1" cap="none" dirty="0">
                <a:latin typeface="Berlin Sans FB Demi" panose="020E0802020502020306" pitchFamily="34" charset="0"/>
              </a:rPr>
              <a:t>Difficulty level increases every time you destroy a factory</a:t>
            </a:r>
          </a:p>
          <a:p>
            <a:pPr lvl="2" algn="just"/>
            <a:endParaRPr lang="en-CA" sz="2400" b="1" cap="none" dirty="0"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 lvl="2" algn="just"/>
            <a:endParaRPr lang="en-CA" sz="2400" b="1" cap="none" dirty="0"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A05EEB8-ED77-4A0F-AEF8-20C582A8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92EE6BD-1BF0-4DD4-B1B9-BF16EC6F5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6A002A6-987D-4914-82BC-0F51E0CB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9A074A-E860-4D34-A42E-C29551B84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57B166F-3922-4082-9B67-EDC400342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5703D2F-F072-45AD-9E04-C3145A6BA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9B7EE29-6738-4BA8-A7F1-266C913C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82C8B1B-C15F-448C-A752-1F8B00850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21249" y="-2552843"/>
            <a:ext cx="14796144" cy="9742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80C878-283B-444B-A44B-0D21D2D1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6421" y="-1976671"/>
            <a:ext cx="14796144" cy="97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7357 0.03773 " pathEditMode="relative" rAng="0" ptsTypes="AA">
                                      <p:cBhvr>
                                        <p:cTn id="30" dur="8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72" y="1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711 0.03773 " pathEditMode="relative" rAng="0" ptsTypes="AA">
                                      <p:cBhvr>
                                        <p:cTn id="32" dur="8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55" y="187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7592 0.03773 " pathEditMode="relative" rAng="0" ptsTypes="AA">
                                      <p:cBhvr>
                                        <p:cTn id="34" dur="8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89" y="187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7357 0.03773 " pathEditMode="relative" rAng="0" ptsTypes="AA">
                                      <p:cBhvr>
                                        <p:cTn id="36" dur="8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72" y="187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8321 0.03773 " pathEditMode="relative" rAng="0" ptsTypes="AA">
                                      <p:cBhvr>
                                        <p:cTn id="38" dur="8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54" y="18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8073 0.03773 " pathEditMode="relative" rAng="0" ptsTypes="AA">
                                      <p:cBhvr>
                                        <p:cTn id="40" dur="8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36" y="187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8073 0.03773 " pathEditMode="relative" rAng="0" ptsTypes="AA">
                                      <p:cBhvr>
                                        <p:cTn id="42" dur="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36" y="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1.87357 0.03195 " pathEditMode="relative" rAng="0" ptsTypes="AA">
                                      <p:cBhvr>
                                        <p:cTn id="44" dur="8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72" y="159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01 -0.03727 L 1.9405 0.00023 " pathEditMode="relative" rAng="0" ptsTypes="AA">
                                      <p:cBhvr>
                                        <p:cTn id="46" dur="8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74" y="18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1" presetClass="entr" presetSubtype="0" repeatCount="10000" repeatDur="0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48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49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1" presetClass="entr" presetSubtype="0" repeatCount="10000" repeatDur="0" restart="never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51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52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1" presetClass="entr" presetSubtype="0" repeatCount="10000" repeatDur="0" restart="neve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54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55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1" presetClass="entr" presetSubtype="0" repeatCount="10000" repeatDur="0" restart="never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57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58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1" presetClass="entr" presetSubtype="0" repeatCount="10000" repeatDur="0" restart="never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60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61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1" presetClass="entr" presetSubtype="0" repeatCount="10000" repeatDur="0" restart="neve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63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64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1" presetClass="entr" presetSubtype="0" repeatCount="10000" repeatDur="0" restart="never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66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67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1" presetClass="entr" presetSubtype="0" repeatCount="10000" repeatDur="0" restart="never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69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70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1" presetClass="entr" presetSubtype="0" repeatCount="10000" repeatDur="0" restart="never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 additive="base" accumulate="none">
                                        <p:cTn id="72" dur="900" repeatDur="0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base" accumulate="none">
                                        <p:cTn id="73" dur="800" repeatDur="0" restart="never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888-A4F7-4767-8BEF-3DC79CE9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76772"/>
            <a:ext cx="10364451" cy="1596177"/>
          </a:xfrm>
        </p:spPr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Type of </a:t>
            </a:r>
            <a:r>
              <a:rPr lang="en-CA" b="1" cap="none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Game </a:t>
            </a:r>
            <a:r>
              <a:rPr lang="en-CA" b="1" cap="none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Is </a:t>
            </a:r>
            <a:r>
              <a:rPr lang="en-CA" b="1" cap="none" dirty="0" smtClean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It?</a:t>
            </a:r>
            <a:endParaRPr lang="en-CA" b="1" cap="none" dirty="0">
              <a:solidFill>
                <a:srgbClr val="C00000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ABE0-AE3E-421F-BF4F-12B937B3A1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anchor="ctr" anchorCtr="1">
            <a:normAutofit/>
          </a:bodyPr>
          <a:lstStyle/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This is an educational game based on improving ones typing skills</a:t>
            </a:r>
          </a:p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Focused on the kids market</a:t>
            </a:r>
          </a:p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Game provides excitement to the kids by a combative style game but not overly based on violence</a:t>
            </a:r>
          </a:p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Multi level game that evaluates an individual’s typing speed and accuracy</a:t>
            </a:r>
          </a:p>
          <a:p>
            <a:pPr algn="just"/>
            <a:endParaRPr lang="en-CA" sz="2400" cap="none" dirty="0"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86C-87F5-439F-971B-7F84116F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cap="none" dirty="0">
                <a:solidFill>
                  <a:srgbClr val="C00000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The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3FF8-FD4A-41DE-B78A-B417F91179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 anchorCtr="1">
            <a:normAutofit/>
          </a:bodyPr>
          <a:lstStyle/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General idea was from generic typing tutor games</a:t>
            </a:r>
          </a:p>
          <a:p>
            <a:pPr algn="just"/>
            <a:r>
              <a:rPr lang="en-CA" sz="2400" cap="none">
                <a:latin typeface="Berlin Sans FB Demi" panose="020E0802020502020306" pitchFamily="34" charset="0"/>
                <a:cs typeface="Calibri" panose="020F0502020204030204" pitchFamily="34" charset="0"/>
              </a:rPr>
              <a:t>Different </a:t>
            </a:r>
            <a:r>
              <a:rPr lang="en-CA" sz="2400" cap="none" smtClean="0">
                <a:latin typeface="Berlin Sans FB Demi" panose="020E0802020502020306" pitchFamily="34" charset="0"/>
                <a:cs typeface="Calibri" panose="020F0502020204030204" pitchFamily="34" charset="0"/>
              </a:rPr>
              <a:t>genre </a:t>
            </a:r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in comparison to the other groups</a:t>
            </a:r>
          </a:p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Had to be an educational game</a:t>
            </a:r>
          </a:p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Fun but interactive game</a:t>
            </a:r>
          </a:p>
          <a:p>
            <a:pPr lvl="1"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Programmatically challenging</a:t>
            </a:r>
          </a:p>
          <a:p>
            <a:pPr algn="just"/>
            <a:r>
              <a:rPr lang="en-CA" sz="2400" cap="none" dirty="0">
                <a:latin typeface="Berlin Sans FB Demi" panose="020E0802020502020306" pitchFamily="34" charset="0"/>
                <a:cs typeface="Calibri" panose="020F0502020204030204" pitchFamily="34" charset="0"/>
              </a:rPr>
              <a:t>“Team work makes the dream work”</a:t>
            </a:r>
          </a:p>
        </p:txBody>
      </p:sp>
    </p:spTree>
    <p:extLst>
      <p:ext uri="{BB962C8B-B14F-4D97-AF65-F5344CB8AC3E}">
        <p14:creationId xmlns:p14="http://schemas.microsoft.com/office/powerpoint/2010/main" val="42916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822</TotalTime>
  <Words>568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Berlin Sans FB Demi</vt:lpstr>
      <vt:lpstr>Calibri</vt:lpstr>
      <vt:lpstr>Tw Cen MT</vt:lpstr>
      <vt:lpstr>Droplet</vt:lpstr>
      <vt:lpstr>Stallions </vt:lpstr>
      <vt:lpstr>Junaid Shah - Project Manager</vt:lpstr>
      <vt:lpstr>Maulik Patel - Business Analyst</vt:lpstr>
      <vt:lpstr>Brad Berezowski - Programmer</vt:lpstr>
      <vt:lpstr>Phonpiya Vikiset (Paul) - Programmer</vt:lpstr>
      <vt:lpstr>Afolabi Fadimu - Media Manager</vt:lpstr>
      <vt:lpstr>Key-Struction</vt:lpstr>
      <vt:lpstr>What Type of Game Is It?</vt:lpstr>
      <vt:lpstr>The Inspiration</vt:lpstr>
      <vt:lpstr>Challenges We Faced</vt:lpstr>
      <vt:lpstr>What Went Wrong!</vt:lpstr>
      <vt:lpstr>What Went Right!</vt:lpstr>
      <vt:lpstr>Project Management Process:</vt:lpstr>
      <vt:lpstr>Project Management Process:</vt:lpstr>
      <vt:lpstr>Project Management Process:</vt:lpstr>
      <vt:lpstr>Project Management Process:</vt:lpstr>
      <vt:lpstr>Project Management Tools:</vt:lpstr>
      <vt:lpstr>Project Management Tools:</vt:lpstr>
      <vt:lpstr>Recommendation For People Going Through This Process</vt:lpstr>
      <vt:lpstr>Recommendation For People Going Through This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Key-Struction</dc:title>
  <dc:creator>Maulik Patel</dc:creator>
  <cp:lastModifiedBy>Patel, Maulik</cp:lastModifiedBy>
  <cp:revision>222</cp:revision>
  <dcterms:created xsi:type="dcterms:W3CDTF">2019-02-09T02:36:18Z</dcterms:created>
  <dcterms:modified xsi:type="dcterms:W3CDTF">2019-02-15T15:39:56Z</dcterms:modified>
</cp:coreProperties>
</file>