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24E0-8701-409E-A747-FA66E6DE0AF0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FB8F-72F3-4700-9FA6-1E14FF609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1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24E0-8701-409E-A747-FA66E6DE0AF0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FB8F-72F3-4700-9FA6-1E14FF609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56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24E0-8701-409E-A747-FA66E6DE0AF0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FB8F-72F3-4700-9FA6-1E14FF609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24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24E0-8701-409E-A747-FA66E6DE0AF0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FB8F-72F3-4700-9FA6-1E14FF609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88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24E0-8701-409E-A747-FA66E6DE0AF0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FB8F-72F3-4700-9FA6-1E14FF609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41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24E0-8701-409E-A747-FA66E6DE0AF0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FB8F-72F3-4700-9FA6-1E14FF609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49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24E0-8701-409E-A747-FA66E6DE0AF0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FB8F-72F3-4700-9FA6-1E14FF609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6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24E0-8701-409E-A747-FA66E6DE0AF0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FB8F-72F3-4700-9FA6-1E14FF609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98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24E0-8701-409E-A747-FA66E6DE0AF0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FB8F-72F3-4700-9FA6-1E14FF609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27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24E0-8701-409E-A747-FA66E6DE0AF0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FB8F-72F3-4700-9FA6-1E14FF609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67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24E0-8701-409E-A747-FA66E6DE0AF0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FB8F-72F3-4700-9FA6-1E14FF609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09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C24E0-8701-409E-A747-FA66E6DE0AF0}" type="datetimeFigureOut">
              <a:rPr lang="de-DE" smtClean="0"/>
              <a:t>12.02.2018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FB8F-72F3-4700-9FA6-1E14FF609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38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Design Patterns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15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58" y="1894276"/>
            <a:ext cx="7543801" cy="4243388"/>
          </a:xfrm>
        </p:spPr>
      </p:pic>
    </p:spTree>
    <p:extLst>
      <p:ext uri="{BB962C8B-B14F-4D97-AF65-F5344CB8AC3E}">
        <p14:creationId xmlns:p14="http://schemas.microsoft.com/office/powerpoint/2010/main" val="319224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Model</a:t>
            </a:r>
            <a:br>
              <a:rPr lang="de-DE" dirty="0" smtClean="0"/>
            </a:b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endParaRPr lang="de-DE" dirty="0" smtClean="0"/>
          </a:p>
          <a:p>
            <a:r>
              <a:rPr lang="de-DE" dirty="0" smtClean="0"/>
              <a:t>View</a:t>
            </a:r>
            <a:br>
              <a:rPr lang="de-DE" dirty="0" smtClean="0"/>
            </a:br>
            <a:r>
              <a:rPr lang="de-DE" dirty="0" err="1" smtClean="0"/>
              <a:t>interface</a:t>
            </a:r>
            <a:endParaRPr lang="de-DE" dirty="0" smtClean="0"/>
          </a:p>
          <a:p>
            <a:r>
              <a:rPr lang="de-DE" dirty="0" smtClean="0"/>
              <a:t>Controller</a:t>
            </a:r>
            <a:br>
              <a:rPr lang="de-DE" dirty="0" smtClean="0"/>
            </a:b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incoming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passing</a:t>
            </a:r>
            <a:r>
              <a:rPr lang="de-DE" dirty="0" smtClean="0"/>
              <a:t> back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02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MVP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48" y="1786211"/>
            <a:ext cx="7801495" cy="4388341"/>
          </a:xfrm>
        </p:spPr>
      </p:pic>
    </p:spTree>
    <p:extLst>
      <p:ext uri="{BB962C8B-B14F-4D97-AF65-F5344CB8AC3E}">
        <p14:creationId xmlns:p14="http://schemas.microsoft.com/office/powerpoint/2010/main" val="381827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Model</a:t>
            </a:r>
            <a:br>
              <a:rPr lang="de-DE" dirty="0" smtClean="0"/>
            </a:b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endParaRPr lang="de-DE" dirty="0" smtClean="0"/>
          </a:p>
          <a:p>
            <a:r>
              <a:rPr lang="de-DE" dirty="0" smtClean="0"/>
              <a:t>View</a:t>
            </a:r>
            <a:br>
              <a:rPr lang="de-DE" dirty="0" smtClean="0"/>
            </a:br>
            <a:r>
              <a:rPr lang="de-DE" dirty="0" err="1" smtClean="0"/>
              <a:t>interface</a:t>
            </a:r>
            <a:endParaRPr lang="de-DE" dirty="0" smtClean="0"/>
          </a:p>
          <a:p>
            <a:r>
              <a:rPr lang="de-DE" dirty="0" err="1" smtClean="0"/>
              <a:t>Presenter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receive</a:t>
            </a:r>
            <a:r>
              <a:rPr lang="de-DE" dirty="0" smtClean="0"/>
              <a:t> </a:t>
            </a:r>
            <a:r>
              <a:rPr lang="de-DE" dirty="0" err="1" smtClean="0"/>
              <a:t>incoming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passing</a:t>
            </a:r>
            <a:r>
              <a:rPr lang="de-DE" dirty="0" smtClean="0"/>
              <a:t> back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completly</a:t>
            </a:r>
            <a:r>
              <a:rPr lang="de-DE" dirty="0" smtClean="0"/>
              <a:t> </a:t>
            </a:r>
            <a:r>
              <a:rPr lang="de-DE" dirty="0" err="1" smtClean="0"/>
              <a:t>separated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97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MVVM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51" y="1794525"/>
            <a:ext cx="7801494" cy="4388340"/>
          </a:xfrm>
        </p:spPr>
      </p:pic>
    </p:spTree>
    <p:extLst>
      <p:ext uri="{BB962C8B-B14F-4D97-AF65-F5344CB8AC3E}">
        <p14:creationId xmlns:p14="http://schemas.microsoft.com/office/powerpoint/2010/main" val="11553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MVVM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Model</a:t>
            </a:r>
            <a:br>
              <a:rPr lang="de-DE" dirty="0" smtClean="0"/>
            </a:b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endParaRPr lang="de-DE" dirty="0" smtClean="0"/>
          </a:p>
          <a:p>
            <a:r>
              <a:rPr lang="de-DE" dirty="0" smtClean="0"/>
              <a:t>View</a:t>
            </a:r>
            <a:br>
              <a:rPr lang="de-DE" dirty="0" smtClean="0"/>
            </a:br>
            <a:r>
              <a:rPr lang="de-DE" dirty="0" err="1" smtClean="0"/>
              <a:t>interface</a:t>
            </a:r>
            <a:endParaRPr lang="de-DE" dirty="0" smtClean="0"/>
          </a:p>
          <a:p>
            <a:r>
              <a:rPr lang="de-DE" dirty="0" err="1" smtClean="0"/>
              <a:t>ViewModel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responsible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displaying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manipulating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trigger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 in </a:t>
            </a:r>
            <a:r>
              <a:rPr lang="de-DE" dirty="0" err="1" smtClean="0"/>
              <a:t>view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47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18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Design Patterns</vt:lpstr>
      <vt:lpstr>MVC</vt:lpstr>
      <vt:lpstr>MVC</vt:lpstr>
      <vt:lpstr>MVP</vt:lpstr>
      <vt:lpstr>MVP</vt:lpstr>
      <vt:lpstr>MVVM</vt:lpstr>
      <vt:lpstr>MVVM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Vincenz, Alexander</dc:creator>
  <cp:lastModifiedBy>Vincenz, Alexander</cp:lastModifiedBy>
  <cp:revision>3</cp:revision>
  <dcterms:created xsi:type="dcterms:W3CDTF">2018-02-12T07:29:50Z</dcterms:created>
  <dcterms:modified xsi:type="dcterms:W3CDTF">2018-02-12T07:32:30Z</dcterms:modified>
</cp:coreProperties>
</file>