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48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0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429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9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04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07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3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14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31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7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C40E-2F88-42EB-8FDF-6AC0EF76F8C4}" type="datetimeFigureOut">
              <a:rPr lang="de-AT" smtClean="0"/>
              <a:t>09.04.2016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6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GIT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198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vie.com/img/git-model@2x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" y="579140"/>
            <a:ext cx="4242982" cy="56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749447" y="829004"/>
            <a:ext cx="5611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/>
              <a:t>Komplexe </a:t>
            </a:r>
            <a:r>
              <a:rPr lang="de-AT" sz="2800" dirty="0" err="1" smtClean="0"/>
              <a:t>Branch</a:t>
            </a:r>
            <a:r>
              <a:rPr lang="de-AT" sz="2800" dirty="0" smtClean="0"/>
              <a:t>-Struktur</a:t>
            </a:r>
          </a:p>
          <a:p>
            <a:endParaRPr lang="de-A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err="1" smtClean="0"/>
              <a:t>Develop</a:t>
            </a:r>
            <a:endParaRPr lang="de-A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Hotfix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 smtClean="0"/>
          </a:p>
          <a:p>
            <a:r>
              <a:rPr lang="de-AT" sz="1400" dirty="0" smtClean="0"/>
              <a:t>http://nvie.com/posts/a-successful-git-branching-model/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295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Commit-Linie</a:t>
            </a:r>
            <a:endParaRPr lang="de-AT" dirty="0"/>
          </a:p>
        </p:txBody>
      </p:sp>
      <p:pic>
        <p:nvPicPr>
          <p:cNvPr id="4" name="Inhaltsplatzhalter 3" descr="A simple commit history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543969"/>
            <a:ext cx="10029825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9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Neuer </a:t>
            </a:r>
            <a:r>
              <a:rPr lang="de-AT" dirty="0" err="1" smtClean="0"/>
              <a:t>Branch</a:t>
            </a:r>
            <a:r>
              <a:rPr lang="de-AT" dirty="0" smtClean="0"/>
              <a:t> Start</a:t>
            </a:r>
            <a:endParaRPr lang="de-AT" dirty="0"/>
          </a:p>
        </p:txBody>
      </p:sp>
      <p:pic>
        <p:nvPicPr>
          <p:cNvPr id="4" name="Inhaltsplatzhalter 3" descr="Creating a new branch pointer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3" y="1825625"/>
            <a:ext cx="89316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35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Commit im neuen </a:t>
            </a:r>
            <a:r>
              <a:rPr lang="de-AT" dirty="0" err="1" smtClean="0"/>
              <a:t>Branch</a:t>
            </a:r>
            <a:endParaRPr lang="de-AT" dirty="0"/>
          </a:p>
        </p:txBody>
      </p:sp>
      <p:pic>
        <p:nvPicPr>
          <p:cNvPr id="4" name="Inhaltsplatzhalter 3" descr="The iss53 branch has moved forward with your work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9768"/>
            <a:ext cx="10515600" cy="3783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95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Hotfix </a:t>
            </a:r>
            <a:r>
              <a:rPr lang="de-AT" dirty="0" err="1" smtClean="0"/>
              <a:t>Branch</a:t>
            </a:r>
            <a:endParaRPr lang="de-AT" dirty="0"/>
          </a:p>
        </p:txBody>
      </p:sp>
      <p:pic>
        <p:nvPicPr>
          <p:cNvPr id="4" name="Inhaltsplatzhalter 3" descr="Hotfix branch based on `master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25625"/>
            <a:ext cx="908823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Update Master (Pull)</a:t>
            </a:r>
            <a:endParaRPr lang="de-AT" dirty="0"/>
          </a:p>
        </p:txBody>
      </p:sp>
      <p:pic>
        <p:nvPicPr>
          <p:cNvPr id="4" name="Inhaltsplatzhalter 3" descr="`master` is fast-forwarded to `hotfix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7" y="1825625"/>
            <a:ext cx="725714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84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Weiterentwicklung im </a:t>
            </a:r>
            <a:r>
              <a:rPr lang="de-AT" dirty="0" err="1" smtClean="0"/>
              <a:t>Branch</a:t>
            </a:r>
            <a:r>
              <a:rPr lang="de-AT" dirty="0" smtClean="0"/>
              <a:t> ISS53</a:t>
            </a:r>
            <a:endParaRPr lang="de-AT" dirty="0"/>
          </a:p>
        </p:txBody>
      </p:sp>
      <p:pic>
        <p:nvPicPr>
          <p:cNvPr id="4" name="Inhaltsplatzhalter 3" descr="Work continues on `iss53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83" y="1825625"/>
            <a:ext cx="913043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Merging</a:t>
            </a:r>
            <a:endParaRPr lang="de-AT" dirty="0"/>
          </a:p>
        </p:txBody>
      </p:sp>
      <p:pic>
        <p:nvPicPr>
          <p:cNvPr id="4" name="Inhaltsplatzhalter 3" descr="A merge commit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7696"/>
            <a:ext cx="10515600" cy="414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27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Merge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Änderungen in der selben Datei in unterschiedlichen </a:t>
            </a:r>
            <a:r>
              <a:rPr lang="de-AT" dirty="0" err="1" smtClean="0"/>
              <a:t>Branches</a:t>
            </a:r>
            <a:r>
              <a:rPr lang="de-AT" dirty="0" smtClean="0"/>
              <a:t> kann zu Konflikten führen.</a:t>
            </a:r>
          </a:p>
          <a:p>
            <a:r>
              <a:rPr lang="de-AT" dirty="0" smtClean="0"/>
              <a:t>GIT kann diese Dateien nicht </a:t>
            </a:r>
            <a:r>
              <a:rPr lang="de-AT" dirty="0" err="1" smtClean="0"/>
              <a:t>automatischt</a:t>
            </a:r>
            <a:r>
              <a:rPr lang="de-AT" dirty="0" smtClean="0"/>
              <a:t> zusammenführen</a:t>
            </a:r>
          </a:p>
          <a:p>
            <a:r>
              <a:rPr lang="de-AT" dirty="0" smtClean="0"/>
              <a:t>Lösung: manuelles </a:t>
            </a:r>
            <a:r>
              <a:rPr lang="de-AT" dirty="0" err="1" smtClean="0"/>
              <a:t>Merging</a:t>
            </a:r>
            <a:r>
              <a:rPr lang="de-AT" dirty="0" smtClean="0"/>
              <a:t> direkt in Files oder mit GIT Desktop</a:t>
            </a:r>
          </a:p>
          <a:p>
            <a:endParaRPr lang="de-AT" dirty="0"/>
          </a:p>
          <a:p>
            <a:endParaRPr lang="de-AT" dirty="0" smtClean="0"/>
          </a:p>
          <a:p>
            <a:pPr marL="0" indent="0">
              <a:buNone/>
            </a:pPr>
            <a:r>
              <a:rPr lang="de-AT" sz="1400" dirty="0"/>
              <a:t>https://git-scm.com/book/en/v2/Git-Branching-Basic-Branching-and-Merging</a:t>
            </a:r>
          </a:p>
        </p:txBody>
      </p:sp>
    </p:spTree>
    <p:extLst>
      <p:ext uri="{BB962C8B-B14F-4D97-AF65-F5344CB8AC3E}">
        <p14:creationId xmlns:p14="http://schemas.microsoft.com/office/powerpoint/2010/main" val="21180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</vt:lpstr>
      <vt:lpstr>Einfache Commit-Linie</vt:lpstr>
      <vt:lpstr>Neuer Branch Start</vt:lpstr>
      <vt:lpstr>Commit im neuen Branch</vt:lpstr>
      <vt:lpstr>Hotfix Branch</vt:lpstr>
      <vt:lpstr>Update Master (Pull)</vt:lpstr>
      <vt:lpstr>Weiterentwicklung im Branch ISS53</vt:lpstr>
      <vt:lpstr>Merging</vt:lpstr>
      <vt:lpstr>Merge Conflicts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Alexander</dc:creator>
  <cp:lastModifiedBy>Alexander</cp:lastModifiedBy>
  <cp:revision>2</cp:revision>
  <dcterms:created xsi:type="dcterms:W3CDTF">2016-04-09T08:17:11Z</dcterms:created>
  <dcterms:modified xsi:type="dcterms:W3CDTF">2016-04-09T08:20:39Z</dcterms:modified>
</cp:coreProperties>
</file>