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63" r:id="rId15"/>
    <p:sldId id="26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3B8-FC61-4C30-AA16-A8CDADBE19B4}" type="datetimeFigureOut">
              <a:rPr lang="de-AT" smtClean="0"/>
              <a:t>07.11.2016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EF4-658A-4989-9867-901E91851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548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3B8-FC61-4C30-AA16-A8CDADBE19B4}" type="datetimeFigureOut">
              <a:rPr lang="de-AT" smtClean="0"/>
              <a:t>07.11.2016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EF4-658A-4989-9867-901E91851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03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3B8-FC61-4C30-AA16-A8CDADBE19B4}" type="datetimeFigureOut">
              <a:rPr lang="de-AT" smtClean="0"/>
              <a:t>07.11.2016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EF4-658A-4989-9867-901E91851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35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3B8-FC61-4C30-AA16-A8CDADBE19B4}" type="datetimeFigureOut">
              <a:rPr lang="de-AT" smtClean="0"/>
              <a:t>07.11.2016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EF4-658A-4989-9867-901E91851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95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3B8-FC61-4C30-AA16-A8CDADBE19B4}" type="datetimeFigureOut">
              <a:rPr lang="de-AT" smtClean="0"/>
              <a:t>07.11.2016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EF4-658A-4989-9867-901E91851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294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3B8-FC61-4C30-AA16-A8CDADBE19B4}" type="datetimeFigureOut">
              <a:rPr lang="de-AT" smtClean="0"/>
              <a:t>07.11.2016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EF4-658A-4989-9867-901E91851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408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3B8-FC61-4C30-AA16-A8CDADBE19B4}" type="datetimeFigureOut">
              <a:rPr lang="de-AT" smtClean="0"/>
              <a:t>07.11.2016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EF4-658A-4989-9867-901E91851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877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3B8-FC61-4C30-AA16-A8CDADBE19B4}" type="datetimeFigureOut">
              <a:rPr lang="de-AT" smtClean="0"/>
              <a:t>07.11.2016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EF4-658A-4989-9867-901E91851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633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3B8-FC61-4C30-AA16-A8CDADBE19B4}" type="datetimeFigureOut">
              <a:rPr lang="de-AT" smtClean="0"/>
              <a:t>07.11.2016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EF4-658A-4989-9867-901E91851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18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3B8-FC61-4C30-AA16-A8CDADBE19B4}" type="datetimeFigureOut">
              <a:rPr lang="de-AT" smtClean="0"/>
              <a:t>07.11.2016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EF4-658A-4989-9867-901E91851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044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73B8-FC61-4C30-AA16-A8CDADBE19B4}" type="datetimeFigureOut">
              <a:rPr lang="de-AT" smtClean="0"/>
              <a:t>07.11.2016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5EF4-658A-4989-9867-901E91851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92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73B8-FC61-4C30-AA16-A8CDADBE19B4}" type="datetimeFigureOut">
              <a:rPr lang="de-AT" smtClean="0"/>
              <a:t>07.11.2016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5EF4-658A-4989-9867-901E91851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6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b="1" dirty="0" smtClean="0"/>
              <a:t>Test-</a:t>
            </a:r>
            <a:r>
              <a:rPr lang="de-AT" b="1" dirty="0" err="1" smtClean="0"/>
              <a:t>driven</a:t>
            </a:r>
            <a:r>
              <a:rPr lang="de-AT" b="1" dirty="0" smtClean="0"/>
              <a:t> </a:t>
            </a:r>
            <a:r>
              <a:rPr lang="de-AT" b="1" dirty="0" err="1" smtClean="0"/>
              <a:t>development</a:t>
            </a:r>
            <a:r>
              <a:rPr lang="de-AT" b="1" dirty="0"/>
              <a:t/>
            </a:r>
            <a:br>
              <a:rPr lang="de-AT" b="1" dirty="0"/>
            </a:br>
            <a:r>
              <a:rPr lang="de-AT" b="1" dirty="0" smtClean="0"/>
              <a:t>(mit </a:t>
            </a:r>
            <a:r>
              <a:rPr lang="de-AT" b="1" dirty="0" err="1" smtClean="0"/>
              <a:t>QUnit</a:t>
            </a:r>
            <a:r>
              <a:rPr lang="de-AT" b="1" dirty="0" smtClean="0"/>
              <a:t>)</a:t>
            </a:r>
            <a:br>
              <a:rPr lang="de-AT" b="1" dirty="0" smtClean="0"/>
            </a:b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smtClean="0"/>
              <a:t>Professionell </a:t>
            </a:r>
            <a:r>
              <a:rPr lang="de-AT" err="1" smtClean="0"/>
              <a:t>entwicken</a:t>
            </a:r>
            <a:r>
              <a:rPr lang="de-AT" smtClean="0"/>
              <a:t> mit </a:t>
            </a:r>
            <a:r>
              <a:rPr lang="de-AT" err="1" smtClean="0"/>
              <a:t>Javascript</a:t>
            </a:r>
            <a:r>
              <a:rPr lang="de-AT" smtClean="0"/>
              <a:t>, Kapitel 6, S301ff</a:t>
            </a:r>
            <a:br>
              <a:rPr lang="de-AT" smtClean="0"/>
            </a:br>
            <a:r>
              <a:rPr lang="de-AT" err="1" smtClean="0"/>
              <a:t>Javascript</a:t>
            </a:r>
            <a:r>
              <a:rPr lang="de-AT" smtClean="0"/>
              <a:t> – Das umfassende Handbuch, Kapitel 20.2, S942ff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06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Setup und Teardown mit Modulen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smtClean="0"/>
              <a:t>QUnit.module( “Gruppenbezeichnung", {</a:t>
            </a:r>
          </a:p>
          <a:p>
            <a:pPr marL="0" indent="0">
              <a:buNone/>
            </a:pPr>
            <a:r>
              <a:rPr lang="de-AT" smtClean="0"/>
              <a:t>	before:function() {</a:t>
            </a:r>
          </a:p>
          <a:p>
            <a:pPr marL="0" indent="0">
              <a:buNone/>
            </a:pPr>
            <a:r>
              <a:rPr lang="de-AT" smtClean="0"/>
              <a:t>	},</a:t>
            </a:r>
            <a:br>
              <a:rPr lang="de-AT" smtClean="0"/>
            </a:br>
            <a:r>
              <a:rPr lang="de-AT" smtClean="0"/>
              <a:t>	beforeEach:function() {</a:t>
            </a:r>
          </a:p>
          <a:p>
            <a:pPr marL="0" indent="0">
              <a:buNone/>
            </a:pPr>
            <a:r>
              <a:rPr lang="de-AT" smtClean="0"/>
              <a:t>	},</a:t>
            </a:r>
          </a:p>
          <a:p>
            <a:pPr marL="0" indent="0">
              <a:buNone/>
            </a:pPr>
            <a:r>
              <a:rPr lang="de-AT" smtClean="0"/>
              <a:t>	after: function() {</a:t>
            </a:r>
          </a:p>
          <a:p>
            <a:pPr marL="0" indent="0">
              <a:buNone/>
            </a:pPr>
            <a:r>
              <a:rPr lang="de-AT" smtClean="0"/>
              <a:t>	}</a:t>
            </a:r>
            <a:br>
              <a:rPr lang="de-AT" smtClean="0"/>
            </a:br>
            <a:r>
              <a:rPr lang="de-AT" smtClean="0"/>
              <a:t>	afterEach: function() {</a:t>
            </a:r>
          </a:p>
          <a:p>
            <a:pPr marL="0" indent="0">
              <a:buNone/>
            </a:pPr>
            <a:r>
              <a:rPr lang="de-AT" smtClean="0"/>
              <a:t>	}</a:t>
            </a:r>
          </a:p>
          <a:p>
            <a:pPr marL="0" indent="0">
              <a:buNone/>
            </a:pPr>
            <a:r>
              <a:rPr lang="de-AT" smtClean="0"/>
              <a:t>});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45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Test, ob jQuery geladen wurde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mtClean="0"/>
              <a:t>QUnit.test( "jQuery loaded", function( assert ) {	</a:t>
            </a:r>
          </a:p>
          <a:p>
            <a:pPr marL="0" indent="0">
              <a:buNone/>
            </a:pPr>
            <a:r>
              <a:rPr lang="de-AT" smtClean="0"/>
              <a:t>	if (typeof $ === 'undefined') {</a:t>
            </a:r>
          </a:p>
          <a:p>
            <a:pPr marL="0" indent="0">
              <a:buNone/>
            </a:pPr>
            <a:r>
              <a:rPr lang="de-AT" smtClean="0"/>
              <a:t>		$ = {};	</a:t>
            </a:r>
          </a:p>
          <a:p>
            <a:pPr marL="0" indent="0">
              <a:buNone/>
            </a:pPr>
            <a:r>
              <a:rPr lang="de-AT" smtClean="0"/>
              <a:t>	}	</a:t>
            </a:r>
          </a:p>
          <a:p>
            <a:pPr marL="0" indent="0">
              <a:buNone/>
            </a:pPr>
            <a:r>
              <a:rPr lang="de-AT" smtClean="0"/>
              <a:t>	assert.notDeepEqual( $, {}, "jQuery loaded" );</a:t>
            </a:r>
          </a:p>
          <a:p>
            <a:pPr marL="0" indent="0">
              <a:buNone/>
            </a:pPr>
            <a:r>
              <a:rPr lang="de-AT" smtClean="0"/>
              <a:t>});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1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3. Test, asynchron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AT" smtClean="0"/>
              <a:t>var asyncFkt = function( callback ) {</a:t>
            </a:r>
          </a:p>
          <a:p>
            <a:pPr marL="0" indent="0">
              <a:buNone/>
            </a:pPr>
            <a:r>
              <a:rPr lang="de-AT" smtClean="0"/>
              <a:t>	setTimeout( function() {</a:t>
            </a:r>
          </a:p>
          <a:p>
            <a:pPr marL="0" indent="0">
              <a:buNone/>
            </a:pPr>
            <a:r>
              <a:rPr lang="de-AT" smtClean="0"/>
              <a:t>		callback( ‘return‘ );</a:t>
            </a:r>
            <a:endParaRPr lang="de-AT"/>
          </a:p>
          <a:p>
            <a:pPr marL="0" indent="0">
              <a:buNone/>
            </a:pPr>
            <a:r>
              <a:rPr lang="de-AT" smtClean="0"/>
              <a:t>	}, 2000);</a:t>
            </a:r>
            <a:endParaRPr lang="de-AT"/>
          </a:p>
          <a:p>
            <a:pPr marL="0" indent="0">
              <a:buNone/>
            </a:pPr>
            <a:r>
              <a:rPr lang="de-AT" smtClean="0"/>
              <a:t>}</a:t>
            </a:r>
          </a:p>
          <a:p>
            <a:pPr marL="0" indent="0">
              <a:buNone/>
            </a:pPr>
            <a:endParaRPr lang="de-AT"/>
          </a:p>
          <a:p>
            <a:pPr marL="0" indent="0">
              <a:buNone/>
            </a:pPr>
            <a:r>
              <a:rPr lang="de-AT" smtClean="0"/>
              <a:t>QUnit.test( ‘async', function(assert) {</a:t>
            </a:r>
          </a:p>
          <a:p>
            <a:pPr marL="0" indent="0">
              <a:buNone/>
            </a:pPr>
            <a:r>
              <a:rPr lang="de-AT" smtClean="0"/>
              <a:t>	var done = assert.async();</a:t>
            </a:r>
          </a:p>
          <a:p>
            <a:pPr marL="0" indent="0">
              <a:buNone/>
            </a:pPr>
            <a:r>
              <a:rPr lang="de-AT" smtClean="0"/>
              <a:t>	 asyncFkt ( function(data) {</a:t>
            </a:r>
          </a:p>
          <a:p>
            <a:pPr marL="0" indent="0">
              <a:buNone/>
            </a:pPr>
            <a:r>
              <a:rPr lang="de-AT" smtClean="0"/>
              <a:t>		assert.equal( data, “return“, “Test asynchron“ );</a:t>
            </a:r>
          </a:p>
          <a:p>
            <a:pPr marL="0" indent="0">
              <a:buNone/>
            </a:pPr>
            <a:r>
              <a:rPr lang="de-AT" smtClean="0"/>
              <a:t>		done();</a:t>
            </a:r>
          </a:p>
          <a:p>
            <a:pPr marL="0" indent="0">
              <a:buNone/>
            </a:pPr>
            <a:r>
              <a:rPr lang="de-AT" smtClean="0"/>
              <a:t>	});	</a:t>
            </a:r>
          </a:p>
          <a:p>
            <a:pPr marL="0" indent="0">
              <a:buNone/>
            </a:pPr>
            <a:r>
              <a:rPr lang="de-AT" smtClean="0"/>
              <a:t>});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30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Aufgabe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mtClean="0"/>
              <a:t>a, b und c werden berechnet, damit folgende Tests erfolgreich ausgeführt werden können.</a:t>
            </a:r>
          </a:p>
          <a:p>
            <a:r>
              <a:rPr lang="de-AT" smtClean="0"/>
              <a:t>Test 1: a² + b² = c²</a:t>
            </a:r>
          </a:p>
          <a:p>
            <a:r>
              <a:rPr lang="de-AT" smtClean="0"/>
              <a:t>Test 2: a + b + c = 1000</a:t>
            </a:r>
          </a:p>
          <a:p>
            <a:r>
              <a:rPr lang="de-AT" smtClean="0"/>
              <a:t>Test 3: Dauer der Berechnung &lt; 1s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27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b="1" err="1" smtClean="0"/>
              <a:t>Subresource</a:t>
            </a:r>
            <a:r>
              <a:rPr lang="de-AT" b="1" smtClean="0"/>
              <a:t> </a:t>
            </a:r>
            <a:r>
              <a:rPr lang="de-AT" b="1" err="1" smtClean="0"/>
              <a:t>Integrity</a:t>
            </a:r>
            <a:r>
              <a:rPr lang="de-AT" b="1" smtClean="0"/>
              <a:t> (SRI)</a:t>
            </a:r>
            <a:br>
              <a:rPr lang="de-AT" b="1" smtClean="0"/>
            </a:b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smtClean="0"/>
              <a:t>https://developer.mozilla.org/en-US/docs/Web/Security/Subresource_Integrity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92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SRI - Funktionsweise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mtClean="0"/>
              <a:t>Externe </a:t>
            </a:r>
            <a:r>
              <a:rPr lang="de-AT" err="1" smtClean="0"/>
              <a:t>Javascript-Resourcen</a:t>
            </a:r>
            <a:r>
              <a:rPr lang="de-AT" smtClean="0"/>
              <a:t> werden nicht bei unerwarteter Manipulation geladen.</a:t>
            </a:r>
          </a:p>
          <a:p>
            <a:r>
              <a:rPr lang="de-AT" smtClean="0"/>
              <a:t>Einbettung des Scripts mit zusätzlichem </a:t>
            </a:r>
            <a:r>
              <a:rPr lang="de-AT" err="1" smtClean="0"/>
              <a:t>integrity</a:t>
            </a:r>
            <a:r>
              <a:rPr lang="de-AT" smtClean="0"/>
              <a:t>-Attribut mit einem SRI Hash</a:t>
            </a:r>
            <a:br>
              <a:rPr lang="de-AT" smtClean="0"/>
            </a:br>
            <a:r>
              <a:rPr lang="de-AT" smtClean="0"/>
              <a:t>&lt;</a:t>
            </a:r>
            <a:r>
              <a:rPr lang="de-AT" err="1" smtClean="0"/>
              <a:t>script</a:t>
            </a:r>
            <a:r>
              <a:rPr lang="de-AT" smtClean="0"/>
              <a:t> </a:t>
            </a:r>
            <a:r>
              <a:rPr lang="de-AT" err="1" smtClean="0"/>
              <a:t>src</a:t>
            </a:r>
            <a:r>
              <a:rPr lang="de-AT" smtClean="0"/>
              <a:t>=“http://external.org/script.js“ </a:t>
            </a:r>
            <a:r>
              <a:rPr lang="de-AT" err="1" smtClean="0"/>
              <a:t>integrity</a:t>
            </a:r>
            <a:r>
              <a:rPr lang="de-AT" smtClean="0"/>
              <a:t>=“HASH“&gt;&lt;/</a:t>
            </a:r>
            <a:r>
              <a:rPr lang="de-AT" err="1" smtClean="0"/>
              <a:t>script</a:t>
            </a:r>
            <a:r>
              <a:rPr lang="de-AT" smtClean="0"/>
              <a:t>&gt;</a:t>
            </a:r>
          </a:p>
          <a:p>
            <a:r>
              <a:rPr lang="de-AT" smtClean="0"/>
              <a:t>Erstellung des HASH zum Beispiel über https://www.srihash.org/</a:t>
            </a:r>
            <a:br>
              <a:rPr lang="de-AT" smtClean="0"/>
            </a:br>
            <a:r>
              <a:rPr lang="de-AT" smtClean="0"/>
              <a:t>Anm.: CORS </a:t>
            </a:r>
            <a:r>
              <a:rPr lang="de-AT" err="1" smtClean="0"/>
              <a:t>disabled</a:t>
            </a:r>
            <a:endParaRPr lang="de-AT" smtClean="0"/>
          </a:p>
          <a:p>
            <a:pPr marL="0" indent="0">
              <a:buNone/>
            </a:pPr>
            <a:endParaRPr lang="de-AT" smtClean="0"/>
          </a:p>
          <a:p>
            <a:endParaRPr lang="de-AT" smtClean="0"/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14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TDD Grundlagen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mtClean="0"/>
              <a:t>Bevor eine neue Komponente implementiert wird, wird ein Unit-Test definiert, was die Komponente leisten soll.</a:t>
            </a:r>
          </a:p>
          <a:p>
            <a:r>
              <a:rPr lang="de-AT" smtClean="0"/>
              <a:t>Assertion = ein Testfall, Unit-Tests können aus mehreren </a:t>
            </a:r>
            <a:r>
              <a:rPr lang="de-AT" err="1" smtClean="0"/>
              <a:t>Assertions</a:t>
            </a:r>
            <a:r>
              <a:rPr lang="de-AT" smtClean="0"/>
              <a:t> bestehen.</a:t>
            </a:r>
          </a:p>
          <a:p>
            <a:r>
              <a:rPr lang="de-AT" smtClean="0"/>
              <a:t>Iteration: Schreiben des Tests (Anforderungen) &gt; Ausführen &gt; Implementierung &gt; Erneut Ausführen &gt; </a:t>
            </a:r>
            <a:r>
              <a:rPr lang="de-AT" err="1" smtClean="0"/>
              <a:t>Refactoring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05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Testfall-Phasen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smtClean="0"/>
              <a:t>Setup</a:t>
            </a:r>
            <a:br>
              <a:rPr lang="de-AT" smtClean="0"/>
            </a:br>
            <a:r>
              <a:rPr lang="de-AT" smtClean="0"/>
              <a:t>Testkontext herstellen = Ausgangspunkt</a:t>
            </a:r>
          </a:p>
          <a:p>
            <a:r>
              <a:rPr lang="de-AT" err="1" smtClean="0"/>
              <a:t>Exercise</a:t>
            </a:r>
            <a:r>
              <a:rPr lang="de-AT" smtClean="0"/>
              <a:t> (Ausführung)</a:t>
            </a:r>
          </a:p>
          <a:p>
            <a:r>
              <a:rPr lang="de-AT" err="1" smtClean="0"/>
              <a:t>Verify</a:t>
            </a:r>
            <a:r>
              <a:rPr lang="de-AT" smtClean="0"/>
              <a:t> (Überprüfung)</a:t>
            </a:r>
            <a:br>
              <a:rPr lang="de-AT" smtClean="0"/>
            </a:br>
            <a:r>
              <a:rPr lang="de-AT" smtClean="0"/>
              <a:t>mittels </a:t>
            </a:r>
            <a:r>
              <a:rPr lang="de-AT" err="1" smtClean="0"/>
              <a:t>Assertions</a:t>
            </a:r>
            <a:endParaRPr lang="de-AT" smtClean="0"/>
          </a:p>
          <a:p>
            <a:r>
              <a:rPr lang="de-AT" err="1" smtClean="0"/>
              <a:t>Teardown</a:t>
            </a:r>
            <a:r>
              <a:rPr lang="de-AT" smtClean="0"/>
              <a:t/>
            </a:r>
            <a:br>
              <a:rPr lang="de-AT" smtClean="0"/>
            </a:br>
            <a:r>
              <a:rPr lang="de-AT" smtClean="0"/>
              <a:t>= Aufräumphase</a:t>
            </a:r>
          </a:p>
          <a:p>
            <a:endParaRPr lang="de-AT"/>
          </a:p>
          <a:p>
            <a:pPr marL="0" indent="0">
              <a:buNone/>
            </a:pPr>
            <a:r>
              <a:rPr lang="de-AT" smtClean="0"/>
              <a:t>Unit = System </a:t>
            </a:r>
            <a:r>
              <a:rPr lang="de-AT" err="1" smtClean="0"/>
              <a:t>Under</a:t>
            </a:r>
            <a:r>
              <a:rPr lang="de-AT" smtClean="0"/>
              <a:t> Test (SUT) </a:t>
            </a:r>
            <a:br>
              <a:rPr lang="de-AT" smtClean="0"/>
            </a:br>
            <a:r>
              <a:rPr lang="de-AT" err="1" smtClean="0"/>
              <a:t>Testrunner</a:t>
            </a:r>
            <a:r>
              <a:rPr lang="de-AT" smtClean="0"/>
              <a:t> führt Test aus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60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 smtClean="0"/>
              <a:t>Javascript</a:t>
            </a:r>
            <a:r>
              <a:rPr lang="de-AT" smtClean="0"/>
              <a:t> Unit Testtools für TDD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smtClean="0"/>
              <a:t>Karma </a:t>
            </a:r>
            <a:r>
              <a:rPr lang="de-AT" err="1" smtClean="0"/>
              <a:t>or</a:t>
            </a:r>
            <a:r>
              <a:rPr lang="de-AT" smtClean="0"/>
              <a:t> </a:t>
            </a:r>
            <a:r>
              <a:rPr lang="de-AT" err="1" smtClean="0"/>
              <a:t>Protractor</a:t>
            </a:r>
            <a:endParaRPr lang="de-AT"/>
          </a:p>
          <a:p>
            <a:r>
              <a:rPr lang="de-AT" smtClean="0"/>
              <a:t>Buster.js</a:t>
            </a:r>
          </a:p>
          <a:p>
            <a:r>
              <a:rPr lang="de-AT" err="1" smtClean="0"/>
              <a:t>TestSwarm</a:t>
            </a:r>
            <a:endParaRPr lang="de-AT" smtClean="0"/>
          </a:p>
          <a:p>
            <a:r>
              <a:rPr lang="de-AT" err="1" smtClean="0"/>
              <a:t>Jsamine</a:t>
            </a:r>
            <a:endParaRPr lang="de-AT" smtClean="0"/>
          </a:p>
          <a:p>
            <a:r>
              <a:rPr lang="de-AT" err="1" smtClean="0"/>
              <a:t>QUnit</a:t>
            </a:r>
            <a:endParaRPr lang="de-AT" smtClean="0"/>
          </a:p>
          <a:p>
            <a:r>
              <a:rPr lang="de-AT" err="1" smtClean="0"/>
              <a:t>Sinon</a:t>
            </a:r>
            <a:endParaRPr lang="de-AT" smtClean="0"/>
          </a:p>
          <a:p>
            <a:r>
              <a:rPr lang="de-AT" smtClean="0"/>
              <a:t>Intern</a:t>
            </a:r>
          </a:p>
          <a:p>
            <a:r>
              <a:rPr lang="de-AT" smtClean="0"/>
              <a:t>mocha.js</a:t>
            </a:r>
          </a:p>
          <a:p>
            <a:r>
              <a:rPr lang="de-AT" err="1" smtClean="0"/>
              <a:t>JSUnit</a:t>
            </a:r>
            <a:endParaRPr lang="de-AT" smtClean="0"/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69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 smtClean="0"/>
              <a:t>QUnit</a:t>
            </a:r>
            <a:r>
              <a:rPr lang="de-AT" smtClean="0"/>
              <a:t> (https://qunitjs.com/)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mtClean="0"/>
              <a:t>Installation Download, </a:t>
            </a:r>
            <a:r>
              <a:rPr lang="de-AT" err="1" smtClean="0"/>
              <a:t>npm</a:t>
            </a:r>
            <a:r>
              <a:rPr lang="de-AT" smtClean="0"/>
              <a:t>, </a:t>
            </a:r>
            <a:r>
              <a:rPr lang="de-AT" err="1" smtClean="0"/>
              <a:t>bower</a:t>
            </a:r>
            <a:r>
              <a:rPr lang="de-AT" smtClean="0"/>
              <a:t> oder Einbettung über code.jquery.com</a:t>
            </a:r>
          </a:p>
          <a:p>
            <a:r>
              <a:rPr lang="de-AT" smtClean="0"/>
              <a:t>Basis HTML Struktur + test.js und script.js</a:t>
            </a:r>
          </a:p>
          <a:p>
            <a:r>
              <a:rPr lang="de-AT" smtClean="0"/>
              <a:t>Test erstellen: </a:t>
            </a:r>
            <a:r>
              <a:rPr lang="de-AT" err="1" smtClean="0"/>
              <a:t>QUnit.test</a:t>
            </a:r>
            <a:r>
              <a:rPr lang="de-AT" smtClean="0"/>
              <a:t>( Name, Funktion )</a:t>
            </a:r>
          </a:p>
          <a:p>
            <a:r>
              <a:rPr lang="de-AT" smtClean="0"/>
              <a:t>Assertion-Methoden: ok, </a:t>
            </a:r>
            <a:r>
              <a:rPr lang="de-AT" err="1" smtClean="0"/>
              <a:t>equal</a:t>
            </a:r>
            <a:r>
              <a:rPr lang="de-AT" smtClean="0"/>
              <a:t>, </a:t>
            </a:r>
            <a:r>
              <a:rPr lang="de-AT" err="1" smtClean="0"/>
              <a:t>notEqual</a:t>
            </a:r>
            <a:r>
              <a:rPr lang="de-AT" smtClean="0"/>
              <a:t>, usw.</a:t>
            </a:r>
          </a:p>
          <a:p>
            <a:pPr marL="0" indent="0">
              <a:buNone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30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testrunner.html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dirty="0" smtClean="0"/>
              <a:t>&lt;!DOCTYPE </a:t>
            </a:r>
            <a:r>
              <a:rPr lang="de-AT" dirty="0" err="1" smtClean="0"/>
              <a:t>html</a:t>
            </a:r>
            <a:r>
              <a:rPr lang="de-AT" dirty="0" smtClean="0"/>
              <a:t>&gt;</a:t>
            </a:r>
          </a:p>
          <a:p>
            <a:pPr marL="0" indent="0">
              <a:buNone/>
            </a:pPr>
            <a:r>
              <a:rPr lang="de-AT" dirty="0" smtClean="0"/>
              <a:t>&lt;</a:t>
            </a:r>
            <a:r>
              <a:rPr lang="de-AT" dirty="0" err="1" smtClean="0"/>
              <a:t>html</a:t>
            </a:r>
            <a:r>
              <a:rPr lang="de-AT" dirty="0" smtClean="0"/>
              <a:t>&gt;</a:t>
            </a:r>
          </a:p>
          <a:p>
            <a:pPr marL="0" indent="0">
              <a:buNone/>
            </a:pPr>
            <a:r>
              <a:rPr lang="de-AT" dirty="0" smtClean="0"/>
              <a:t>&lt;</a:t>
            </a:r>
            <a:r>
              <a:rPr lang="de-AT" dirty="0" err="1" smtClean="0"/>
              <a:t>head</a:t>
            </a:r>
            <a:r>
              <a:rPr lang="de-AT" dirty="0" smtClean="0"/>
              <a:t>&gt;</a:t>
            </a:r>
            <a:br>
              <a:rPr lang="de-AT" dirty="0" smtClean="0"/>
            </a:br>
            <a:r>
              <a:rPr lang="de-AT" dirty="0" smtClean="0"/>
              <a:t>  &lt;</a:t>
            </a:r>
            <a:r>
              <a:rPr lang="de-AT" dirty="0" err="1" smtClean="0"/>
              <a:t>meta</a:t>
            </a:r>
            <a:r>
              <a:rPr lang="de-AT" dirty="0" smtClean="0"/>
              <a:t> </a:t>
            </a:r>
            <a:r>
              <a:rPr lang="de-AT" dirty="0" err="1" smtClean="0"/>
              <a:t>charset</a:t>
            </a:r>
            <a:r>
              <a:rPr lang="de-AT" dirty="0" smtClean="0"/>
              <a:t>="utf-8"&gt;</a:t>
            </a:r>
            <a:br>
              <a:rPr lang="de-AT" dirty="0" smtClean="0"/>
            </a:br>
            <a:r>
              <a:rPr lang="de-AT" dirty="0" smtClean="0"/>
              <a:t>  &lt;title&gt;</a:t>
            </a:r>
            <a:r>
              <a:rPr lang="de-AT" dirty="0" err="1" smtClean="0"/>
              <a:t>QUnit</a:t>
            </a:r>
            <a:r>
              <a:rPr lang="de-AT" dirty="0" smtClean="0"/>
              <a:t> TEST&lt;/title&gt;</a:t>
            </a:r>
            <a:br>
              <a:rPr lang="de-AT" dirty="0" smtClean="0"/>
            </a:br>
            <a:r>
              <a:rPr lang="de-AT" dirty="0" smtClean="0"/>
              <a:t>  &lt;link </a:t>
            </a:r>
            <a:r>
              <a:rPr lang="de-AT" dirty="0" err="1" smtClean="0"/>
              <a:t>rel</a:t>
            </a:r>
            <a:r>
              <a:rPr lang="de-AT" dirty="0" smtClean="0"/>
              <a:t>="</a:t>
            </a:r>
            <a:r>
              <a:rPr lang="de-AT" dirty="0" err="1" smtClean="0"/>
              <a:t>stylesheet</a:t>
            </a:r>
            <a:r>
              <a:rPr lang="de-AT" dirty="0" smtClean="0"/>
              <a:t>" </a:t>
            </a:r>
            <a:r>
              <a:rPr lang="de-AT" dirty="0" err="1" smtClean="0"/>
              <a:t>href</a:t>
            </a:r>
            <a:r>
              <a:rPr lang="de-AT" dirty="0" smtClean="0"/>
              <a:t>="https://code.jquery.com/</a:t>
            </a:r>
            <a:r>
              <a:rPr lang="de-AT" dirty="0" err="1" smtClean="0"/>
              <a:t>qunit</a:t>
            </a:r>
            <a:r>
              <a:rPr lang="de-AT" dirty="0" smtClean="0"/>
              <a:t>/qunit-2.0.1.css"&gt;</a:t>
            </a:r>
            <a:br>
              <a:rPr lang="de-AT" dirty="0" smtClean="0"/>
            </a:br>
            <a:r>
              <a:rPr lang="de-AT" dirty="0" smtClean="0"/>
              <a:t>&lt;/</a:t>
            </a:r>
            <a:r>
              <a:rPr lang="de-AT" dirty="0" err="1" smtClean="0"/>
              <a:t>head</a:t>
            </a:r>
            <a:r>
              <a:rPr lang="de-AT" dirty="0" smtClean="0"/>
              <a:t>&gt;</a:t>
            </a:r>
          </a:p>
          <a:p>
            <a:pPr marL="0" indent="0">
              <a:buNone/>
            </a:pPr>
            <a:r>
              <a:rPr lang="de-AT" dirty="0" smtClean="0"/>
              <a:t>&lt;</a:t>
            </a:r>
            <a:r>
              <a:rPr lang="de-AT" dirty="0" err="1" smtClean="0"/>
              <a:t>body</a:t>
            </a:r>
            <a:r>
              <a:rPr lang="de-AT" dirty="0" smtClean="0"/>
              <a:t>&gt;</a:t>
            </a:r>
            <a:br>
              <a:rPr lang="de-AT" dirty="0" smtClean="0"/>
            </a:br>
            <a:r>
              <a:rPr lang="de-AT" dirty="0" smtClean="0"/>
              <a:t>  &lt;div </a:t>
            </a:r>
            <a:r>
              <a:rPr lang="de-AT" dirty="0" err="1" smtClean="0"/>
              <a:t>id</a:t>
            </a:r>
            <a:r>
              <a:rPr lang="de-AT" dirty="0" smtClean="0"/>
              <a:t>="</a:t>
            </a:r>
            <a:r>
              <a:rPr lang="de-AT" dirty="0" err="1" smtClean="0"/>
              <a:t>qunit</a:t>
            </a:r>
            <a:r>
              <a:rPr lang="de-AT" dirty="0" smtClean="0"/>
              <a:t>"&gt;&lt;/div&gt;</a:t>
            </a:r>
            <a:br>
              <a:rPr lang="de-AT" dirty="0" smtClean="0"/>
            </a:br>
            <a:r>
              <a:rPr lang="de-AT" dirty="0" smtClean="0"/>
              <a:t>  &lt;div </a:t>
            </a:r>
            <a:r>
              <a:rPr lang="de-AT" dirty="0" err="1" smtClean="0"/>
              <a:t>id</a:t>
            </a:r>
            <a:r>
              <a:rPr lang="de-AT" dirty="0" smtClean="0"/>
              <a:t>="</a:t>
            </a:r>
            <a:r>
              <a:rPr lang="de-AT" dirty="0" err="1" smtClean="0"/>
              <a:t>qunit-fixture</a:t>
            </a:r>
            <a:r>
              <a:rPr lang="de-AT" dirty="0" smtClean="0"/>
              <a:t>"&gt;&lt;/div&gt;</a:t>
            </a:r>
            <a:br>
              <a:rPr lang="de-AT" dirty="0" smtClean="0"/>
            </a:br>
            <a:r>
              <a:rPr lang="de-AT" dirty="0" smtClean="0"/>
              <a:t>  &lt;</a:t>
            </a:r>
            <a:r>
              <a:rPr lang="de-AT" dirty="0" err="1" smtClean="0"/>
              <a:t>script</a:t>
            </a:r>
            <a:r>
              <a:rPr lang="de-AT" dirty="0" smtClean="0"/>
              <a:t> </a:t>
            </a:r>
            <a:r>
              <a:rPr lang="de-AT" dirty="0" err="1" smtClean="0"/>
              <a:t>src</a:t>
            </a:r>
            <a:r>
              <a:rPr lang="de-AT" dirty="0" smtClean="0"/>
              <a:t>="https://code.jquery.com/</a:t>
            </a:r>
            <a:r>
              <a:rPr lang="de-AT" dirty="0" err="1" smtClean="0"/>
              <a:t>qunit</a:t>
            </a:r>
            <a:r>
              <a:rPr lang="de-AT" dirty="0" smtClean="0"/>
              <a:t>/qunit-2.0.1.js"&gt;&lt;/</a:t>
            </a:r>
            <a:r>
              <a:rPr lang="de-AT" dirty="0" err="1" smtClean="0"/>
              <a:t>script</a:t>
            </a:r>
            <a:r>
              <a:rPr lang="de-AT" dirty="0" smtClean="0"/>
              <a:t>&gt;</a:t>
            </a:r>
          </a:p>
          <a:p>
            <a:pPr marL="0" indent="0">
              <a:buNone/>
            </a:pPr>
            <a:r>
              <a:rPr lang="de-AT" dirty="0" smtClean="0"/>
              <a:t>  &lt;</a:t>
            </a:r>
            <a:r>
              <a:rPr lang="de-AT" dirty="0" err="1" smtClean="0"/>
              <a:t>script</a:t>
            </a:r>
            <a:r>
              <a:rPr lang="de-AT" dirty="0" smtClean="0"/>
              <a:t> </a:t>
            </a:r>
            <a:r>
              <a:rPr lang="de-AT" dirty="0" err="1" smtClean="0"/>
              <a:t>src</a:t>
            </a:r>
            <a:r>
              <a:rPr lang="de-AT" dirty="0" smtClean="0"/>
              <a:t>=“zutestendesScript.js"&gt;&lt;/</a:t>
            </a:r>
            <a:r>
              <a:rPr lang="de-AT" dirty="0" err="1" smtClean="0"/>
              <a:t>script</a:t>
            </a:r>
            <a:r>
              <a:rPr lang="de-AT" dirty="0" smtClean="0"/>
              <a:t>&gt;</a:t>
            </a:r>
          </a:p>
          <a:p>
            <a:pPr marL="0" indent="0">
              <a:buNone/>
            </a:pPr>
            <a:r>
              <a:rPr lang="de-AT" dirty="0" smtClean="0"/>
              <a:t>  &lt;</a:t>
            </a:r>
            <a:r>
              <a:rPr lang="de-AT" dirty="0" err="1" smtClean="0"/>
              <a:t>script</a:t>
            </a:r>
            <a:r>
              <a:rPr lang="de-AT" dirty="0" smtClean="0"/>
              <a:t> </a:t>
            </a:r>
            <a:r>
              <a:rPr lang="de-AT" dirty="0" err="1" smtClean="0"/>
              <a:t>src</a:t>
            </a:r>
            <a:r>
              <a:rPr lang="de-AT" dirty="0" smtClean="0"/>
              <a:t>=“testScript.js"&gt;&lt;/</a:t>
            </a:r>
            <a:r>
              <a:rPr lang="de-AT" dirty="0" err="1" smtClean="0"/>
              <a:t>script</a:t>
            </a:r>
            <a:r>
              <a:rPr lang="de-AT" dirty="0" smtClean="0"/>
              <a:t>&gt;</a:t>
            </a:r>
          </a:p>
          <a:p>
            <a:pPr marL="0" indent="0">
              <a:buNone/>
            </a:pPr>
            <a:r>
              <a:rPr lang="de-AT" dirty="0" smtClean="0"/>
              <a:t>&lt;/</a:t>
            </a:r>
            <a:r>
              <a:rPr lang="de-AT" dirty="0" err="1" smtClean="0"/>
              <a:t>body</a:t>
            </a:r>
            <a:r>
              <a:rPr lang="de-AT" dirty="0" smtClean="0"/>
              <a:t>&gt;</a:t>
            </a:r>
          </a:p>
          <a:p>
            <a:pPr marL="0" indent="0">
              <a:buNone/>
            </a:pPr>
            <a:r>
              <a:rPr lang="de-AT" dirty="0" smtClean="0"/>
              <a:t>&lt;/</a:t>
            </a:r>
            <a:r>
              <a:rPr lang="de-AT" dirty="0" err="1" smtClean="0"/>
              <a:t>html</a:t>
            </a:r>
            <a:r>
              <a:rPr lang="de-AT" dirty="0" smtClean="0"/>
              <a:t>&gt;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6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1. Test, assert.ok(value,Text)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testScript.js</a:t>
            </a:r>
            <a:br>
              <a:rPr lang="de-AT" dirty="0" smtClean="0"/>
            </a:br>
            <a:r>
              <a:rPr lang="de-AT" dirty="0" err="1" smtClean="0"/>
              <a:t>QUnit.test</a:t>
            </a:r>
            <a:r>
              <a:rPr lang="de-AT" dirty="0" smtClean="0"/>
              <a:t>( "Hallo Test", </a:t>
            </a:r>
            <a:r>
              <a:rPr lang="de-AT" dirty="0" err="1" smtClean="0"/>
              <a:t>function</a:t>
            </a:r>
            <a:r>
              <a:rPr lang="de-AT" dirty="0" smtClean="0"/>
              <a:t>( </a:t>
            </a:r>
            <a:r>
              <a:rPr lang="de-AT" dirty="0" err="1" smtClean="0"/>
              <a:t>assert</a:t>
            </a:r>
            <a:r>
              <a:rPr lang="de-AT" dirty="0" smtClean="0"/>
              <a:t> ) {</a:t>
            </a:r>
            <a:br>
              <a:rPr lang="de-AT" dirty="0" smtClean="0"/>
            </a:br>
            <a:r>
              <a:rPr lang="de-AT" dirty="0" smtClean="0"/>
              <a:t>  </a:t>
            </a:r>
            <a:r>
              <a:rPr lang="de-AT" dirty="0" err="1" smtClean="0"/>
              <a:t>assert.ok</a:t>
            </a:r>
            <a:r>
              <a:rPr lang="de-AT" dirty="0" smtClean="0"/>
              <a:t>( 1 == "1", "Test automatische Typumwandlung" );</a:t>
            </a:r>
            <a:br>
              <a:rPr lang="de-AT" dirty="0" smtClean="0"/>
            </a:br>
            <a:r>
              <a:rPr lang="de-AT" dirty="0" smtClean="0"/>
              <a:t>});</a:t>
            </a:r>
          </a:p>
          <a:p>
            <a:r>
              <a:rPr lang="de-AT" dirty="0" smtClean="0"/>
              <a:t>OK wenn </a:t>
            </a:r>
            <a:r>
              <a:rPr lang="de-AT" dirty="0" err="1" smtClean="0"/>
              <a:t>value</a:t>
            </a:r>
            <a:r>
              <a:rPr lang="de-AT" dirty="0" smtClean="0"/>
              <a:t> </a:t>
            </a:r>
            <a:r>
              <a:rPr lang="de-AT" dirty="0" err="1" smtClean="0"/>
              <a:t>true</a:t>
            </a:r>
            <a:r>
              <a:rPr lang="de-AT" dirty="0" smtClean="0"/>
              <a:t> liefert</a:t>
            </a:r>
            <a:r>
              <a:rPr lang="de-AT" dirty="0"/>
              <a:t/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678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2. Test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mtClean="0"/>
              <a:t>assert.equal(val1,val2,Text)</a:t>
            </a:r>
            <a:br>
              <a:rPr lang="de-AT" smtClean="0"/>
            </a:br>
            <a:r>
              <a:rPr lang="de-AT" smtClean="0"/>
              <a:t>Vergleiche zwei Werte</a:t>
            </a:r>
          </a:p>
          <a:p>
            <a:r>
              <a:rPr lang="de-AT" smtClean="0"/>
              <a:t>assert.deepEqual(obj1,obj2,Text)</a:t>
            </a:r>
            <a:br>
              <a:rPr lang="de-AT" smtClean="0"/>
            </a:br>
            <a:r>
              <a:rPr lang="de-AT" smtClean="0"/>
              <a:t>Vergleiche zwei Objekte</a:t>
            </a:r>
          </a:p>
          <a:p>
            <a:r>
              <a:rPr lang="de-AT" smtClean="0"/>
              <a:t>assert.expect( int )</a:t>
            </a:r>
            <a:br>
              <a:rPr lang="de-AT" smtClean="0"/>
            </a:br>
            <a:r>
              <a:rPr lang="de-AT" smtClean="0"/>
              <a:t>Anzahl der zu erwartenden Tests</a:t>
            </a:r>
          </a:p>
          <a:p>
            <a:r>
              <a:rPr lang="de-AT" smtClean="0"/>
              <a:t>assert.throws( function, regExp, Text)</a:t>
            </a:r>
            <a:br>
              <a:rPr lang="de-AT" smtClean="0"/>
            </a:br>
            <a:r>
              <a:rPr lang="de-AT" smtClean="0"/>
              <a:t>zu erwartender Fehler</a:t>
            </a:r>
          </a:p>
        </p:txBody>
      </p:sp>
    </p:spTree>
    <p:extLst>
      <p:ext uri="{BB962C8B-B14F-4D97-AF65-F5344CB8AC3E}">
        <p14:creationId xmlns:p14="http://schemas.microsoft.com/office/powerpoint/2010/main" val="30236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2. Test, Script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var getNumbers = function(a,b,c) {</a:t>
            </a:r>
          </a:p>
          <a:p>
            <a:pPr marL="0" indent="0">
              <a:buNone/>
            </a:pPr>
            <a:r>
              <a:rPr lang="en-US" smtClean="0"/>
              <a:t>  if ( typeof c == ‘undefinied’ ) throw new Error(‘ERROR’);	</a:t>
            </a:r>
          </a:p>
          <a:p>
            <a:pPr marL="0" indent="0">
              <a:buNone/>
            </a:pPr>
            <a:r>
              <a:rPr lang="en-US" smtClean="0"/>
              <a:t>  return {a:a,b:b,c:c};	</a:t>
            </a:r>
          </a:p>
          <a:p>
            <a:pPr marL="0" indent="0">
              <a:buNone/>
            </a:pPr>
            <a:r>
              <a:rPr lang="en-US" smtClean="0"/>
              <a:t>}</a:t>
            </a:r>
            <a:endParaRPr lang="de-AT" smtClean="0"/>
          </a:p>
          <a:p>
            <a:pPr marL="0" indent="0">
              <a:buNone/>
            </a:pPr>
            <a:endParaRPr lang="de-AT" smtClean="0"/>
          </a:p>
          <a:p>
            <a:pPr marL="0" indent="0">
              <a:buNone/>
            </a:pPr>
            <a:r>
              <a:rPr lang="de-AT" smtClean="0"/>
              <a:t>QUnit.test( "Nummern test", function( assert ) {</a:t>
            </a:r>
          </a:p>
          <a:p>
            <a:pPr marL="0" indent="0">
              <a:buNone/>
            </a:pPr>
            <a:r>
              <a:rPr lang="de-AT" smtClean="0"/>
              <a:t>  assert.expect( 3 );</a:t>
            </a:r>
          </a:p>
          <a:p>
            <a:pPr marL="0" indent="0">
              <a:buNone/>
            </a:pPr>
            <a:r>
              <a:rPr lang="de-AT" smtClean="0"/>
              <a:t>  assert.notEqual( getNumbers(1,1,1), {a:1,b:1,c:1}, „nicht gleich" );</a:t>
            </a:r>
          </a:p>
          <a:p>
            <a:pPr marL="0" indent="0">
              <a:buNone/>
            </a:pPr>
            <a:r>
              <a:rPr lang="de-AT" smtClean="0"/>
              <a:t>  assert.deepEqual( getNumbers(1,1,1), {a:1,b:1,c:1}, „gleich" );</a:t>
            </a:r>
          </a:p>
          <a:p>
            <a:pPr marL="0" indent="0">
              <a:buNone/>
            </a:pPr>
            <a:r>
              <a:rPr lang="de-AT" smtClean="0"/>
              <a:t>  assert.throws(getNumbers(1,1), /TypeError/, 'Fehler ist zu erwarten' );</a:t>
            </a:r>
          </a:p>
          <a:p>
            <a:pPr marL="0" indent="0">
              <a:buNone/>
            </a:pPr>
            <a:r>
              <a:rPr lang="de-AT" smtClean="0"/>
              <a:t>});</a:t>
            </a:r>
          </a:p>
          <a:p>
            <a:pPr marL="0" indent="0">
              <a:buNone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9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99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Test-driven development (mit QUnit) </vt:lpstr>
      <vt:lpstr>TDD Grundlagen</vt:lpstr>
      <vt:lpstr>Testfall-Phasen</vt:lpstr>
      <vt:lpstr>Javascript Unit Testtools für TDD</vt:lpstr>
      <vt:lpstr>QUnit (https://qunitjs.com/)</vt:lpstr>
      <vt:lpstr>testrunner.html</vt:lpstr>
      <vt:lpstr>1. Test, assert.ok(value,Text)</vt:lpstr>
      <vt:lpstr>2. Test</vt:lpstr>
      <vt:lpstr>2. Test, Script</vt:lpstr>
      <vt:lpstr>Setup und Teardown mit Modulen</vt:lpstr>
      <vt:lpstr>Test, ob jQuery geladen wurde</vt:lpstr>
      <vt:lpstr>3. Test, asynchron</vt:lpstr>
      <vt:lpstr>Aufgabe</vt:lpstr>
      <vt:lpstr>Subresource Integrity (SRI) </vt:lpstr>
      <vt:lpstr>SRI - Funktionsweise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 (mit Qunit)</dc:title>
  <dc:creator>Alexander</dc:creator>
  <cp:lastModifiedBy>Vincenz, Alexander</cp:lastModifiedBy>
  <cp:revision>14</cp:revision>
  <dcterms:created xsi:type="dcterms:W3CDTF">2016-11-02T10:53:01Z</dcterms:created>
  <dcterms:modified xsi:type="dcterms:W3CDTF">2016-11-07T15:27:51Z</dcterms:modified>
</cp:coreProperties>
</file>