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6"/>
  </p:normalViewPr>
  <p:slideViewPr>
    <p:cSldViewPr snapToGrid="0">
      <p:cViewPr varScale="1">
        <p:scale>
          <a:sx n="80" d="100"/>
          <a:sy n="8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D937-295A-4A8F-6369-3992D70D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E8EDF-F1B6-A437-0E6F-E7F8A6A8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318F4-03C0-061F-8ADB-470F482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D64A-A58A-8BD8-6778-C727598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2BD2-9940-5660-FDD5-1B31728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30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97B4-D0BB-4088-4DA9-FA35F998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28E75-F9FF-4ACB-0D8C-3C43F508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6485-8B45-C18E-14F4-A017D68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8E3AB-16D8-E88C-88E9-E98D546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E98A-47E2-2D30-AF55-96762CD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04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559168-70AD-FB4A-3FA1-B854429F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BB99C-CE9D-0586-B0BC-7E145BAB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B395B-B3BD-B12B-126B-B3733400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CD542-63C5-929E-B9A9-DD02D0A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A93D-7B8E-8ECE-031A-8087A29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20CE-5B55-95C2-F147-2FA6BFB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04EA-FEF6-A84A-693C-B48007E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09869-4649-F561-557F-E18CBDF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1C494-F8C4-F6F4-40F9-57AF173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BC33-CD53-9351-9EE1-B2385E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6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B52CE-A7C4-952D-9335-3A62E67B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71CCA-7641-B104-AFF2-A13A9E3B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AF281-3C68-E31B-B481-16C5613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ADEFE-B523-029B-4EAD-F8EF2AE9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547E7-60FA-8AD2-AFA0-E8BB36B4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4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921A-5FF2-DBE1-E7A0-02FA26FA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14CFE-7A52-5132-E710-07A9BCED3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BA3F4-8B78-3021-EF8A-971E1E4F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1FA9F-B4C5-361B-C0FC-FAE6D63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5F07-B665-FABE-7C8E-D648B4EF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51D0C-9417-521C-2DC1-62A7BD7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3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FC78-6924-9F68-97C3-1706A788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8B384-F448-D029-63F0-8F73695D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1126-A5B0-DB21-82DD-018528BB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DC8FC-74DE-0955-D8E3-8352BEF6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BB29AC-140B-4A11-0BA5-DCB8A0F4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141E1-43D2-3801-6CE6-F433517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51F594-3F8A-8BB2-5236-7EAF0AA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D448B-E5A2-D95D-679C-8778AA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22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6936C-76F8-DFBD-8990-A417E449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AA364-C541-4CD8-D1C7-2521FE2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93841-63C8-1537-1038-8DE94352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E028A7-C16E-7D53-9287-1EA89BF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2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A07F9F-0618-ADD2-5AE9-12B34CBE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6F997-B3C9-D56B-224E-6E10E1A5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91559-3E13-8709-C063-3CDEF33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3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2ECD-4A6C-9253-BD45-AB1CB1DD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23095-ADB2-3747-6082-12D5A14E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AE48A-CF8E-23F0-8BD7-9D6660EA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8BCA-B926-F5B5-F8C5-1EDAF846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FA9B6-2414-09F6-AE5E-D2B91C67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A38CC-413B-A529-0375-600A5667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975C-8B39-11D3-6719-C18B22D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0D0936-AE9B-F529-A817-A0E1ECE7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FAC2F-1A8A-D95A-03B8-C4F91009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F4F6B-0090-0AAB-EBC7-7308A604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09FF2-E8C7-0DB3-F5E9-34E7C5D2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0CDC3-8178-8D06-FF45-EECCCC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3323AC-B303-171F-E35D-A9834A35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4E83A-456E-4286-794C-C9C8FA0F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D84E7-7963-7922-A7AC-53CC5EA77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6969-4C9D-9641-9B72-3A66F371C91C}" type="datetimeFigureOut">
              <a:rPr kumimoji="1" lang="zh-CN" altLang="en-US" smtClean="0"/>
              <a:t>2023-10-30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FAC9-C3E1-1DF8-94CC-7EBD2FC4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B289-2191-82C1-AEAD-4B8BAEBCF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B807-5E70-5F4C-9CD5-CA32A0375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5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D1B1-4A1D-F3A1-B9B8-D3A8974E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5095672" cy="5598894"/>
          </a:xfrm>
        </p:spPr>
        <p:txBody>
          <a:bodyPr>
            <a:normAutofit lnSpcReduction="10000"/>
          </a:bodyPr>
          <a:lstStyle/>
          <a:p>
            <a:endParaRPr kumimoji="1" lang="en-US" altLang="zh-CN" sz="2400" dirty="0"/>
          </a:p>
          <a:p>
            <a:r>
              <a:rPr kumimoji="1" lang="zh-CN" altLang="en-US" sz="2400" dirty="0"/>
              <a:t>实践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：三维造型实验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、利用实践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的交互框架，加载</a:t>
            </a:r>
            <a:r>
              <a:rPr kumimoji="1" lang="en-US" altLang="zh-CN" sz="2400" dirty="0" err="1"/>
              <a:t>dem.asc</a:t>
            </a:r>
            <a:r>
              <a:rPr kumimoji="1" lang="zh-CN" altLang="en-US" sz="2400" dirty="0"/>
              <a:t>数据，并实现三维</a:t>
            </a:r>
            <a:r>
              <a:rPr kumimoji="1" lang="en-US" altLang="zh-CN" sz="2400" dirty="0"/>
              <a:t>dem</a:t>
            </a:r>
            <a:r>
              <a:rPr kumimoji="1" lang="zh-CN" altLang="en-US" sz="2400" dirty="0"/>
              <a:t>的交互式渲染。两种模式：表面渲染模式和网格模式</a:t>
            </a:r>
            <a:endParaRPr kumimoji="1"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、左键按下移动鼠标平移，右键按下移动鼠标，围绕数据的中心位置旋转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、注意的问题：</a:t>
            </a:r>
            <a:r>
              <a:rPr kumimoji="1" lang="en-US" altLang="zh-CN" sz="2400" dirty="0"/>
              <a:t>dem</a:t>
            </a:r>
            <a:r>
              <a:rPr kumimoji="1" lang="zh-CN" altLang="en-US" sz="2400" dirty="0"/>
              <a:t>的坐标范围并不在一个归一化的坐标范围之内，一般用地理坐标进行表示。数据读取和渲染流程应结合模型和观察变换矩阵，将数据范围规定化到窗口三维坐标范围内，进行交互显示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D3A23-A565-4172-910E-FA4DF71C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01" y="546801"/>
            <a:ext cx="2967314" cy="1913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83B5A8-4F5F-42E5-968B-4C0E49F1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355" y="550777"/>
            <a:ext cx="2691070" cy="191373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7A57E04-6B90-46AC-BAB0-BD1EF092324A}"/>
              </a:ext>
            </a:extLst>
          </p:cNvPr>
          <p:cNvSpPr txBox="1">
            <a:spLocks/>
          </p:cNvSpPr>
          <p:nvPr/>
        </p:nvSpPr>
        <p:spPr>
          <a:xfrm>
            <a:off x="6306800" y="2440656"/>
            <a:ext cx="5183221" cy="51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ASC</a:t>
            </a:r>
            <a:r>
              <a:rPr kumimoji="1" lang="zh-CN" altLang="en-US" sz="2400" dirty="0"/>
              <a:t>文本文件说明：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921C4B-4F73-49E5-B798-6DBF48B941D8}"/>
              </a:ext>
            </a:extLst>
          </p:cNvPr>
          <p:cNvSpPr txBox="1"/>
          <p:nvPr/>
        </p:nvSpPr>
        <p:spPr>
          <a:xfrm>
            <a:off x="6033581" y="3007582"/>
            <a:ext cx="53320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ncols         143</a:t>
            </a:r>
            <a:r>
              <a:rPr lang="en-US" altLang="zh-CN" dirty="0"/>
              <a:t>	 //</a:t>
            </a:r>
            <a:r>
              <a:rPr lang="zh-CN" altLang="en-US" dirty="0"/>
              <a:t>列数</a:t>
            </a:r>
          </a:p>
          <a:p>
            <a:r>
              <a:rPr lang="zh-CN" altLang="en-US" dirty="0"/>
              <a:t>nrows         206</a:t>
            </a:r>
            <a:r>
              <a:rPr lang="en-US" altLang="zh-CN" dirty="0"/>
              <a:t>	 //</a:t>
            </a:r>
            <a:r>
              <a:rPr lang="zh-CN" altLang="en-US" dirty="0"/>
              <a:t>行数</a:t>
            </a:r>
          </a:p>
          <a:p>
            <a:r>
              <a:rPr lang="zh-CN" altLang="en-US" dirty="0"/>
              <a:t>xllcorner     170.0</a:t>
            </a:r>
            <a:r>
              <a:rPr lang="en-US" altLang="zh-CN" dirty="0"/>
              <a:t>	 //</a:t>
            </a:r>
            <a:r>
              <a:rPr lang="zh-CN" altLang="en-US" dirty="0"/>
              <a:t>左下角点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</a:p>
          <a:p>
            <a:r>
              <a:rPr lang="zh-CN" altLang="en-US" dirty="0"/>
              <a:t>yllcorner     855.0</a:t>
            </a:r>
            <a:r>
              <a:rPr lang="en-US" altLang="zh-CN" dirty="0"/>
              <a:t>	 //</a:t>
            </a:r>
            <a:r>
              <a:rPr lang="zh-CN" altLang="en-US" dirty="0"/>
              <a:t>左下角点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</a:p>
          <a:p>
            <a:r>
              <a:rPr lang="zh-CN" altLang="en-US" dirty="0"/>
              <a:t>cellsize      10.0</a:t>
            </a:r>
            <a:r>
              <a:rPr lang="en-US" altLang="zh-CN" dirty="0"/>
              <a:t>	 //</a:t>
            </a:r>
            <a:r>
              <a:rPr lang="zh-CN" altLang="en-US" dirty="0"/>
              <a:t>横纵方向相邻样点见的间隔</a:t>
            </a:r>
          </a:p>
          <a:p>
            <a:r>
              <a:rPr lang="zh-CN" altLang="en-US" dirty="0"/>
              <a:t>NODATA_value  -99999</a:t>
            </a:r>
            <a:r>
              <a:rPr lang="en-US" altLang="zh-CN" dirty="0"/>
              <a:t>	 //</a:t>
            </a:r>
            <a:r>
              <a:rPr lang="zh-CN" altLang="en-US" dirty="0"/>
              <a:t>无效的样点数据值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 后面为逐行以文本方式存储的样点</a:t>
            </a:r>
            <a:r>
              <a:rPr lang="en-US" altLang="zh-CN" dirty="0"/>
              <a:t>z</a:t>
            </a:r>
            <a:r>
              <a:rPr lang="zh-CN" altLang="en-US" dirty="0"/>
              <a:t>值数据，用空格隔开，共</a:t>
            </a:r>
            <a:r>
              <a:rPr lang="en-US" altLang="zh-CN" dirty="0" err="1"/>
              <a:t>ncols×nrows</a:t>
            </a:r>
            <a:r>
              <a:rPr lang="zh-CN" altLang="en-US" dirty="0"/>
              <a:t>个，</a:t>
            </a:r>
            <a:r>
              <a:rPr lang="en-US" altLang="zh-CN" dirty="0" err="1"/>
              <a:t>NODATA_value</a:t>
            </a:r>
            <a:r>
              <a:rPr lang="zh-CN" altLang="en-US" dirty="0"/>
              <a:t>表示这个数据是无效的，可以丢弃，也可以用最小值替换，上面例子中是用最小值替换</a:t>
            </a:r>
          </a:p>
        </p:txBody>
      </p:sp>
    </p:spTree>
    <p:extLst>
      <p:ext uri="{BB962C8B-B14F-4D97-AF65-F5344CB8AC3E}">
        <p14:creationId xmlns:p14="http://schemas.microsoft.com/office/powerpoint/2010/main" val="355661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stzhou</dc:creator>
  <cp:lastModifiedBy>Zhou Songtao</cp:lastModifiedBy>
  <cp:revision>9</cp:revision>
  <dcterms:created xsi:type="dcterms:W3CDTF">2023-10-23T04:18:17Z</dcterms:created>
  <dcterms:modified xsi:type="dcterms:W3CDTF">2023-10-30T08:58:57Z</dcterms:modified>
</cp:coreProperties>
</file>