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6"/>
  </p:normalViewPr>
  <p:slideViewPr>
    <p:cSldViewPr snapToGrid="0">
      <p:cViewPr varScale="1">
        <p:scale>
          <a:sx n="102" d="100"/>
          <a:sy n="102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D937-295A-4A8F-6369-3992D70D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E8EDF-F1B6-A437-0E6F-E7F8A6A8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318F4-03C0-061F-8ADB-470F482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D64A-A58A-8BD8-6778-C727598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2BD2-9940-5660-FDD5-1B31728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30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97B4-D0BB-4088-4DA9-FA35F998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8E75-F9FF-4ACB-0D8C-3C43F508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6485-8B45-C18E-14F4-A017D68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8E3AB-16D8-E88C-88E9-E98D546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E98A-47E2-2D30-AF55-96762CD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0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559168-70AD-FB4A-3FA1-B854429F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BB99C-CE9D-0586-B0BC-7E145BAB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B395B-B3BD-B12B-126B-B3733400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CD542-63C5-929E-B9A9-DD02D0A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A93D-7B8E-8ECE-031A-8087A29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20CE-5B55-95C2-F147-2FA6BFB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04EA-FEF6-A84A-693C-B48007E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09869-4649-F561-557F-E18CBDF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1C494-F8C4-F6F4-40F9-57AF173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BC33-CD53-9351-9EE1-B2385E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6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B52CE-A7C4-952D-9335-3A62E67B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71CCA-7641-B104-AFF2-A13A9E3B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AF281-3C68-E31B-B481-16C5613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ADEFE-B523-029B-4EAD-F8EF2AE9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547E7-60FA-8AD2-AFA0-E8BB36B4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4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921A-5FF2-DBE1-E7A0-02FA26FA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14CFE-7A52-5132-E710-07A9BCED3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BA3F4-8B78-3021-EF8A-971E1E4F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1FA9F-B4C5-361B-C0FC-FAE6D63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5F07-B665-FABE-7C8E-D648B4EF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51D0C-9417-521C-2DC1-62A7BD7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3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FC78-6924-9F68-97C3-1706A788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8B384-F448-D029-63F0-8F73695D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1126-A5B0-DB21-82DD-018528BB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DC8FC-74DE-0955-D8E3-8352BEF6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BB29AC-140B-4A11-0BA5-DCB8A0F4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141E1-43D2-3801-6CE6-F433517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51F594-3F8A-8BB2-5236-7EAF0AA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D448B-E5A2-D95D-679C-8778AA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22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6936C-76F8-DFBD-8990-A417E449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AA364-C541-4CD8-D1C7-2521FE2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93841-63C8-1537-1038-8DE94352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E028A7-C16E-7D53-9287-1EA89BF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2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07F9F-0618-ADD2-5AE9-12B34CBE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6F997-B3C9-D56B-224E-6E10E1A5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91559-3E13-8709-C063-3CDEF33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3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2ECD-4A6C-9253-BD45-AB1CB1DD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23095-ADB2-3747-6082-12D5A14E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AE48A-CF8E-23F0-8BD7-9D6660EA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8BCA-B926-F5B5-F8C5-1EDAF84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FA9B6-2414-09F6-AE5E-D2B91C67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A38CC-413B-A529-0375-600A5667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975C-8B39-11D3-6719-C18B22D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0D0936-AE9B-F529-A817-A0E1ECE7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FAC2F-1A8A-D95A-03B8-C4F91009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F4F6B-0090-0AAB-EBC7-7308A604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09FF2-E8C7-0DB3-F5E9-34E7C5D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0CDC3-8178-8D06-FF45-EECCCC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3323AC-B303-171F-E35D-A9834A35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4E83A-456E-4286-794C-C9C8FA0F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D84E7-7963-7922-A7AC-53CC5EA77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6969-4C9D-9641-9B72-3A66F371C91C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FAC9-C3E1-1DF8-94CC-7EBD2FC4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B289-2191-82C1-AEAD-4B8BAEBCF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5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D1B1-4A1D-F3A1-B9B8-D3A8974E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5562600" cy="5598894"/>
          </a:xfrm>
        </p:spPr>
        <p:txBody>
          <a:bodyPr/>
          <a:lstStyle/>
          <a:p>
            <a:r>
              <a:rPr kumimoji="1" lang="zh-CN" altLang="en-US" dirty="0"/>
              <a:t>实践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：三维观察变换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、重复实践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中的几何图形绘制，并将其转换为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维显示（</a:t>
            </a:r>
            <a:r>
              <a:rPr kumimoji="1" lang="en-US" altLang="zh-CN" dirty="0"/>
              <a:t>z=0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、加入交互逻辑，实现平移、旋转模式的观察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、绘制一个几何中心在坐标原点、边长为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的立方体（不包括纹理），并能够用鼠标控制进行旋转观察</a:t>
            </a:r>
          </a:p>
        </p:txBody>
      </p:sp>
      <p:pic>
        <p:nvPicPr>
          <p:cNvPr id="2" name="iShot_2023-10-25_09.20.18">
            <a:hlinkClick r:id="" action="ppaction://media"/>
            <a:extLst>
              <a:ext uri="{FF2B5EF4-FFF2-40B4-BE49-F238E27FC236}">
                <a16:creationId xmlns:a16="http://schemas.microsoft.com/office/drawing/2014/main" id="{4317BAEB-AB0B-032E-9C32-2C3E46BB90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6581" y="1306871"/>
            <a:ext cx="4796664" cy="37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72</Words>
  <Application>Microsoft Macintosh PowerPoint</Application>
  <PresentationFormat>宽屏</PresentationFormat>
  <Paragraphs>4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stzhou</dc:creator>
  <cp:lastModifiedBy>stzhou</cp:lastModifiedBy>
  <cp:revision>5</cp:revision>
  <dcterms:created xsi:type="dcterms:W3CDTF">2023-10-23T04:18:17Z</dcterms:created>
  <dcterms:modified xsi:type="dcterms:W3CDTF">2023-10-25T01:29:49Z</dcterms:modified>
</cp:coreProperties>
</file>