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94716"/>
  </p:normalViewPr>
  <p:slideViewPr>
    <p:cSldViewPr snapToGrid="0">
      <p:cViewPr varScale="1">
        <p:scale>
          <a:sx n="93" d="100"/>
          <a:sy n="93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4D937-295A-4A8F-6369-3992D70D8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FE8EDF-F1B6-A437-0E6F-E7F8A6A8F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F318F4-03C0-061F-8ADB-470F4820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969-4C9D-9641-9B72-3A66F371C91C}" type="datetimeFigureOut">
              <a:rPr kumimoji="1" lang="zh-CN" altLang="en-US" smtClean="0"/>
              <a:t>2023-11-13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9D64A-A58A-8BD8-6778-C7275982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02BD2-9940-5660-FDD5-1B31728B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30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897B4-D0BB-4088-4DA9-FA35F998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B28E75-F9FF-4ACB-0D8C-3C43F5084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A6485-8B45-C18E-14F4-A017D689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969-4C9D-9641-9B72-3A66F371C91C}" type="datetimeFigureOut">
              <a:rPr kumimoji="1" lang="zh-CN" altLang="en-US" smtClean="0"/>
              <a:t>2023-11-13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58E3AB-16D8-E88C-88E9-E98D5463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9E98A-47E2-2D30-AF55-96762CD7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204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559168-70AD-FB4A-3FA1-B854429F5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8BB99C-CE9D-0586-B0BC-7E145BAB0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B395B-B3BD-B12B-126B-B3733400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969-4C9D-9641-9B72-3A66F371C91C}" type="datetimeFigureOut">
              <a:rPr kumimoji="1" lang="zh-CN" altLang="en-US" smtClean="0"/>
              <a:t>2023-11-13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6CD542-63C5-929E-B9A9-DD02D0A0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54A93D-7B8E-8ECE-031A-8087A29A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252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520CE-5B55-95C2-F147-2FA6BFB46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504EA-FEF6-A84A-693C-B48007E9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09869-4649-F561-557F-E18CBDFA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969-4C9D-9641-9B72-3A66F371C91C}" type="datetimeFigureOut">
              <a:rPr kumimoji="1" lang="zh-CN" altLang="en-US" smtClean="0"/>
              <a:t>2023-11-13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1C494-F8C4-F6F4-40F9-57AF173C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9BC33-CD53-9351-9EE1-B2385E99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62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B52CE-A7C4-952D-9335-3A62E67B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571CCA-7641-B104-AFF2-A13A9E3B3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AF281-3C68-E31B-B481-16C5613E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969-4C9D-9641-9B72-3A66F371C91C}" type="datetimeFigureOut">
              <a:rPr kumimoji="1" lang="zh-CN" altLang="en-US" smtClean="0"/>
              <a:t>2023-11-13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ADEFE-B523-029B-4EAD-F8EF2AE9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9547E7-60FA-8AD2-AFA0-E8BB36B4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644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3921A-5FF2-DBE1-E7A0-02FA26FA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C14CFE-7A52-5132-E710-07A9BCED3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6BA3F4-8B78-3021-EF8A-971E1E4F0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31FA9F-B4C5-361B-C0FC-FAE6D63B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969-4C9D-9641-9B72-3A66F371C91C}" type="datetimeFigureOut">
              <a:rPr kumimoji="1" lang="zh-CN" altLang="en-US" smtClean="0"/>
              <a:t>2023-11-13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E45F07-B665-FABE-7C8E-D648B4EF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C51D0C-9417-521C-2DC1-62A7BD76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130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BFC78-6924-9F68-97C3-1706A788A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B8B384-F448-D029-63F0-8F73695DC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1E1126-A5B0-DB21-82DD-018528BBA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BDC8FC-74DE-0955-D8E3-8352BEF6F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BB29AC-140B-4A11-0BA5-DCB8A0F40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F141E1-43D2-3801-6CE6-F433517C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969-4C9D-9641-9B72-3A66F371C91C}" type="datetimeFigureOut">
              <a:rPr kumimoji="1" lang="zh-CN" altLang="en-US" smtClean="0"/>
              <a:t>2023-11-13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51F594-3F8A-8BB2-5236-7EAF0AA6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CD448B-E5A2-D95D-679C-8778AAD1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422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6936C-76F8-DFBD-8990-A417E449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AAA364-C541-4CD8-D1C7-2521FE22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969-4C9D-9641-9B72-3A66F371C91C}" type="datetimeFigureOut">
              <a:rPr kumimoji="1" lang="zh-CN" altLang="en-US" smtClean="0"/>
              <a:t>2023-11-13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C93841-63C8-1537-1038-8DE94352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E028A7-C16E-7D53-9287-1EA89BF8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625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A07F9F-0618-ADD2-5AE9-12B34CBE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969-4C9D-9641-9B72-3A66F371C91C}" type="datetimeFigureOut">
              <a:rPr kumimoji="1" lang="zh-CN" altLang="en-US" smtClean="0"/>
              <a:t>2023-11-13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C6F997-B3C9-D56B-224E-6E10E1A5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D91559-3E13-8709-C063-3CDEF337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234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12ECD-4A6C-9253-BD45-AB1CB1DD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23095-ADB2-3747-6082-12D5A14ED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BAE48A-CF8E-23F0-8BD7-9D6660EAF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258BCA-B926-F5B5-F8C5-1EDAF846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969-4C9D-9641-9B72-3A66F371C91C}" type="datetimeFigureOut">
              <a:rPr kumimoji="1" lang="zh-CN" altLang="en-US" smtClean="0"/>
              <a:t>2023-11-13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FFA9B6-2414-09F6-AE5E-D2B91C67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FA38CC-413B-A529-0375-600A5667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53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A975C-8B39-11D3-6719-C18B22D8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0D0936-AE9B-F529-A817-A0E1ECE76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4FAC2F-1A8A-D95A-03B8-C4F910099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0F4F6B-0090-0AAB-EBC7-7308A604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969-4C9D-9641-9B72-3A66F371C91C}" type="datetimeFigureOut">
              <a:rPr kumimoji="1" lang="zh-CN" altLang="en-US" smtClean="0"/>
              <a:t>2023-11-13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09FF2-E8C7-0DB3-F5E9-34E7C5D2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D0CDC3-8178-8D06-FF45-EECCCC6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86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3323AC-B303-171F-E35D-A9834A35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44E83A-456E-4286-794C-C9C8FA0FC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D84E7-7963-7922-A7AC-53CC5EA77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76969-4C9D-9641-9B72-3A66F371C91C}" type="datetimeFigureOut">
              <a:rPr kumimoji="1" lang="zh-CN" altLang="en-US" smtClean="0"/>
              <a:t>2023-11-13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1FAC9-C3E1-1DF8-94CC-7EBD2FC4D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EB289-2191-82C1-AEAD-4B8BAEBCF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57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FD1B1-4A1D-F3A1-B9B8-D3A8974E7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78069"/>
            <a:ext cx="10329153" cy="5598894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kumimoji="1" lang="zh-CN" altLang="en-US" sz="3600" dirty="0"/>
              <a:t>实践</a:t>
            </a:r>
            <a:r>
              <a:rPr kumimoji="1" lang="en-US" altLang="zh-CN" sz="3600" dirty="0"/>
              <a:t>5</a:t>
            </a:r>
            <a:r>
              <a:rPr kumimoji="1" lang="zh-CN" altLang="en-US" sz="3600" dirty="0"/>
              <a:t>：透明纹理贴图及消隐实验</a:t>
            </a:r>
            <a:endParaRPr kumimoji="1" lang="en-US" altLang="zh-CN" sz="3600" dirty="0"/>
          </a:p>
          <a:p>
            <a:endParaRPr kumimoji="1" lang="en-US" altLang="zh-CN" dirty="0"/>
          </a:p>
          <a:p>
            <a:r>
              <a:rPr kumimoji="1" lang="zh-CN" altLang="en-US" dirty="0"/>
              <a:t>要求：利用实践</a:t>
            </a:r>
            <a:r>
              <a:rPr kumimoji="1" lang="en-US" altLang="zh-CN" dirty="0"/>
              <a:t>2</a:t>
            </a:r>
            <a:r>
              <a:rPr kumimoji="1" lang="zh-CN" altLang="en-US" dirty="0"/>
              <a:t>和实践</a:t>
            </a:r>
            <a:r>
              <a:rPr kumimoji="1" lang="en-US" altLang="zh-CN" dirty="0"/>
              <a:t>3</a:t>
            </a:r>
            <a:r>
              <a:rPr kumimoji="1" lang="zh-CN" altLang="en-US" dirty="0"/>
              <a:t>的成果，对</a:t>
            </a:r>
            <a:r>
              <a:rPr kumimoji="1" lang="en-US" altLang="zh-CN" dirty="0"/>
              <a:t>DEM</a:t>
            </a:r>
            <a:r>
              <a:rPr kumimoji="1" lang="zh-CN" altLang="en-US" dirty="0"/>
              <a:t>数据和实践</a:t>
            </a:r>
            <a:r>
              <a:rPr kumimoji="1" lang="en-US" altLang="zh-CN" dirty="0"/>
              <a:t>2</a:t>
            </a:r>
            <a:r>
              <a:rPr kumimoji="1" lang="zh-CN" altLang="en-US" dirty="0"/>
              <a:t>的</a:t>
            </a:r>
            <a:r>
              <a:rPr kumimoji="1" lang="en-US" altLang="zh-CN" dirty="0"/>
              <a:t>box</a:t>
            </a:r>
            <a:r>
              <a:rPr kumimoji="1" lang="zh-CN" altLang="en-US" dirty="0"/>
              <a:t>数据进行叠加显示，将</a:t>
            </a:r>
            <a:r>
              <a:rPr kumimoji="1" lang="en-US" altLang="zh-CN" dirty="0"/>
              <a:t>box</a:t>
            </a:r>
            <a:r>
              <a:rPr kumimoji="1" lang="zh-CN" altLang="en-US" dirty="0"/>
              <a:t>显示在</a:t>
            </a:r>
            <a:r>
              <a:rPr kumimoji="1" lang="en-US" altLang="zh-CN" dirty="0"/>
              <a:t>dem</a:t>
            </a:r>
            <a:r>
              <a:rPr kumimoji="1" lang="zh-CN" altLang="en-US" dirty="0"/>
              <a:t>的中心部位。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、透明纹理贴图：将</a:t>
            </a:r>
            <a:r>
              <a:rPr kumimoji="1" lang="en-US" altLang="zh-CN" dirty="0"/>
              <a:t>whu.png</a:t>
            </a:r>
            <a:r>
              <a:rPr kumimoji="1" lang="zh-CN" altLang="en-US" dirty="0"/>
              <a:t>数据作为透明纹理贴图，贴在</a:t>
            </a:r>
            <a:r>
              <a:rPr kumimoji="1" lang="en-US" altLang="zh-CN" dirty="0"/>
              <a:t>box</a:t>
            </a:r>
            <a:r>
              <a:rPr kumimoji="1" lang="zh-CN" altLang="en-US" dirty="0"/>
              <a:t>表面。</a:t>
            </a:r>
            <a:r>
              <a:rPr kumimoji="1" lang="en-US" altLang="zh-CN" dirty="0"/>
              <a:t>whu.png</a:t>
            </a:r>
            <a:r>
              <a:rPr kumimoji="1" lang="zh-CN" altLang="en-US" dirty="0"/>
              <a:t>为</a:t>
            </a:r>
            <a:r>
              <a:rPr kumimoji="1" lang="en-US" altLang="zh-CN" dirty="0"/>
              <a:t>4</a:t>
            </a:r>
            <a:r>
              <a:rPr kumimoji="1" lang="zh-CN" altLang="en-US" dirty="0"/>
              <a:t>通道数据，即</a:t>
            </a:r>
            <a:r>
              <a:rPr kumimoji="1" lang="en-US" altLang="zh-CN" dirty="0" err="1"/>
              <a:t>rgba</a:t>
            </a:r>
            <a:r>
              <a:rPr kumimoji="1" lang="zh-CN" altLang="en-US" dirty="0"/>
              <a:t>，其中，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通道代表透明度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、消隐：利用</a:t>
            </a:r>
            <a:r>
              <a:rPr kumimoji="1" lang="en-US" altLang="zh-CN" dirty="0"/>
              <a:t>OpenGL</a:t>
            </a:r>
            <a:r>
              <a:rPr kumimoji="1" lang="zh-CN" altLang="en-US" dirty="0"/>
              <a:t>消隐相关的函数：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glEnable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(GL_DEPTH_TEST)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glDisable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(GL_DEPTH_TEST)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glDepthFunc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，做消隐实验，测试不同的消隐效果。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kumimoji="1"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3</a:t>
            </a:r>
            <a:r>
              <a:rPr kumimoji="1"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、加分项：</a:t>
            </a:r>
            <a:r>
              <a:rPr kumimoji="1"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dem</a:t>
            </a:r>
            <a:r>
              <a:rPr kumimoji="1"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不动的情况下，</a:t>
            </a:r>
            <a:r>
              <a:rPr kumimoji="1"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box</a:t>
            </a:r>
            <a:r>
              <a:rPr kumimoji="1"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可以独立旋转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54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138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stzhou</dc:creator>
  <cp:lastModifiedBy>Zhou Songtao</cp:lastModifiedBy>
  <cp:revision>14</cp:revision>
  <dcterms:created xsi:type="dcterms:W3CDTF">2023-10-23T04:18:17Z</dcterms:created>
  <dcterms:modified xsi:type="dcterms:W3CDTF">2023-11-13T09:29:19Z</dcterms:modified>
</cp:coreProperties>
</file>