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34" r:id="rId5"/>
    <p:sldMasterId id="2147484054" r:id="rId6"/>
  </p:sldMasterIdLst>
  <p:notesMasterIdLst>
    <p:notesMasterId r:id="rId15"/>
  </p:notesMasterIdLst>
  <p:handoutMasterIdLst>
    <p:handoutMasterId r:id="rId16"/>
  </p:handoutMasterIdLst>
  <p:sldIdLst>
    <p:sldId id="2061898272" r:id="rId7"/>
    <p:sldId id="2061898276" r:id="rId8"/>
    <p:sldId id="2061898277" r:id="rId9"/>
    <p:sldId id="2061898273" r:id="rId10"/>
    <p:sldId id="2061898275" r:id="rId11"/>
    <p:sldId id="2061898274" r:id="rId12"/>
    <p:sldId id="2061898278" r:id="rId13"/>
    <p:sldId id="2061898279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059"/>
    <a:srgbClr val="86DBF2"/>
    <a:srgbClr val="049FD9"/>
    <a:srgbClr val="1FAED4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6469" autoAdjust="0"/>
  </p:normalViewPr>
  <p:slideViewPr>
    <p:cSldViewPr snapToGrid="0" snapToObjects="1" showGuides="1">
      <p:cViewPr>
        <p:scale>
          <a:sx n="150" d="100"/>
          <a:sy n="150" d="100"/>
        </p:scale>
        <p:origin x="326" y="259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6533413" y="4348762"/>
            <a:ext cx="2193494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Updated</a:t>
            </a:r>
            <a:r>
              <a:rPr lang="en-US" baseline="0" dirty="0"/>
              <a:t> </a:t>
            </a:r>
            <a:r>
              <a:rPr lang="en-US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T_Title_Option 2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01128" y="430030"/>
            <a:ext cx="1300731" cy="44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9"/>
          <p:cNvSpPr/>
          <p:nvPr/>
        </p:nvSpPr>
        <p:spPr>
          <a:xfrm rot="10800000" flipH="1">
            <a:off x="1392366" y="462298"/>
            <a:ext cx="19361" cy="353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endParaRPr lang="en-US" sz="2267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C58EB-7168-9A42-A6E2-93A7DC1DDD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9820" b="15742"/>
          <a:stretch>
            <a:fillRect/>
          </a:stretch>
        </p:blipFill>
        <p:spPr>
          <a:xfrm rot="2700000">
            <a:off x="5319152" y="1747955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9496" y="3395157"/>
            <a:ext cx="8296421" cy="28813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496" y="3740432"/>
            <a:ext cx="8296421" cy="288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496" y="4011126"/>
            <a:ext cx="8296421" cy="288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3292" y="2655843"/>
            <a:ext cx="8302625" cy="299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20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5765" y="1878374"/>
            <a:ext cx="8340152" cy="64473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EE1F94-A4DA-1A4C-9213-414280C148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0242" y="182880"/>
            <a:ext cx="1241572" cy="8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91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Plain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85FE6-62C8-6B4A-907D-6E33A2550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43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Pl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F4F9B-D873-464A-9A26-31146CFEF2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Plai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0739A-CDD4-B640-A609-0F8DDCCC69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8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T_Plain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54856-4099-D848-B9D4-094DC4FF9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Bra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4599093"/>
            <a:ext cx="9144000" cy="544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5DA649-DFDF-2F44-9F5D-3100815BF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08492" y="1631399"/>
            <a:ext cx="2727016" cy="18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3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Seg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09574" y="1901952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GB"/>
              <a:t>Section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71773-F5A0-784C-98D1-7C5F0D118C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Exec_S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574" y="1906145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F2F2F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166D7-29E8-954F-B967-85276D395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4FA87-390F-194E-AA60-0157D178B6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0DAA1-8021-E841-9AFE-871A1F04BEF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4515" y="1174349"/>
            <a:ext cx="2432304" cy="2432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2C82D-617D-3B4B-A1C8-95B0E03E4B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6356" y="3258143"/>
            <a:ext cx="1285875" cy="1285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5439E-DB72-D448-BB65-1CA9C7A40A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3401" y="599482"/>
            <a:ext cx="882228" cy="8822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A1BD32-CF84-D34A-ABB5-5354850B23C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390578" y="847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3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Arch_St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574" y="1901952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F2F2F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166D7-29E8-954F-B967-85276D395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6D9738-3BF4-9E4A-AEB7-C7B3F2DA7E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24" y="850392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28DDA5-4DD4-3D4C-AAEE-FE7C776692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99482"/>
            <a:ext cx="850054" cy="850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C2D1B-4C9D-9B45-AA6D-554732694B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84A3F-5374-BA4D-9163-8C4415AC76C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4514" y="1170431"/>
            <a:ext cx="2432304" cy="243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453E8-3EDB-C04F-92A1-98ACEDA1FC4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5488" y="3255264"/>
            <a:ext cx="1199871" cy="11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1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Svc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574" y="1901952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166D7-29E8-954F-B967-85276D395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FA5FA-1353-4442-A70D-24391E05B3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1BBB7C-4650-8A4E-AD9A-EBB20ABD03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0432" y="1170432"/>
            <a:ext cx="2432304" cy="2432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C3740-13FF-D146-934D-E14F2296A4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488" y="3255264"/>
            <a:ext cx="1199871" cy="1199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1DC57A-691B-A94E-B1E1-DC9C48845B7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92424" y="850392"/>
            <a:ext cx="900546" cy="914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C51B0B-5F8E-3B44-859B-B641A8FA5D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1520" y="599482"/>
            <a:ext cx="882228" cy="8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0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Comm_F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574" y="1901952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166D7-29E8-954F-B967-85276D395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D17EB-9DBC-134F-85B2-FDA6788E4A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92424" y="850392"/>
            <a:ext cx="914401" cy="914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BBE4BA-E76C-FA45-B649-5A2F0CC061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8D35F-9629-E042-BAB7-28A4270E7C7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0432" y="1170432"/>
            <a:ext cx="2432304" cy="2432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BB788-96C8-374B-81B6-FD8D9968F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488" y="3255264"/>
            <a:ext cx="1199871" cy="1199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2CC5F3-3B76-524F-8E97-2E9927CEF4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1520" y="603504"/>
            <a:ext cx="882228" cy="8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00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Next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574" y="1901952"/>
            <a:ext cx="4394932" cy="13312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n-lt"/>
                <a:ea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166D7-29E8-954F-B967-85276D395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BBE4BA-E76C-FA45-B649-5A2F0CC061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9820" b="15742"/>
          <a:stretch>
            <a:fillRect/>
          </a:stretch>
        </p:blipFill>
        <p:spPr>
          <a:xfrm rot="18900000" flipH="1">
            <a:off x="125271" y="1747956"/>
            <a:ext cx="3699108" cy="5510349"/>
          </a:xfrm>
          <a:custGeom>
            <a:avLst/>
            <a:gdLst>
              <a:gd name="connsiteX0" fmla="*/ 0 w 3699108"/>
              <a:gd name="connsiteY0" fmla="*/ 0 h 5510349"/>
              <a:gd name="connsiteX1" fmla="*/ 1887868 w 3699108"/>
              <a:gd name="connsiteY1" fmla="*/ 0 h 5510349"/>
              <a:gd name="connsiteX2" fmla="*/ 3699108 w 3699108"/>
              <a:gd name="connsiteY2" fmla="*/ 1811241 h 5510349"/>
              <a:gd name="connsiteX3" fmla="*/ 0 w 3699108"/>
              <a:gd name="connsiteY3" fmla="*/ 5510349 h 55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108" h="5510349">
                <a:moveTo>
                  <a:pt x="0" y="0"/>
                </a:moveTo>
                <a:lnTo>
                  <a:pt x="1887868" y="0"/>
                </a:lnTo>
                <a:lnTo>
                  <a:pt x="3699108" y="1811241"/>
                </a:lnTo>
                <a:lnTo>
                  <a:pt x="0" y="5510349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23DFC0-CD10-8D40-A81C-9E92D1B69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3392424" y="850392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007042-5694-4D42-9392-849972D2768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0432" y="1170432"/>
            <a:ext cx="2432304" cy="2432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7A800D-4D2E-A04D-920F-C69A20DF304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1520" y="603504"/>
            <a:ext cx="914401" cy="914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2E37CE-7309-1640-AC86-9FB136349C1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5488" y="3255264"/>
            <a:ext cx="1199871" cy="11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72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Full_Bleed_Dk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B4F6B-7DEA-0945-8725-576CDA9518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Scope_Spli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E5DA8-5ECF-7E48-B24E-CAAE99D9E241}"/>
              </a:ext>
            </a:extLst>
          </p:cNvPr>
          <p:cNvSpPr/>
          <p:nvPr userDrawn="1"/>
        </p:nvSpPr>
        <p:spPr>
          <a:xfrm>
            <a:off x="0" y="1796796"/>
            <a:ext cx="9144000" cy="3346704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233E61-68B4-E446-966A-85850F58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73AEDC3F-F440-004E-B6FD-79FD1618A97C}"/>
              </a:ext>
            </a:extLst>
          </p:cNvPr>
          <p:cNvSpPr/>
          <p:nvPr userDrawn="1"/>
        </p:nvSpPr>
        <p:spPr>
          <a:xfrm rot="16200000">
            <a:off x="5557328" y="1766989"/>
            <a:ext cx="4280518" cy="2892831"/>
          </a:xfrm>
          <a:prstGeom prst="round2SameRect">
            <a:avLst>
              <a:gd name="adj1" fmla="val 8076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4F8622-6F1A-E843-AA49-A577C81382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_Scope_Split_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CA1FCF6-22F0-DB4B-9289-7D87102269CA}"/>
              </a:ext>
            </a:extLst>
          </p:cNvPr>
          <p:cNvSpPr/>
          <p:nvPr userDrawn="1"/>
        </p:nvSpPr>
        <p:spPr>
          <a:xfrm rot="16200000">
            <a:off x="5549954" y="1774363"/>
            <a:ext cx="4295266" cy="2892831"/>
          </a:xfrm>
          <a:prstGeom prst="round2SameRect">
            <a:avLst>
              <a:gd name="adj1" fmla="val 8076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233E61-68B4-E446-966A-85850F58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4F8622-6F1A-E843-AA49-A577C81382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800" y="4648200"/>
            <a:ext cx="109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1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llustration -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315B-C5E2-E244-8056-3A9E56B1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3"/>
          </a:xfrm>
        </p:spPr>
        <p:txBody>
          <a:bodyPr anchor="ctr"/>
          <a:lstStyle>
            <a:lvl1pPr marL="137160">
              <a:lnSpc>
                <a:spcPct val="100000"/>
              </a:lnSpc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33BEC5-C27D-4646-AC8A-816D974D8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" y="636112"/>
            <a:ext cx="8686800" cy="29443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0123C7-E468-8343-856E-4D4AFCFBF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600" y="3723878"/>
            <a:ext cx="256032" cy="256032"/>
          </a:xfrm>
          <a:prstGeom prst="rect">
            <a:avLst/>
          </a:prstGeom>
        </p:spPr>
        <p:txBody>
          <a:bodyPr/>
          <a:lstStyle>
            <a:lvl1pPr>
              <a:defRPr sz="300"/>
            </a:lvl1pPr>
          </a:lstStyle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A5CC6C-2650-E143-AB70-F82AF07DA2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25" y="3724275"/>
            <a:ext cx="1791942" cy="12237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1" i="0">
                <a:solidFill>
                  <a:schemeClr val="accent4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  <a:lvl2pPr marL="0" indent="0">
              <a:spcBef>
                <a:spcPts val="400"/>
              </a:spcBef>
              <a:buNone/>
              <a:tabLst/>
              <a:defRPr sz="700" b="0" i="0">
                <a:solidFill>
                  <a:schemeClr val="accent4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2pPr>
            <a:lvl3pPr marL="261937" indent="0">
              <a:buNone/>
              <a:defRPr sz="700"/>
            </a:lvl3pPr>
            <a:lvl4pPr marL="333375" indent="0">
              <a:buNone/>
              <a:defRPr sz="700"/>
            </a:lvl4pPr>
            <a:lvl5pPr marL="404812" indent="0">
              <a:buNone/>
              <a:defRPr sz="700"/>
            </a:lvl5pPr>
          </a:lstStyle>
          <a:p>
            <a:pPr lvl="0"/>
            <a:r>
              <a:rPr lang="en-US"/>
              <a:t>First level: category header</a:t>
            </a:r>
          </a:p>
          <a:p>
            <a:pPr lvl="1"/>
            <a:r>
              <a:rPr lang="en-US"/>
              <a:t>Second level: use case bullets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9AB444BE-EF81-DE40-88D4-609370FB47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36053" y="3723878"/>
            <a:ext cx="256032" cy="256032"/>
          </a:xfrm>
          <a:prstGeom prst="rect">
            <a:avLst/>
          </a:prstGeom>
        </p:spPr>
        <p:txBody>
          <a:bodyPr/>
          <a:lstStyle>
            <a:lvl1pPr>
              <a:defRPr sz="300"/>
            </a:lvl1pPr>
          </a:lstStyle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75A95304-E9D4-F243-9A85-732D9A0ED1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2026" y="3723878"/>
            <a:ext cx="256032" cy="256032"/>
          </a:xfrm>
          <a:prstGeom prst="rect">
            <a:avLst/>
          </a:prstGeom>
        </p:spPr>
        <p:txBody>
          <a:bodyPr/>
          <a:lstStyle>
            <a:lvl1pPr>
              <a:defRPr sz="300"/>
            </a:lvl1pPr>
          </a:lstStyle>
          <a:p>
            <a:endParaRPr lang="en-US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EA6EE74-5830-9E4C-BCF2-C02BF53F59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0956" y="3723878"/>
            <a:ext cx="256032" cy="256032"/>
          </a:xfrm>
          <a:prstGeom prst="rect">
            <a:avLst/>
          </a:prstGeom>
        </p:spPr>
        <p:txBody>
          <a:bodyPr/>
          <a:lstStyle>
            <a:lvl1pPr>
              <a:defRPr sz="300"/>
            </a:lvl1pPr>
          </a:lstStyle>
          <a:p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E36902-D45A-1446-A449-C4F488046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04118" y="3723879"/>
            <a:ext cx="1791942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1" i="0">
                <a:solidFill>
                  <a:schemeClr val="accent4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  <a:lvl2pPr marL="0" indent="0">
              <a:spcBef>
                <a:spcPts val="400"/>
              </a:spcBef>
              <a:buNone/>
              <a:tabLst/>
              <a:defRPr sz="700" b="0" i="0">
                <a:solidFill>
                  <a:schemeClr val="accent4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2pPr>
            <a:lvl3pPr marL="261937" indent="0">
              <a:buNone/>
              <a:defRPr sz="700"/>
            </a:lvl3pPr>
            <a:lvl4pPr marL="333375" indent="0">
              <a:buNone/>
              <a:defRPr sz="700"/>
            </a:lvl4pPr>
            <a:lvl5pPr marL="404812" indent="0">
              <a:buNone/>
              <a:defRPr sz="700"/>
            </a:lvl5pPr>
          </a:lstStyle>
          <a:p>
            <a:pPr lvl="0"/>
            <a:r>
              <a:rPr lang="en-US"/>
              <a:t>First level: category header</a:t>
            </a:r>
          </a:p>
          <a:p>
            <a:pPr lvl="1"/>
            <a:r>
              <a:rPr lang="en-US"/>
              <a:t>Second level: use case bullets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369C16-82DC-F847-95BB-38CA7A7CF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11571" y="3724275"/>
            <a:ext cx="1791942" cy="12237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1" i="0">
                <a:solidFill>
                  <a:schemeClr val="accent4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  <a:lvl2pPr marL="0" indent="0">
              <a:spcBef>
                <a:spcPts val="400"/>
              </a:spcBef>
              <a:buNone/>
              <a:tabLst/>
              <a:defRPr sz="700" b="0" i="0">
                <a:solidFill>
                  <a:schemeClr val="accent4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2pPr>
            <a:lvl3pPr marL="261937" indent="0">
              <a:buNone/>
              <a:defRPr sz="700"/>
            </a:lvl3pPr>
            <a:lvl4pPr marL="333375" indent="0">
              <a:buNone/>
              <a:defRPr sz="700"/>
            </a:lvl4pPr>
            <a:lvl5pPr marL="404812" indent="0">
              <a:buNone/>
              <a:defRPr sz="700"/>
            </a:lvl5pPr>
          </a:lstStyle>
          <a:p>
            <a:pPr lvl="0"/>
            <a:r>
              <a:rPr lang="en-US"/>
              <a:t>First level: category header</a:t>
            </a:r>
          </a:p>
          <a:p>
            <a:pPr lvl="1"/>
            <a:r>
              <a:rPr lang="en-US"/>
              <a:t>Second level: use case bullets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F25158B-DBD6-DE40-9D7F-67690D0A65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23458" y="3724275"/>
            <a:ext cx="1791942" cy="12237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1" i="0">
                <a:solidFill>
                  <a:schemeClr val="accent4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  <a:lvl2pPr marL="0" indent="0">
              <a:spcBef>
                <a:spcPts val="400"/>
              </a:spcBef>
              <a:buNone/>
              <a:tabLst/>
              <a:defRPr sz="700" b="0" i="0">
                <a:solidFill>
                  <a:schemeClr val="accent4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2pPr>
            <a:lvl3pPr marL="261937" indent="0">
              <a:buNone/>
              <a:defRPr sz="700"/>
            </a:lvl3pPr>
            <a:lvl4pPr marL="333375" indent="0">
              <a:buNone/>
              <a:defRPr sz="700"/>
            </a:lvl4pPr>
            <a:lvl5pPr marL="404812" indent="0">
              <a:buNone/>
              <a:defRPr sz="700"/>
            </a:lvl5pPr>
          </a:lstStyle>
          <a:p>
            <a:pPr lvl="0"/>
            <a:r>
              <a:rPr lang="en-US"/>
              <a:t>First level: category header</a:t>
            </a:r>
          </a:p>
          <a:p>
            <a:pPr lvl="1"/>
            <a:r>
              <a:rPr lang="en-US"/>
              <a:t>Second level: use case bullets</a:t>
            </a:r>
          </a:p>
        </p:txBody>
      </p:sp>
    </p:spTree>
    <p:extLst>
      <p:ext uri="{BB962C8B-B14F-4D97-AF65-F5344CB8AC3E}">
        <p14:creationId xmlns:p14="http://schemas.microsoft.com/office/powerpoint/2010/main" val="1712455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34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9696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3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7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50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1771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299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237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75997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72567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479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33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3789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1878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5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236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80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7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331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814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9652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7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0562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31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7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86373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7" y="4741653"/>
            <a:ext cx="41148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C97-740938-01 © 2019  Cisco and/or its affiliates. All rights reserved.   Cisco Partner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014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76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0826" cy="685800"/>
          </a:xfrm>
        </p:spPr>
        <p:txBody>
          <a:bodyPr lIns="0" rIns="0" anchor="t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369219"/>
            <a:ext cx="8450826" cy="3088481"/>
          </a:xfrm>
        </p:spPr>
        <p:txBody>
          <a:bodyPr lIns="0" rIns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" y="4859054"/>
            <a:ext cx="3429000" cy="171450"/>
          </a:xfrm>
        </p:spPr>
        <p:txBody>
          <a:bodyPr lIns="0" rIns="0" anchor="b"/>
          <a:lstStyle>
            <a:lvl1pPr algn="l">
              <a:lnSpc>
                <a:spcPct val="100000"/>
              </a:lnSpc>
              <a:defRPr sz="675">
                <a:solidFill>
                  <a:srgbClr val="969A9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© 2018 CloudCherry. 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126" y="4859054"/>
            <a:ext cx="1371600" cy="171450"/>
          </a:xfrm>
        </p:spPr>
        <p:txBody>
          <a:bodyPr lIns="0" rIns="0" anchor="b"/>
          <a:lstStyle>
            <a:lvl1pPr>
              <a:lnSpc>
                <a:spcPct val="100000"/>
              </a:lnSpc>
              <a:defRPr sz="675" b="1">
                <a:solidFill>
                  <a:srgbClr val="41B5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41E38B24-AF45-F648-92FF-DC57FC399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>
            <a:extLst>
              <a:ext uri="{FF2B5EF4-FFF2-40B4-BE49-F238E27FC236}">
                <a16:creationId xmlns:a16="http://schemas.microsoft.com/office/drawing/2014/main" id="{848B221E-A545-1543-83C6-21B7EAA31B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D7F47D-D631-2F4B-AD0C-1D90AD816BD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838" y="4848225"/>
            <a:ext cx="34671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20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1" r:id="rId16"/>
    <p:sldLayoutId id="2147484052" r:id="rId17"/>
    <p:sldLayoutId id="2147484053" r:id="rId1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iscoSansTT ExtraLight" panose="020B0303020201020303" pitchFamily="34" charset="0"/>
          <a:ea typeface="ＭＳ Ｐゴシック" charset="0"/>
          <a:cs typeface="CiscoSansTT Thin" panose="020B0203020201020303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iscoSansTT ExtraLight" panose="020B0303020201020303" pitchFamily="34" charset="0"/>
          <a:ea typeface="ＭＳ Ｐゴシック" charset="0"/>
          <a:cs typeface="CiscoSansTT Thin" panose="020B0203020201020303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iscoSansTT ExtraLight" panose="020B0303020201020303" pitchFamily="34" charset="0"/>
          <a:ea typeface="ＭＳ Ｐゴシック" charset="0"/>
          <a:cs typeface="CiscoSansTT Thin" panose="020B0203020201020303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iscoSansTT ExtraLight" panose="020B0303020201020303" pitchFamily="34" charset="0"/>
          <a:ea typeface="ＭＳ Ｐゴシック" charset="0"/>
          <a:cs typeface="CiscoSansTT Thin" panose="020B0203020201020303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01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  <p:sldLayoutId id="2147484073" r:id="rId19"/>
    <p:sldLayoutId id="2147484074" r:id="rId20"/>
    <p:sldLayoutId id="2147484075" r:id="rId21"/>
    <p:sldLayoutId id="2147484076" r:id="rId22"/>
    <p:sldLayoutId id="2147484077" r:id="rId23"/>
    <p:sldLayoutId id="2147484078" r:id="rId24"/>
    <p:sldLayoutId id="2147484079" r:id="rId25"/>
    <p:sldLayoutId id="2147484080" r:id="rId26"/>
    <p:sldLayoutId id="2147484081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v0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</a:t>
            </a:r>
          </a:p>
          <a:p>
            <a:pPr algn="ctr"/>
            <a:r>
              <a:rPr lang="en-US" sz="1400" dirty="0" smtClean="0"/>
              <a:t>v0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2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 </a:t>
            </a:r>
            <a:r>
              <a:rPr lang="en-US" sz="1400" dirty="0" smtClean="0"/>
              <a:t>v0</a:t>
            </a:r>
            <a:endParaRPr lang="en-US" dirty="0"/>
          </a:p>
        </p:txBody>
      </p:sp>
      <p:sp>
        <p:nvSpPr>
          <p:cNvPr id="11" name="Double Wave 10"/>
          <p:cNvSpPr/>
          <p:nvPr/>
        </p:nvSpPr>
        <p:spPr>
          <a:xfrm>
            <a:off x="1271240" y="2019718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5" name="Double Wave 14"/>
          <p:cNvSpPr/>
          <p:nvPr/>
        </p:nvSpPr>
        <p:spPr>
          <a:xfrm>
            <a:off x="487956" y="2619185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6" name="Double Wave 15"/>
          <p:cNvSpPr/>
          <p:nvPr/>
        </p:nvSpPr>
        <p:spPr>
          <a:xfrm>
            <a:off x="1987913" y="2763843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7" name="Double Wave 16"/>
          <p:cNvSpPr/>
          <p:nvPr/>
        </p:nvSpPr>
        <p:spPr>
          <a:xfrm>
            <a:off x="2879048" y="26179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834" y="1121165"/>
            <a:ext cx="761286" cy="309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5095" y="762920"/>
            <a:ext cx="295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  <a:latin typeface="Proxima Nova Rg" panose="02000506030000020004" pitchFamily="50" charset="0"/>
              </a:rPr>
              <a:t>Meraki Backup/Restore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91505" y="1282183"/>
            <a:ext cx="2405335" cy="1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2785614" y="916809"/>
            <a:ext cx="2389481" cy="4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543" y="1529827"/>
            <a:ext cx="597242" cy="563114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2791503" y="1568429"/>
            <a:ext cx="2443040" cy="24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31" y="2282818"/>
            <a:ext cx="1510795" cy="31636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 flipV="1">
            <a:off x="2800839" y="1675724"/>
            <a:ext cx="2439592" cy="76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 txBox="1">
            <a:spLocks/>
          </p:cNvSpPr>
          <p:nvPr/>
        </p:nvSpPr>
        <p:spPr bwMode="auto">
          <a:xfrm>
            <a:off x="5240431" y="301154"/>
            <a:ext cx="1928624" cy="41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Source Configuration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985" y="3068289"/>
            <a:ext cx="3241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Why is it better?</a:t>
            </a:r>
            <a:endParaRPr lang="en-US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No firmware </a:t>
            </a:r>
            <a:r>
              <a:rPr lang="en-US" sz="1100" dirty="0" smtClean="0">
                <a:latin typeface="+mn-lt"/>
              </a:rPr>
              <a:t>lock compared to templates</a:t>
            </a:r>
            <a:endParaRPr lang="en-US" sz="11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Multi-Org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Syncs both Wireless and Switch settings</a:t>
            </a:r>
            <a:endParaRPr lang="en-US" sz="11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Easy Add/Remove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Slow-Roll </a:t>
            </a:r>
            <a:r>
              <a:rPr lang="en-US" sz="1100" dirty="0" smtClean="0"/>
              <a:t>Changes</a:t>
            </a:r>
            <a:endParaRPr lang="en-US" sz="11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Compliance </a:t>
            </a:r>
            <a:r>
              <a:rPr lang="en-US" sz="1100" dirty="0" smtClean="0">
                <a:latin typeface="+mn-lt"/>
              </a:rPr>
              <a:t>Checking /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n-lt"/>
              </a:rPr>
              <a:t>Config</a:t>
            </a:r>
            <a:r>
              <a:rPr lang="en-US" sz="1100" dirty="0" smtClean="0">
                <a:latin typeface="+mn-lt"/>
              </a:rPr>
              <a:t> Version management (future</a:t>
            </a:r>
            <a:r>
              <a:rPr lang="en-US" sz="1100" dirty="0" smtClean="0">
                <a:latin typeface="+mn-lt"/>
              </a:rPr>
              <a:t>)</a:t>
            </a:r>
            <a:endParaRPr lang="en-US" sz="1100" dirty="0" smtClean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74165" y="634913"/>
            <a:ext cx="2400546" cy="20996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99056" y="2605088"/>
            <a:ext cx="0" cy="427901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 txBox="1">
            <a:spLocks/>
          </p:cNvSpPr>
          <p:nvPr/>
        </p:nvSpPr>
        <p:spPr bwMode="auto">
          <a:xfrm>
            <a:off x="1227732" y="2256591"/>
            <a:ext cx="1557882" cy="41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add ‘</a:t>
            </a:r>
            <a:r>
              <a:rPr lang="en-US" sz="1100" dirty="0" err="1" smtClean="0">
                <a:solidFill>
                  <a:schemeClr val="tx1"/>
                </a:solidFill>
              </a:rPr>
              <a:t>autoSYNC</a:t>
            </a:r>
            <a:r>
              <a:rPr lang="en-US" sz="1100" dirty="0" smtClean="0">
                <a:solidFill>
                  <a:schemeClr val="tx1"/>
                </a:solidFill>
              </a:rPr>
              <a:t>’ tag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11388" y="2605088"/>
            <a:ext cx="535866" cy="412273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1182" y="2605088"/>
            <a:ext cx="490536" cy="405462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99056" y="1854035"/>
            <a:ext cx="1" cy="48911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7228" y="2343150"/>
            <a:ext cx="1527872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63E365-756A-0644-8A0A-9A857FEFA5EB}"/>
              </a:ext>
            </a:extLst>
          </p:cNvPr>
          <p:cNvSpPr txBox="1"/>
          <p:nvPr/>
        </p:nvSpPr>
        <p:spPr>
          <a:xfrm>
            <a:off x="464761" y="299602"/>
            <a:ext cx="18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Assign ‘golden’ tag to master network</a:t>
            </a:r>
            <a:endParaRPr lang="en-US" sz="1200" dirty="0">
              <a:latin typeface="+mn-l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45253" y="646846"/>
            <a:ext cx="11534" cy="52031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5-Point Star 47"/>
          <p:cNvSpPr/>
          <p:nvPr/>
        </p:nvSpPr>
        <p:spPr>
          <a:xfrm>
            <a:off x="2130755" y="291561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5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Day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2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03DB8-23B9-8A41-8F24-DD39E9E03EB9}"/>
              </a:ext>
            </a:extLst>
          </p:cNvPr>
          <p:cNvCxnSpPr>
            <a:stCxn id="20" idx="0"/>
            <a:endCxn id="5" idx="2"/>
          </p:cNvCxnSpPr>
          <p:nvPr/>
        </p:nvCxnSpPr>
        <p:spPr>
          <a:xfrm flipV="1">
            <a:off x="740782" y="1813931"/>
            <a:ext cx="1176144" cy="1260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0FA18-9FB8-344A-BAAB-7891FF22F7D0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1916926" y="1813931"/>
            <a:ext cx="0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flipH="1" flipV="1">
            <a:off x="1916926" y="1813931"/>
            <a:ext cx="1176144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5-Point Star 1"/>
          <p:cNvSpPr/>
          <p:nvPr/>
        </p:nvSpPr>
        <p:spPr>
          <a:xfrm>
            <a:off x="2337335" y="149054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Double Wave 11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3" name="Double Wave 12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4" name="Double Wave 13"/>
          <p:cNvSpPr/>
          <p:nvPr/>
        </p:nvSpPr>
        <p:spPr>
          <a:xfrm>
            <a:off x="283586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5" name="Double Wave 14"/>
          <p:cNvSpPr/>
          <p:nvPr/>
        </p:nvSpPr>
        <p:spPr>
          <a:xfrm>
            <a:off x="1177228" y="103746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3E365-756A-0644-8A0A-9A857FEFA5EB}"/>
              </a:ext>
            </a:extLst>
          </p:cNvPr>
          <p:cNvSpPr txBox="1"/>
          <p:nvPr/>
        </p:nvSpPr>
        <p:spPr>
          <a:xfrm>
            <a:off x="2720279" y="1431389"/>
            <a:ext cx="18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Assign ‘golden’ tag to master network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06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sz="2000" dirty="0"/>
              <a:t>Easily add/remove networks to the </a:t>
            </a:r>
            <a:r>
              <a:rPr lang="en-US" sz="2000" dirty="0" smtClean="0"/>
              <a:t>Golden </a:t>
            </a:r>
            <a:r>
              <a:rPr lang="en-US" sz="2000" dirty="0"/>
              <a:t>Network using Tags!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2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03DB8-23B9-8A41-8F24-DD39E9E03EB9}"/>
              </a:ext>
            </a:extLst>
          </p:cNvPr>
          <p:cNvCxnSpPr>
            <a:stCxn id="20" idx="0"/>
            <a:endCxn id="5" idx="2"/>
          </p:cNvCxnSpPr>
          <p:nvPr/>
        </p:nvCxnSpPr>
        <p:spPr>
          <a:xfrm flipV="1">
            <a:off x="740782" y="1813931"/>
            <a:ext cx="1176144" cy="1260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0FA18-9FB8-344A-BAAB-7891FF22F7D0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1916926" y="1813931"/>
            <a:ext cx="0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flipH="1" flipV="1">
            <a:off x="1916926" y="1813931"/>
            <a:ext cx="1176144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5-Point Star 1"/>
          <p:cNvSpPr/>
          <p:nvPr/>
        </p:nvSpPr>
        <p:spPr>
          <a:xfrm>
            <a:off x="2337335" y="149054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Double Wave 11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3" name="Double Wave 12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4" name="Double Wave 13"/>
          <p:cNvSpPr/>
          <p:nvPr/>
        </p:nvSpPr>
        <p:spPr>
          <a:xfrm>
            <a:off x="283586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5" name="Double Wave 14"/>
          <p:cNvSpPr/>
          <p:nvPr/>
        </p:nvSpPr>
        <p:spPr>
          <a:xfrm>
            <a:off x="1177228" y="103746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5412145" y="14138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4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5412145" y="2148643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5</a:t>
            </a:r>
            <a:endParaRPr lang="en-US" dirty="0" smtClean="0"/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19" name="Double Wave 18"/>
          <p:cNvSpPr/>
          <p:nvPr/>
        </p:nvSpPr>
        <p:spPr>
          <a:xfrm>
            <a:off x="7022021" y="235833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1" name="Double Wave 20"/>
          <p:cNvSpPr/>
          <p:nvPr/>
        </p:nvSpPr>
        <p:spPr>
          <a:xfrm>
            <a:off x="7014871" y="1609975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3" name="Plus 2"/>
          <p:cNvSpPr/>
          <p:nvPr/>
        </p:nvSpPr>
        <p:spPr>
          <a:xfrm>
            <a:off x="6679032" y="1578866"/>
            <a:ext cx="249135" cy="209071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Plus 23"/>
          <p:cNvSpPr/>
          <p:nvPr/>
        </p:nvSpPr>
        <p:spPr>
          <a:xfrm>
            <a:off x="6684330" y="2312628"/>
            <a:ext cx="249135" cy="209071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067149" y="1271345"/>
            <a:ext cx="2728743" cy="1677866"/>
          </a:xfrm>
          <a:prstGeom prst="roundRect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03254" y="1034548"/>
            <a:ext cx="209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Add tag to opt-IN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2656623" y="1490546"/>
            <a:ext cx="2755522" cy="24665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 flipV="1">
            <a:off x="2656623" y="1490546"/>
            <a:ext cx="2755522" cy="98148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5438812" y="345127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5438812" y="4186093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6" name="Double Wave 35"/>
          <p:cNvSpPr/>
          <p:nvPr/>
        </p:nvSpPr>
        <p:spPr>
          <a:xfrm>
            <a:off x="6651189" y="439064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37" name="Double Wave 36"/>
          <p:cNvSpPr/>
          <p:nvPr/>
        </p:nvSpPr>
        <p:spPr>
          <a:xfrm>
            <a:off x="6646731" y="3675458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5093816" y="3308795"/>
            <a:ext cx="2728743" cy="16778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557230" y="3056144"/>
            <a:ext cx="188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Remove tag to opt-OUT</a:t>
            </a:r>
          </a:p>
        </p:txBody>
      </p:sp>
      <p:sp>
        <p:nvSpPr>
          <p:cNvPr id="45" name="&quot;No&quot; Symbol 44"/>
          <p:cNvSpPr/>
          <p:nvPr/>
        </p:nvSpPr>
        <p:spPr>
          <a:xfrm>
            <a:off x="6771288" y="4333415"/>
            <a:ext cx="265298" cy="224188"/>
          </a:xfrm>
          <a:prstGeom prst="noSmoking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&quot;No&quot; Symbol 45"/>
          <p:cNvSpPr/>
          <p:nvPr/>
        </p:nvSpPr>
        <p:spPr>
          <a:xfrm>
            <a:off x="6781027" y="3613257"/>
            <a:ext cx="265298" cy="224188"/>
          </a:xfrm>
          <a:prstGeom prst="noSmoking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683402" y="1489619"/>
            <a:ext cx="2755410" cy="2285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702406" y="1490547"/>
            <a:ext cx="2736406" cy="3018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&quot;No&quot; Symbol 38"/>
          <p:cNvSpPr/>
          <p:nvPr/>
        </p:nvSpPr>
        <p:spPr>
          <a:xfrm>
            <a:off x="4419743" y="3444018"/>
            <a:ext cx="265298" cy="224188"/>
          </a:xfrm>
          <a:prstGeom prst="noSmoking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4685041" y="3145051"/>
            <a:ext cx="265298" cy="224188"/>
          </a:xfrm>
          <a:prstGeom prst="noSmoking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</a:t>
            </a:r>
            <a:r>
              <a:rPr lang="en-US" dirty="0" smtClean="0"/>
              <a:t>Day 311 – </a:t>
            </a:r>
            <a:r>
              <a:rPr lang="en-US" dirty="0" err="1" smtClean="0"/>
              <a:t>Config</a:t>
            </a:r>
            <a:r>
              <a:rPr lang="en-US" dirty="0" smtClean="0"/>
              <a:t> Migration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5C9260-D39D-174B-8C8A-D8501B167FB4}"/>
              </a:ext>
            </a:extLst>
          </p:cNvPr>
          <p:cNvSpPr/>
          <p:nvPr/>
        </p:nvSpPr>
        <p:spPr>
          <a:xfrm>
            <a:off x="5195384" y="1167160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v2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17B508-9622-554B-ADB0-A3103B7B518D}"/>
              </a:ext>
            </a:extLst>
          </p:cNvPr>
          <p:cNvCxnSpPr/>
          <p:nvPr/>
        </p:nvCxnSpPr>
        <p:spPr>
          <a:xfrm flipV="1">
            <a:off x="740782" y="1813931"/>
            <a:ext cx="1176144" cy="1260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1368D-B3FD-7A42-9A3A-D17577C82FF8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1916926" y="1813931"/>
            <a:ext cx="0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01987-4002-0E48-ABBD-67D9D605EEE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656623" y="1490545"/>
            <a:ext cx="2538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AA2C35-42E6-0744-A2E4-4ACE7B16E89D}"/>
              </a:ext>
            </a:extLst>
          </p:cNvPr>
          <p:cNvSpPr txBox="1"/>
          <p:nvPr/>
        </p:nvSpPr>
        <p:spPr>
          <a:xfrm>
            <a:off x="3225335" y="1028880"/>
            <a:ext cx="18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Copy v1 to </a:t>
            </a:r>
            <a:r>
              <a:rPr lang="en-US" sz="1200" dirty="0" smtClean="0">
                <a:latin typeface="+mn-lt"/>
              </a:rPr>
              <a:t>v2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Make changes to V2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1" y="3071224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 </a:t>
            </a:r>
            <a:r>
              <a:rPr lang="en-US" sz="1400" dirty="0" smtClean="0"/>
              <a:t>v1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916925" y="1812063"/>
            <a:ext cx="1176144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2337335" y="149054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Double Wave 18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4" name="Double Wave 23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5" name="Double Wave 24"/>
          <p:cNvSpPr/>
          <p:nvPr/>
        </p:nvSpPr>
        <p:spPr>
          <a:xfrm>
            <a:off x="283586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6" name="Double Wave 25"/>
          <p:cNvSpPr/>
          <p:nvPr/>
        </p:nvSpPr>
        <p:spPr>
          <a:xfrm>
            <a:off x="1177228" y="103746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44227" y="3017881"/>
            <a:ext cx="16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108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Day </a:t>
            </a:r>
            <a:r>
              <a:rPr lang="en-US" dirty="0" smtClean="0"/>
              <a:t>311 – </a:t>
            </a:r>
            <a:r>
              <a:rPr lang="en-US" dirty="0" err="1"/>
              <a:t>Config</a:t>
            </a:r>
            <a:r>
              <a:rPr lang="en-US" dirty="0"/>
              <a:t> Migration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  <a:endParaRPr lang="en-US" dirty="0"/>
          </a:p>
          <a:p>
            <a:pPr algn="ctr"/>
            <a:r>
              <a:rPr lang="en-US" sz="1400" dirty="0" smtClean="0"/>
              <a:t>v1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5C9260-D39D-174B-8C8A-D8501B167FB4}"/>
              </a:ext>
            </a:extLst>
          </p:cNvPr>
          <p:cNvSpPr/>
          <p:nvPr/>
        </p:nvSpPr>
        <p:spPr>
          <a:xfrm>
            <a:off x="5195384" y="1167160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v2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17B508-9622-554B-ADB0-A3103B7B518D}"/>
              </a:ext>
            </a:extLst>
          </p:cNvPr>
          <p:cNvCxnSpPr/>
          <p:nvPr/>
        </p:nvCxnSpPr>
        <p:spPr>
          <a:xfrm flipV="1">
            <a:off x="740782" y="1813931"/>
            <a:ext cx="5164869" cy="1260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1368D-B3FD-7A42-9A3A-D17577C82FF8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1916926" y="1813930"/>
            <a:ext cx="4018156" cy="1259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01987-4002-0E48-ABBD-67D9D605EEE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656623" y="1490545"/>
            <a:ext cx="2538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AA2C35-42E6-0744-A2E4-4ACE7B16E89D}"/>
              </a:ext>
            </a:extLst>
          </p:cNvPr>
          <p:cNvSpPr txBox="1"/>
          <p:nvPr/>
        </p:nvSpPr>
        <p:spPr>
          <a:xfrm>
            <a:off x="2796143" y="1244472"/>
            <a:ext cx="2259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Remove all tags from old 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63E365-756A-0644-8A0A-9A857FEFA5EB}"/>
              </a:ext>
            </a:extLst>
          </p:cNvPr>
          <p:cNvSpPr txBox="1"/>
          <p:nvPr/>
        </p:nvSpPr>
        <p:spPr>
          <a:xfrm>
            <a:off x="6674779" y="1336657"/>
            <a:ext cx="18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n-lt"/>
              </a:rPr>
              <a:t>Tag with “</a:t>
            </a:r>
            <a:r>
              <a:rPr lang="en-US" sz="700" dirty="0" err="1" smtClean="0">
                <a:latin typeface="+mn-lt"/>
              </a:rPr>
              <a:t>autoSYNC</a:t>
            </a:r>
            <a:r>
              <a:rPr lang="en-US" sz="700" dirty="0" smtClean="0">
                <a:latin typeface="+mn-lt"/>
              </a:rPr>
              <a:t>” and “golden” to become master</a:t>
            </a:r>
            <a:endParaRPr lang="en-US" sz="700" dirty="0">
              <a:latin typeface="+mn-l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2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093070" y="1813930"/>
            <a:ext cx="2842012" cy="1259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6332888" y="149827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Double Wave 18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3" name="Double Wave 22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4" name="Double Wave 23"/>
          <p:cNvSpPr/>
          <p:nvPr/>
        </p:nvSpPr>
        <p:spPr>
          <a:xfrm>
            <a:off x="283586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5" name="Double Wave 24"/>
          <p:cNvSpPr/>
          <p:nvPr/>
        </p:nvSpPr>
        <p:spPr>
          <a:xfrm>
            <a:off x="5268535" y="103780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44227" y="3017881"/>
            <a:ext cx="16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824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5C9260-D39D-174B-8C8A-D8501B167FB4}"/>
              </a:ext>
            </a:extLst>
          </p:cNvPr>
          <p:cNvSpPr/>
          <p:nvPr/>
        </p:nvSpPr>
        <p:spPr>
          <a:xfrm>
            <a:off x="5195384" y="1167160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v2</a:t>
            </a:r>
          </a:p>
        </p:txBody>
      </p:sp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Day </a:t>
            </a:r>
            <a:r>
              <a:rPr lang="en-US" dirty="0" smtClean="0"/>
              <a:t>311 – Complete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</a:t>
            </a:r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4276802" y="312513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5452946" y="312420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</a:t>
            </a:r>
          </a:p>
          <a:p>
            <a:pPr algn="ctr"/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6629090" y="312420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v2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44968-B6D7-AF4C-84B3-EF6C0F25070D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4807260" y="1813930"/>
            <a:ext cx="1127822" cy="131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3A2C8D-9814-594C-B04B-F1CFD7B94EB9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5935082" y="1813930"/>
            <a:ext cx="48322" cy="1310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60F62-D663-0846-B3E5-7C68AE4B774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>
          <a:xfrm flipH="1" flipV="1">
            <a:off x="5935082" y="1813930"/>
            <a:ext cx="1224466" cy="1310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6332888" y="149827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Double Wave 20"/>
          <p:cNvSpPr/>
          <p:nvPr/>
        </p:nvSpPr>
        <p:spPr>
          <a:xfrm>
            <a:off x="4609804" y="3807715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4" name="Double Wave 23"/>
          <p:cNvSpPr/>
          <p:nvPr/>
        </p:nvSpPr>
        <p:spPr>
          <a:xfrm>
            <a:off x="5785949" y="3807715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5" name="Double Wave 24"/>
          <p:cNvSpPr/>
          <p:nvPr/>
        </p:nvSpPr>
        <p:spPr>
          <a:xfrm>
            <a:off x="6962094" y="3807715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A2C35-42E6-0744-A2E4-4ACE7B16E89D}"/>
              </a:ext>
            </a:extLst>
          </p:cNvPr>
          <p:cNvSpPr txBox="1"/>
          <p:nvPr/>
        </p:nvSpPr>
        <p:spPr>
          <a:xfrm>
            <a:off x="4563501" y="4208208"/>
            <a:ext cx="3261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Stores all pull and sync </a:t>
            </a:r>
            <a:r>
              <a:rPr lang="en-US" sz="1100" dirty="0" err="1" smtClean="0">
                <a:latin typeface="+mn-lt"/>
              </a:rPr>
              <a:t>configs</a:t>
            </a:r>
            <a:r>
              <a:rPr lang="en-US" sz="1100" dirty="0" smtClean="0">
                <a:latin typeface="+mn-lt"/>
              </a:rPr>
              <a:t> with Master v2</a:t>
            </a:r>
          </a:p>
        </p:txBody>
      </p:sp>
      <p:sp>
        <p:nvSpPr>
          <p:cNvPr id="16" name="Double Wave 15"/>
          <p:cNvSpPr/>
          <p:nvPr/>
        </p:nvSpPr>
        <p:spPr>
          <a:xfrm>
            <a:off x="5268535" y="103780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17243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Day </a:t>
            </a:r>
            <a:r>
              <a:rPr lang="en-US" dirty="0" smtClean="0"/>
              <a:t>311 – Slow Roll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  <a:endParaRPr lang="en-US" dirty="0"/>
          </a:p>
          <a:p>
            <a:pPr algn="ctr"/>
            <a:r>
              <a:rPr lang="en-US" sz="1400" dirty="0" smtClean="0"/>
              <a:t>v1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5C9260-D39D-174B-8C8A-D8501B167FB4}"/>
              </a:ext>
            </a:extLst>
          </p:cNvPr>
          <p:cNvSpPr/>
          <p:nvPr/>
        </p:nvSpPr>
        <p:spPr>
          <a:xfrm>
            <a:off x="5195384" y="1167160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v2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17B508-9622-554B-ADB0-A3103B7B518D}"/>
              </a:ext>
            </a:extLst>
          </p:cNvPr>
          <p:cNvCxnSpPr>
            <a:endCxn id="5" idx="2"/>
          </p:cNvCxnSpPr>
          <p:nvPr/>
        </p:nvCxnSpPr>
        <p:spPr>
          <a:xfrm flipV="1">
            <a:off x="740782" y="1813931"/>
            <a:ext cx="1176144" cy="1260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1368D-B3FD-7A42-9A3A-D17577C82FF8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1916926" y="1813931"/>
            <a:ext cx="0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3E365-756A-0644-8A0A-9A857FEFA5EB}"/>
              </a:ext>
            </a:extLst>
          </p:cNvPr>
          <p:cNvSpPr txBox="1"/>
          <p:nvPr/>
        </p:nvSpPr>
        <p:spPr>
          <a:xfrm>
            <a:off x="6674779" y="1336657"/>
            <a:ext cx="18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n-lt"/>
              </a:rPr>
              <a:t>Tag with unique tag “</a:t>
            </a:r>
            <a:r>
              <a:rPr lang="en-US" sz="700" dirty="0" err="1" smtClean="0">
                <a:latin typeface="+mn-lt"/>
              </a:rPr>
              <a:t>NewTag</a:t>
            </a:r>
            <a:r>
              <a:rPr lang="en-US" sz="700" dirty="0" smtClean="0">
                <a:latin typeface="+mn-lt"/>
              </a:rPr>
              <a:t>” and “golden” to become master </a:t>
            </a:r>
            <a:endParaRPr lang="en-US" sz="700" dirty="0">
              <a:latin typeface="+mn-l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2562612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1916926" y="1813931"/>
            <a:ext cx="1176144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6332888" y="149827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Double Wave 18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3" name="Double Wave 22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4" name="Double Wave 23"/>
          <p:cNvSpPr/>
          <p:nvPr/>
        </p:nvSpPr>
        <p:spPr>
          <a:xfrm>
            <a:off x="283586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5" name="Double Wave 24"/>
          <p:cNvSpPr/>
          <p:nvPr/>
        </p:nvSpPr>
        <p:spPr>
          <a:xfrm>
            <a:off x="5268535" y="1037802"/>
            <a:ext cx="611816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NewTag</a:t>
            </a:r>
            <a:endParaRPr lang="en-US" sz="5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510368" y="4091307"/>
            <a:ext cx="16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STEP 1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2337335" y="149054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Double Wave 27"/>
          <p:cNvSpPr/>
          <p:nvPr/>
        </p:nvSpPr>
        <p:spPr>
          <a:xfrm>
            <a:off x="1177228" y="103746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16176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>
            <a:extLst>
              <a:ext uri="{FF2B5EF4-FFF2-40B4-BE49-F238E27FC236}">
                <a16:creationId xmlns:a16="http://schemas.microsoft.com/office/drawing/2014/main" id="{8E2FB0AE-2E33-7E43-8D4A-210343E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3" y="174673"/>
            <a:ext cx="8345488" cy="731837"/>
          </a:xfrm>
        </p:spPr>
        <p:txBody>
          <a:bodyPr/>
          <a:lstStyle/>
          <a:p>
            <a:r>
              <a:rPr lang="en-US" dirty="0"/>
              <a:t>Config Rollout – Day </a:t>
            </a:r>
            <a:r>
              <a:rPr lang="en-US" dirty="0" smtClean="0"/>
              <a:t>311 – Slow Roll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1B16-C02D-DD4B-8D88-A6360F21F411}"/>
              </a:ext>
            </a:extLst>
          </p:cNvPr>
          <p:cNvSpPr/>
          <p:nvPr/>
        </p:nvSpPr>
        <p:spPr>
          <a:xfrm>
            <a:off x="1177228" y="1167161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E7F182-DDF4-2B45-9E9F-F46C9C9CD6D3}"/>
              </a:ext>
            </a:extLst>
          </p:cNvPr>
          <p:cNvSpPr/>
          <p:nvPr/>
        </p:nvSpPr>
        <p:spPr>
          <a:xfrm>
            <a:off x="210324" y="3074020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1</a:t>
            </a:r>
            <a:endParaRPr lang="en-US" dirty="0"/>
          </a:p>
          <a:p>
            <a:pPr algn="ctr"/>
            <a:r>
              <a:rPr lang="en-US" sz="1400" dirty="0" smtClean="0"/>
              <a:t>v1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AA97DD-445C-5246-8AF7-EF220B2957D8}"/>
              </a:ext>
            </a:extLst>
          </p:cNvPr>
          <p:cNvSpPr/>
          <p:nvPr/>
        </p:nvSpPr>
        <p:spPr>
          <a:xfrm>
            <a:off x="1386468" y="3073092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2</a:t>
            </a:r>
          </a:p>
          <a:p>
            <a:pPr algn="ctr"/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5C9260-D39D-174B-8C8A-D8501B167FB4}"/>
              </a:ext>
            </a:extLst>
          </p:cNvPr>
          <p:cNvSpPr/>
          <p:nvPr/>
        </p:nvSpPr>
        <p:spPr>
          <a:xfrm>
            <a:off x="5195384" y="1167160"/>
            <a:ext cx="1479395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v2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17B508-9622-554B-ADB0-A3103B7B518D}"/>
              </a:ext>
            </a:extLst>
          </p:cNvPr>
          <p:cNvCxnSpPr>
            <a:endCxn id="5" idx="2"/>
          </p:cNvCxnSpPr>
          <p:nvPr/>
        </p:nvCxnSpPr>
        <p:spPr>
          <a:xfrm flipV="1">
            <a:off x="740782" y="1813931"/>
            <a:ext cx="1176144" cy="1260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1368D-B3FD-7A42-9A3A-D17577C82FF8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1916926" y="1813931"/>
            <a:ext cx="0" cy="1259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3E365-756A-0644-8A0A-9A857FEFA5EB}"/>
              </a:ext>
            </a:extLst>
          </p:cNvPr>
          <p:cNvSpPr txBox="1"/>
          <p:nvPr/>
        </p:nvSpPr>
        <p:spPr>
          <a:xfrm>
            <a:off x="6559124" y="3330441"/>
            <a:ext cx="18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n-lt"/>
              </a:rPr>
              <a:t>Remove ‘old’ tag</a:t>
            </a:r>
          </a:p>
          <a:p>
            <a:r>
              <a:rPr lang="en-US" sz="700" dirty="0" smtClean="0">
                <a:latin typeface="+mn-lt"/>
              </a:rPr>
              <a:t>Add ‘new’ tag from new group</a:t>
            </a:r>
            <a:endParaRPr lang="en-US" sz="700" dirty="0">
              <a:latin typeface="+mn-l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E25C71-0752-714E-936F-7DF447AFDD9B}"/>
              </a:ext>
            </a:extLst>
          </p:cNvPr>
          <p:cNvSpPr/>
          <p:nvPr/>
        </p:nvSpPr>
        <p:spPr>
          <a:xfrm>
            <a:off x="5461443" y="3160945"/>
            <a:ext cx="1060916" cy="646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</a:t>
            </a:r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v2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2B2390-95E2-7D44-A3E2-80A404B239E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5935082" y="1813930"/>
            <a:ext cx="56819" cy="1347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6332888" y="149827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Double Wave 18"/>
          <p:cNvSpPr/>
          <p:nvPr/>
        </p:nvSpPr>
        <p:spPr>
          <a:xfrm>
            <a:off x="483574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3" name="Double Wave 22"/>
          <p:cNvSpPr/>
          <p:nvPr/>
        </p:nvSpPr>
        <p:spPr>
          <a:xfrm>
            <a:off x="1659719" y="3752852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5" name="Double Wave 24"/>
          <p:cNvSpPr/>
          <p:nvPr/>
        </p:nvSpPr>
        <p:spPr>
          <a:xfrm>
            <a:off x="5268535" y="1037802"/>
            <a:ext cx="611816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NewTag</a:t>
            </a:r>
            <a:endParaRPr lang="en-US" sz="500" dirty="0" smtClean="0"/>
          </a:p>
        </p:txBody>
      </p:sp>
      <p:sp>
        <p:nvSpPr>
          <p:cNvPr id="27" name="5-Point Star 26"/>
          <p:cNvSpPr/>
          <p:nvPr/>
        </p:nvSpPr>
        <p:spPr>
          <a:xfrm>
            <a:off x="2337335" y="1490546"/>
            <a:ext cx="378943" cy="343352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Double Wave 27"/>
          <p:cNvSpPr/>
          <p:nvPr/>
        </p:nvSpPr>
        <p:spPr>
          <a:xfrm>
            <a:off x="1177228" y="1037466"/>
            <a:ext cx="514412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AutoSYNC</a:t>
            </a:r>
            <a:endParaRPr lang="en-US" sz="500" dirty="0" smtClean="0"/>
          </a:p>
        </p:txBody>
      </p:sp>
      <p:sp>
        <p:nvSpPr>
          <p:cNvPr id="29" name="Double Wave 28"/>
          <p:cNvSpPr/>
          <p:nvPr/>
        </p:nvSpPr>
        <p:spPr>
          <a:xfrm>
            <a:off x="5685993" y="3862579"/>
            <a:ext cx="611816" cy="109727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NewTag</a:t>
            </a:r>
            <a:endParaRPr lang="en-US" sz="5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510368" y="4091307"/>
            <a:ext cx="16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6845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1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6" id="{DEF1DFDC-0A52-8246-8488-D82CBC773A8A}" vid="{958C5A56-F26C-9748-8FD9-7F05DE1B593A}"/>
    </a:ext>
  </a:extLst>
</a:theme>
</file>

<file path=ppt/theme/theme3.xml><?xml version="1.0" encoding="utf-8"?>
<a:theme xmlns:a="http://schemas.openxmlformats.org/drawingml/2006/main" name="2_Blue theme 2015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10F2497506C4FA7FA7C631F8F6EAE" ma:contentTypeVersion="13" ma:contentTypeDescription="Create a new document." ma:contentTypeScope="" ma:versionID="0cbb9fedab61e07ed09e2d17b484d55d">
  <xsd:schema xmlns:xsd="http://www.w3.org/2001/XMLSchema" xmlns:xs="http://www.w3.org/2001/XMLSchema" xmlns:p="http://schemas.microsoft.com/office/2006/metadata/properties" xmlns:ns3="33a3248c-b777-4b69-818a-3e77f864f847" xmlns:ns4="2178417e-60c3-4b19-b8bd-ee4d9fd4ddcc" targetNamespace="http://schemas.microsoft.com/office/2006/metadata/properties" ma:root="true" ma:fieldsID="9031ee4b25d9fcea6f0380773c6f2329" ns3:_="" ns4:_="">
    <xsd:import namespace="33a3248c-b777-4b69-818a-3e77f864f847"/>
    <xsd:import namespace="2178417e-60c3-4b19-b8bd-ee4d9fd4dd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3248c-b777-4b69-818a-3e77f864f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8417e-60c3-4b19-b8bd-ee4d9fd4ddc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88881-0742-46FE-9F55-E0B3B49E33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E1B6E5-F628-4D22-ADE4-826C1255B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3248c-b777-4b69-818a-3e77f864f847"/>
    <ds:schemaRef ds:uri="2178417e-60c3-4b19-b8bd-ee4d9fd4d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8DD266-0F3A-4B7C-97B7-E96A9895B7A4}">
  <ds:schemaRefs>
    <ds:schemaRef ds:uri="http://schemas.microsoft.com/office/2006/metadata/properties"/>
    <ds:schemaRef ds:uri="33a3248c-b777-4b69-818a-3e77f864f847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178417e-60c3-4b19-b8bd-ee4d9fd4dd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154444</TotalTime>
  <Words>339</Words>
  <Application>Microsoft Office PowerPoint</Application>
  <PresentationFormat>On-screen Show (16:9)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CiscoSansTT</vt:lpstr>
      <vt:lpstr>CiscoSansTT ExtraLight</vt:lpstr>
      <vt:lpstr>CiscoSansTT Light</vt:lpstr>
      <vt:lpstr>CiscoSansTT Thin</vt:lpstr>
      <vt:lpstr>Proxima Nova Rg</vt:lpstr>
      <vt:lpstr>Roboto</vt:lpstr>
      <vt:lpstr>Tipo de letra del sistema Fina</vt:lpstr>
      <vt:lpstr>Blue theme 2015 16x9</vt:lpstr>
      <vt:lpstr>1_Blue theme 2015 16x9</vt:lpstr>
      <vt:lpstr>2_Blue theme 2015 16x9</vt:lpstr>
      <vt:lpstr>PowerPoint Presentation</vt:lpstr>
      <vt:lpstr>Config Rollout – Day 1</vt:lpstr>
      <vt:lpstr>Easily add/remove networks to the Golden Network using Tags!</vt:lpstr>
      <vt:lpstr>Config Rollout – Day 311 – Config Migration</vt:lpstr>
      <vt:lpstr>Config Rollout – Day 311 – Config Migration</vt:lpstr>
      <vt:lpstr>Config Rollout – Day 311 – Complete</vt:lpstr>
      <vt:lpstr>Config Rollout – Day 311 – Slow Roll</vt:lpstr>
      <vt:lpstr>Config Rollout – Day 311 – Slow Roll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Nico Darrow</cp:lastModifiedBy>
  <cp:revision>1504</cp:revision>
  <cp:lastPrinted>2016-04-29T20:31:14Z</cp:lastPrinted>
  <dcterms:created xsi:type="dcterms:W3CDTF">2014-07-09T19:55:36Z</dcterms:created>
  <dcterms:modified xsi:type="dcterms:W3CDTF">2020-10-06T17:49:15Z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0x0101008DA10F2497506C4FA7FA7C631F8F6EAE</vt:lpwstr>
  </property>
</Properties>
</file>