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352B-BE5D-4B0C-A9E2-EE86A712955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B3BB-B80F-4EB9-8E0A-4B384CA01B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7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352B-BE5D-4B0C-A9E2-EE86A712955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B3BB-B80F-4EB9-8E0A-4B384CA01B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352B-BE5D-4B0C-A9E2-EE86A712955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B3BB-B80F-4EB9-8E0A-4B384CA01B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2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352B-BE5D-4B0C-A9E2-EE86A712955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B3BB-B80F-4EB9-8E0A-4B384CA01B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6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352B-BE5D-4B0C-A9E2-EE86A712955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B3BB-B80F-4EB9-8E0A-4B384CA01B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5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352B-BE5D-4B0C-A9E2-EE86A712955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B3BB-B80F-4EB9-8E0A-4B384CA01B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6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352B-BE5D-4B0C-A9E2-EE86A712955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B3BB-B80F-4EB9-8E0A-4B384CA01B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352B-BE5D-4B0C-A9E2-EE86A712955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B3BB-B80F-4EB9-8E0A-4B384CA01B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352B-BE5D-4B0C-A9E2-EE86A712955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B3BB-B80F-4EB9-8E0A-4B384CA01B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4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352B-BE5D-4B0C-A9E2-EE86A712955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B3BB-B80F-4EB9-8E0A-4B384CA01B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0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352B-BE5D-4B0C-A9E2-EE86A712955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B3BB-B80F-4EB9-8E0A-4B384CA01B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3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1352B-BE5D-4B0C-A9E2-EE86A712955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DB3BB-B80F-4EB9-8E0A-4B384CA01B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8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2108200" y="908050"/>
            <a:ext cx="1612900" cy="5715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Departamento de inventario </a:t>
            </a:r>
            <a:endParaRPr lang="es-DO" dirty="0"/>
          </a:p>
        </p:txBody>
      </p:sp>
      <p:cxnSp>
        <p:nvCxnSpPr>
          <p:cNvPr id="19" name="Conector recto de flecha 18"/>
          <p:cNvCxnSpPr>
            <a:stCxn id="14" idx="3"/>
            <a:endCxn id="24" idx="1"/>
          </p:cNvCxnSpPr>
          <p:nvPr/>
        </p:nvCxnSpPr>
        <p:spPr>
          <a:xfrm>
            <a:off x="3721100" y="1193800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3721100" y="539750"/>
            <a:ext cx="1765300" cy="469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Inventario</a:t>
            </a:r>
            <a:endParaRPr lang="es-DO" dirty="0"/>
          </a:p>
        </p:txBody>
      </p:sp>
      <p:sp>
        <p:nvSpPr>
          <p:cNvPr id="23" name="Elipse 22"/>
          <p:cNvSpPr/>
          <p:nvPr/>
        </p:nvSpPr>
        <p:spPr>
          <a:xfrm>
            <a:off x="8458200" y="438150"/>
            <a:ext cx="1612900" cy="14573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Modelar inventario 1</a:t>
            </a:r>
            <a:endParaRPr lang="es-DO" dirty="0"/>
          </a:p>
        </p:txBody>
      </p:sp>
      <p:sp>
        <p:nvSpPr>
          <p:cNvPr id="24" name="Rectángulo 23"/>
          <p:cNvSpPr/>
          <p:nvPr/>
        </p:nvSpPr>
        <p:spPr>
          <a:xfrm>
            <a:off x="5473700" y="908050"/>
            <a:ext cx="1612900" cy="5715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Auditor </a:t>
            </a:r>
            <a:endParaRPr lang="es-DO" dirty="0"/>
          </a:p>
        </p:txBody>
      </p:sp>
      <p:cxnSp>
        <p:nvCxnSpPr>
          <p:cNvPr id="26" name="Conector recto de flecha 25"/>
          <p:cNvCxnSpPr>
            <a:stCxn id="24" idx="3"/>
          </p:cNvCxnSpPr>
          <p:nvPr/>
        </p:nvCxnSpPr>
        <p:spPr>
          <a:xfrm>
            <a:off x="7086600" y="119380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7054850" y="438150"/>
            <a:ext cx="1612900" cy="571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Inventario </a:t>
            </a:r>
            <a:endParaRPr lang="es-DO" dirty="0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9264650" y="1895475"/>
            <a:ext cx="0" cy="87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551502" y="4287665"/>
            <a:ext cx="1485900" cy="1397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Contar artículos 2</a:t>
            </a:r>
            <a:endParaRPr lang="es-DO" dirty="0"/>
          </a:p>
        </p:txBody>
      </p:sp>
      <p:cxnSp>
        <p:nvCxnSpPr>
          <p:cNvPr id="37" name="Conector recto de flecha 36"/>
          <p:cNvCxnSpPr/>
          <p:nvPr/>
        </p:nvCxnSpPr>
        <p:spPr>
          <a:xfrm flipH="1" flipV="1">
            <a:off x="7086600" y="5051020"/>
            <a:ext cx="1435100" cy="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5588000" y="4349031"/>
            <a:ext cx="1485900" cy="1397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Emitir  revisión 3</a:t>
            </a:r>
            <a:endParaRPr lang="es-DO" dirty="0"/>
          </a:p>
        </p:txBody>
      </p:sp>
      <p:cxnSp>
        <p:nvCxnSpPr>
          <p:cNvPr id="40" name="Conector recto de flecha 39"/>
          <p:cNvCxnSpPr>
            <a:stCxn id="38" idx="2"/>
          </p:cNvCxnSpPr>
          <p:nvPr/>
        </p:nvCxnSpPr>
        <p:spPr>
          <a:xfrm flipH="1" flipV="1">
            <a:off x="4495800" y="4717271"/>
            <a:ext cx="1092200" cy="33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743843" y="3754097"/>
            <a:ext cx="1670050" cy="9144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Departamento  ejecutivo </a:t>
            </a:r>
            <a:endParaRPr lang="es-DO" dirty="0"/>
          </a:p>
        </p:txBody>
      </p:sp>
      <p:sp>
        <p:nvSpPr>
          <p:cNvPr id="42" name="Rectángulo 41"/>
          <p:cNvSpPr/>
          <p:nvPr/>
        </p:nvSpPr>
        <p:spPr>
          <a:xfrm>
            <a:off x="689592" y="4096416"/>
            <a:ext cx="1670050" cy="9144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Departamento de análisis </a:t>
            </a:r>
            <a:endParaRPr lang="es-DO" dirty="0"/>
          </a:p>
        </p:txBody>
      </p:sp>
      <p:sp>
        <p:nvSpPr>
          <p:cNvPr id="43" name="Rectángulo 42"/>
          <p:cNvSpPr/>
          <p:nvPr/>
        </p:nvSpPr>
        <p:spPr>
          <a:xfrm>
            <a:off x="3335492" y="2670413"/>
            <a:ext cx="1670050" cy="9144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Almacén auditado</a:t>
            </a:r>
            <a:endParaRPr lang="es-DO" dirty="0"/>
          </a:p>
        </p:txBody>
      </p:sp>
      <p:cxnSp>
        <p:nvCxnSpPr>
          <p:cNvPr id="45" name="Conector recto de flecha 44"/>
          <p:cNvCxnSpPr>
            <a:stCxn id="38" idx="1"/>
          </p:cNvCxnSpPr>
          <p:nvPr/>
        </p:nvCxnSpPr>
        <p:spPr>
          <a:xfrm flipH="1" flipV="1">
            <a:off x="4718051" y="3637541"/>
            <a:ext cx="1087554" cy="91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/>
          <p:cNvSpPr/>
          <p:nvPr/>
        </p:nvSpPr>
        <p:spPr>
          <a:xfrm>
            <a:off x="6989478" y="4411130"/>
            <a:ext cx="1612900" cy="571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Datos de conteo </a:t>
            </a:r>
            <a:endParaRPr lang="es-DO" dirty="0"/>
          </a:p>
        </p:txBody>
      </p:sp>
      <p:sp>
        <p:nvSpPr>
          <p:cNvPr id="52" name="Rectángulo 51"/>
          <p:cNvSpPr/>
          <p:nvPr/>
        </p:nvSpPr>
        <p:spPr>
          <a:xfrm>
            <a:off x="9353550" y="1963737"/>
            <a:ext cx="1612900" cy="571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Modelo de inventario </a:t>
            </a:r>
            <a:endParaRPr lang="es-DO" dirty="0"/>
          </a:p>
        </p:txBody>
      </p:sp>
      <p:sp>
        <p:nvSpPr>
          <p:cNvPr id="55" name="Rectángulo 54"/>
          <p:cNvSpPr/>
          <p:nvPr/>
        </p:nvSpPr>
        <p:spPr>
          <a:xfrm rot="2440250">
            <a:off x="5058041" y="3469844"/>
            <a:ext cx="1612900" cy="571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Análisis de inventario </a:t>
            </a:r>
            <a:endParaRPr lang="es-DO" dirty="0"/>
          </a:p>
        </p:txBody>
      </p:sp>
      <p:sp>
        <p:nvSpPr>
          <p:cNvPr id="56" name="Rectángulo 55"/>
          <p:cNvSpPr/>
          <p:nvPr/>
        </p:nvSpPr>
        <p:spPr>
          <a:xfrm>
            <a:off x="4040199" y="5055782"/>
            <a:ext cx="1612900" cy="571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Análisis de inventario </a:t>
            </a:r>
            <a:endParaRPr lang="es-DO" dirty="0"/>
          </a:p>
        </p:txBody>
      </p:sp>
      <p:sp>
        <p:nvSpPr>
          <p:cNvPr id="57" name="Rectángulo 56"/>
          <p:cNvSpPr/>
          <p:nvPr/>
        </p:nvSpPr>
        <p:spPr>
          <a:xfrm rot="1092066">
            <a:off x="4245293" y="4180547"/>
            <a:ext cx="1612900" cy="571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Análisis de inventario </a:t>
            </a:r>
            <a:endParaRPr lang="es-DO" dirty="0"/>
          </a:p>
        </p:txBody>
      </p:sp>
      <p:sp>
        <p:nvSpPr>
          <p:cNvPr id="63" name="Rectángulo 62"/>
          <p:cNvSpPr/>
          <p:nvPr/>
        </p:nvSpPr>
        <p:spPr>
          <a:xfrm>
            <a:off x="8521700" y="2781300"/>
            <a:ext cx="1612900" cy="5715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Auditor </a:t>
            </a:r>
            <a:endParaRPr lang="es-DO" dirty="0"/>
          </a:p>
        </p:txBody>
      </p:sp>
      <p:cxnSp>
        <p:nvCxnSpPr>
          <p:cNvPr id="64" name="Conector recto de flecha 63"/>
          <p:cNvCxnSpPr/>
          <p:nvPr/>
        </p:nvCxnSpPr>
        <p:spPr>
          <a:xfrm>
            <a:off x="9264650" y="3352800"/>
            <a:ext cx="0" cy="93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74"/>
          <p:cNvSpPr/>
          <p:nvPr/>
        </p:nvSpPr>
        <p:spPr>
          <a:xfrm>
            <a:off x="9353550" y="3596215"/>
            <a:ext cx="1612900" cy="571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Hoja de conteo </a:t>
            </a:r>
            <a:endParaRPr lang="es-DO" dirty="0"/>
          </a:p>
        </p:txBody>
      </p:sp>
      <p:sp>
        <p:nvSpPr>
          <p:cNvPr id="30" name="Rectángulo 29"/>
          <p:cNvSpPr/>
          <p:nvPr/>
        </p:nvSpPr>
        <p:spPr>
          <a:xfrm>
            <a:off x="5268178" y="2202485"/>
            <a:ext cx="1612900" cy="5715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Almacén </a:t>
            </a:r>
            <a:endParaRPr lang="es-DO" dirty="0"/>
          </a:p>
        </p:txBody>
      </p:sp>
      <p:cxnSp>
        <p:nvCxnSpPr>
          <p:cNvPr id="31" name="Conector recto de flecha 30"/>
          <p:cNvCxnSpPr>
            <a:endCxn id="30" idx="3"/>
          </p:cNvCxnSpPr>
          <p:nvPr/>
        </p:nvCxnSpPr>
        <p:spPr>
          <a:xfrm flipH="1" flipV="1">
            <a:off x="6881078" y="2488235"/>
            <a:ext cx="1640622" cy="55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 rot="1039726">
            <a:off x="7177342" y="2073022"/>
            <a:ext cx="1612900" cy="571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Notificación de visita</a:t>
            </a:r>
            <a:endParaRPr lang="es-DO" dirty="0"/>
          </a:p>
        </p:txBody>
      </p:sp>
      <p:sp>
        <p:nvSpPr>
          <p:cNvPr id="35" name="Elipse 34"/>
          <p:cNvSpPr/>
          <p:nvPr/>
        </p:nvSpPr>
        <p:spPr>
          <a:xfrm>
            <a:off x="2625246" y="5055782"/>
            <a:ext cx="1536366" cy="143391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Digitando</a:t>
            </a:r>
            <a:r>
              <a:rPr lang="es-DO" dirty="0" smtClean="0"/>
              <a:t> revisión</a:t>
            </a:r>
          </a:p>
          <a:p>
            <a:pPr algn="ctr"/>
            <a:r>
              <a:rPr lang="es-DO" dirty="0" smtClean="0"/>
              <a:t> 4</a:t>
            </a:r>
            <a:endParaRPr lang="es-DO" dirty="0"/>
          </a:p>
        </p:txBody>
      </p:sp>
      <p:cxnSp>
        <p:nvCxnSpPr>
          <p:cNvPr id="39" name="Conector recto de flecha 38"/>
          <p:cNvCxnSpPr/>
          <p:nvPr/>
        </p:nvCxnSpPr>
        <p:spPr>
          <a:xfrm flipH="1">
            <a:off x="4240216" y="5523454"/>
            <a:ext cx="1475287" cy="288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H="1" flipV="1">
            <a:off x="1304948" y="5055782"/>
            <a:ext cx="1410200" cy="105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 rot="2281506">
            <a:off x="751646" y="5486991"/>
            <a:ext cx="1612900" cy="571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Modelo de inventario 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226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10050" y="673100"/>
            <a:ext cx="3289300" cy="777875"/>
          </a:xfrm>
        </p:spPr>
        <p:txBody>
          <a:bodyPr>
            <a:normAutofit/>
          </a:bodyPr>
          <a:lstStyle/>
          <a:p>
            <a:r>
              <a:rPr lang="es-DO" sz="2800" dirty="0" smtClean="0"/>
              <a:t>1. Modelar inventario</a:t>
            </a:r>
            <a:endParaRPr lang="es-DO" sz="2800" dirty="0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3530600" y="3632200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3302000" y="2905125"/>
            <a:ext cx="1612900" cy="571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Inventario </a:t>
            </a:r>
            <a:endParaRPr lang="es-DO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6527800" y="3670300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4914900" y="2870200"/>
            <a:ext cx="1612900" cy="14573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Selección de artículos</a:t>
            </a:r>
            <a:endParaRPr lang="es-DO" dirty="0"/>
          </a:p>
        </p:txBody>
      </p:sp>
      <p:sp>
        <p:nvSpPr>
          <p:cNvPr id="11" name="Rectángulo 10"/>
          <p:cNvSpPr/>
          <p:nvPr/>
        </p:nvSpPr>
        <p:spPr>
          <a:xfrm>
            <a:off x="6527800" y="2809875"/>
            <a:ext cx="1612900" cy="571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Modelo de inventario </a:t>
            </a:r>
            <a:endParaRPr lang="es-DO" dirty="0"/>
          </a:p>
        </p:txBody>
      </p:sp>
      <p:sp>
        <p:nvSpPr>
          <p:cNvPr id="12" name="Rectángulo 11"/>
          <p:cNvSpPr/>
          <p:nvPr/>
        </p:nvSpPr>
        <p:spPr>
          <a:xfrm>
            <a:off x="7912100" y="3384550"/>
            <a:ext cx="1612900" cy="5715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Auditor 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5811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210050" y="673100"/>
            <a:ext cx="32893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DO" sz="2800" dirty="0"/>
              <a:t>2</a:t>
            </a:r>
            <a:r>
              <a:rPr lang="es-DO" sz="2800" dirty="0" smtClean="0"/>
              <a:t>. Contar artículos</a:t>
            </a:r>
            <a:endParaRPr lang="es-DO" sz="2800" dirty="0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2247900" y="3416298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5092700" y="2752725"/>
            <a:ext cx="1612900" cy="571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Artículos evaluados </a:t>
            </a:r>
            <a:endParaRPr lang="es-DO" dirty="0"/>
          </a:p>
        </p:txBody>
      </p:sp>
      <p:sp>
        <p:nvSpPr>
          <p:cNvPr id="7" name="Elipse 6"/>
          <p:cNvSpPr/>
          <p:nvPr/>
        </p:nvSpPr>
        <p:spPr>
          <a:xfrm>
            <a:off x="6477000" y="2840036"/>
            <a:ext cx="1612900" cy="14573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Digitar en los datos de conteo</a:t>
            </a:r>
            <a:endParaRPr lang="es-DO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5092700" y="3416299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943100" y="2722561"/>
            <a:ext cx="1612900" cy="571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Hoja de conteo  </a:t>
            </a:r>
            <a:endParaRPr lang="es-DO" dirty="0"/>
          </a:p>
        </p:txBody>
      </p:sp>
      <p:sp>
        <p:nvSpPr>
          <p:cNvPr id="10" name="Elipse 9"/>
          <p:cNvSpPr/>
          <p:nvPr/>
        </p:nvSpPr>
        <p:spPr>
          <a:xfrm>
            <a:off x="3632200" y="2840037"/>
            <a:ext cx="1612900" cy="14573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Evaluar cantidad y estado</a:t>
            </a:r>
            <a:endParaRPr lang="es-DO" dirty="0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8089900" y="3416298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7975600" y="2722561"/>
            <a:ext cx="1727200" cy="571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Datos de conteo 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506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210050" y="126318"/>
            <a:ext cx="32893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DO" sz="2800" dirty="0" smtClean="0"/>
              <a:t>3. Emitir revisión</a:t>
            </a:r>
            <a:endParaRPr lang="es-DO" sz="2800" dirty="0"/>
          </a:p>
        </p:txBody>
      </p:sp>
      <p:sp>
        <p:nvSpPr>
          <p:cNvPr id="5" name="Elipse 4"/>
          <p:cNvSpPr/>
          <p:nvPr/>
        </p:nvSpPr>
        <p:spPr>
          <a:xfrm>
            <a:off x="5721350" y="2485907"/>
            <a:ext cx="1778000" cy="1701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Envío</a:t>
            </a:r>
            <a:endParaRPr lang="es-DO" dirty="0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1301750" y="3237064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977900" y="2496266"/>
            <a:ext cx="1727200" cy="571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Datos de conteo </a:t>
            </a:r>
            <a:endParaRPr lang="es-DO" dirty="0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7429500" y="2552700"/>
            <a:ext cx="1282700" cy="41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 rot="20610054">
            <a:off x="7132193" y="2045928"/>
            <a:ext cx="1727200" cy="571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Análisis Inventario </a:t>
            </a:r>
            <a:endParaRPr lang="es-DO" dirty="0"/>
          </a:p>
        </p:txBody>
      </p:sp>
      <p:sp>
        <p:nvSpPr>
          <p:cNvPr id="10" name="Rectángulo 9"/>
          <p:cNvSpPr/>
          <p:nvPr/>
        </p:nvSpPr>
        <p:spPr>
          <a:xfrm>
            <a:off x="8904987" y="1867615"/>
            <a:ext cx="1670050" cy="9144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Almacén auditado</a:t>
            </a:r>
            <a:endParaRPr lang="es-DO" dirty="0"/>
          </a:p>
        </p:txBody>
      </p:sp>
      <p:sp>
        <p:nvSpPr>
          <p:cNvPr id="11" name="Rectángulo 10"/>
          <p:cNvSpPr/>
          <p:nvPr/>
        </p:nvSpPr>
        <p:spPr>
          <a:xfrm>
            <a:off x="8417900" y="4357986"/>
            <a:ext cx="1670050" cy="9144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Departamento  ejecutivo </a:t>
            </a:r>
            <a:endParaRPr lang="es-DO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4311650" y="3200398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7274900" y="3905384"/>
            <a:ext cx="1143000" cy="51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6648450" y="4243687"/>
            <a:ext cx="1727200" cy="571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Análisis Inventario </a:t>
            </a:r>
            <a:endParaRPr lang="es-DO" dirty="0"/>
          </a:p>
        </p:txBody>
      </p:sp>
      <p:sp>
        <p:nvSpPr>
          <p:cNvPr id="16" name="Rectángulo 15"/>
          <p:cNvSpPr/>
          <p:nvPr/>
        </p:nvSpPr>
        <p:spPr>
          <a:xfrm>
            <a:off x="4203700" y="2400300"/>
            <a:ext cx="1727200" cy="571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Datos de conteo </a:t>
            </a:r>
            <a:endParaRPr lang="es-DO" dirty="0" smtClean="0"/>
          </a:p>
          <a:p>
            <a:pPr algn="ctr"/>
            <a:r>
              <a:rPr lang="es-DO" dirty="0" smtClean="0"/>
              <a:t>guardados</a:t>
            </a:r>
            <a:endParaRPr lang="es-DO" dirty="0"/>
          </a:p>
        </p:txBody>
      </p:sp>
      <p:sp>
        <p:nvSpPr>
          <p:cNvPr id="19" name="Elipse 18"/>
          <p:cNvSpPr/>
          <p:nvPr/>
        </p:nvSpPr>
        <p:spPr>
          <a:xfrm>
            <a:off x="2686050" y="2552700"/>
            <a:ext cx="1778000" cy="1701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Guardado automático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7334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210050" y="126318"/>
            <a:ext cx="32893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DO" sz="2800" dirty="0" smtClean="0"/>
              <a:t>4</a:t>
            </a:r>
            <a:r>
              <a:rPr lang="es-DO" sz="2800" dirty="0" smtClean="0"/>
              <a:t>.Digitando revisión </a:t>
            </a:r>
            <a:endParaRPr lang="es-DO" sz="2800" dirty="0"/>
          </a:p>
        </p:txBody>
      </p:sp>
      <p:sp>
        <p:nvSpPr>
          <p:cNvPr id="5" name="Elipse 4"/>
          <p:cNvSpPr/>
          <p:nvPr/>
        </p:nvSpPr>
        <p:spPr>
          <a:xfrm>
            <a:off x="1168400" y="1821731"/>
            <a:ext cx="1485900" cy="1397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Emitir  revisión 3</a:t>
            </a:r>
            <a:endParaRPr lang="es-DO" dirty="0"/>
          </a:p>
        </p:txBody>
      </p:sp>
      <p:sp>
        <p:nvSpPr>
          <p:cNvPr id="6" name="Rectángulo 5"/>
          <p:cNvSpPr/>
          <p:nvPr/>
        </p:nvSpPr>
        <p:spPr>
          <a:xfrm>
            <a:off x="2597150" y="1821731"/>
            <a:ext cx="1612900" cy="571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Análisis de inventario </a:t>
            </a:r>
            <a:endParaRPr lang="es-DO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2654300" y="2462364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050" y="1767757"/>
            <a:ext cx="1548518" cy="1450974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5517268" y="1579030"/>
            <a:ext cx="1612900" cy="571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Modelo de inventario </a:t>
            </a:r>
            <a:endParaRPr lang="es-DO" dirty="0"/>
          </a:p>
        </p:txBody>
      </p:sp>
      <p:sp>
        <p:nvSpPr>
          <p:cNvPr id="11" name="Rectángulo 10"/>
          <p:cNvSpPr/>
          <p:nvPr/>
        </p:nvSpPr>
        <p:spPr>
          <a:xfrm>
            <a:off x="7060318" y="1985393"/>
            <a:ext cx="1670050" cy="9144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Departamento de análisis </a:t>
            </a:r>
            <a:endParaRPr lang="es-DO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5631568" y="2442594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835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122</Words>
  <Application>Microsoft Office PowerPoint</Application>
  <PresentationFormat>Panorámica</PresentationFormat>
  <Paragraphs>48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1. Modelar inventario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Joel Capellán</dc:creator>
  <cp:lastModifiedBy>Francisco Joel Capellán</cp:lastModifiedBy>
  <cp:revision>18</cp:revision>
  <dcterms:created xsi:type="dcterms:W3CDTF">2019-02-14T13:10:30Z</dcterms:created>
  <dcterms:modified xsi:type="dcterms:W3CDTF">2019-02-14T16:26:09Z</dcterms:modified>
</cp:coreProperties>
</file>