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3"/>
  </p:notesMasterIdLst>
  <p:handoutMasterIdLst>
    <p:handoutMasterId r:id="rId54"/>
  </p:handoutMasterIdLst>
  <p:sldIdLst>
    <p:sldId id="256" r:id="rId2"/>
    <p:sldId id="276" r:id="rId3"/>
    <p:sldId id="258" r:id="rId4"/>
    <p:sldId id="268" r:id="rId5"/>
    <p:sldId id="263" r:id="rId6"/>
    <p:sldId id="264" r:id="rId7"/>
    <p:sldId id="265" r:id="rId8"/>
    <p:sldId id="289" r:id="rId9"/>
    <p:sldId id="290" r:id="rId10"/>
    <p:sldId id="277" r:id="rId11"/>
    <p:sldId id="280" r:id="rId12"/>
    <p:sldId id="281" r:id="rId13"/>
    <p:sldId id="267" r:id="rId14"/>
    <p:sldId id="269" r:id="rId15"/>
    <p:sldId id="270" r:id="rId16"/>
    <p:sldId id="271" r:id="rId17"/>
    <p:sldId id="272" r:id="rId18"/>
    <p:sldId id="326" r:id="rId19"/>
    <p:sldId id="282" r:id="rId20"/>
    <p:sldId id="288" r:id="rId21"/>
    <p:sldId id="294" r:id="rId22"/>
    <p:sldId id="306" r:id="rId23"/>
    <p:sldId id="292" r:id="rId24"/>
    <p:sldId id="307" r:id="rId25"/>
    <p:sldId id="291" r:id="rId26"/>
    <p:sldId id="308" r:id="rId27"/>
    <p:sldId id="293" r:id="rId28"/>
    <p:sldId id="295" r:id="rId29"/>
    <p:sldId id="311" r:id="rId30"/>
    <p:sldId id="309" r:id="rId31"/>
    <p:sldId id="312" r:id="rId32"/>
    <p:sldId id="296" r:id="rId33"/>
    <p:sldId id="313" r:id="rId34"/>
    <p:sldId id="301" r:id="rId35"/>
    <p:sldId id="315" r:id="rId36"/>
    <p:sldId id="317" r:id="rId37"/>
    <p:sldId id="321" r:id="rId38"/>
    <p:sldId id="322" r:id="rId39"/>
    <p:sldId id="318" r:id="rId40"/>
    <p:sldId id="319" r:id="rId41"/>
    <p:sldId id="323" r:id="rId42"/>
    <p:sldId id="324" r:id="rId43"/>
    <p:sldId id="320" r:id="rId44"/>
    <p:sldId id="325" r:id="rId45"/>
    <p:sldId id="314" r:id="rId46"/>
    <p:sldId id="300" r:id="rId47"/>
    <p:sldId id="299" r:id="rId48"/>
    <p:sldId id="275" r:id="rId49"/>
    <p:sldId id="304" r:id="rId50"/>
    <p:sldId id="302" r:id="rId51"/>
    <p:sldId id="30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2" d="100"/>
          <a:sy n="82"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F4803B-3242-C6E6-6757-77D8A989087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Exploring Newural Network Architectures for Traffic Flow Forecasting</a:t>
            </a:r>
            <a:endParaRPr lang="en-IN"/>
          </a:p>
        </p:txBody>
      </p:sp>
      <p:sp>
        <p:nvSpPr>
          <p:cNvPr id="3" name="Date Placeholder 2">
            <a:extLst>
              <a:ext uri="{FF2B5EF4-FFF2-40B4-BE49-F238E27FC236}">
                <a16:creationId xmlns:a16="http://schemas.microsoft.com/office/drawing/2014/main" id="{7CFA6452-3C3E-3EB5-2784-BE0F8BD16A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162E67-0FEC-4116-A6AE-A30B88B8B334}" type="datetimeFigureOut">
              <a:rPr lang="en-IN" smtClean="0"/>
              <a:t>17-04-2024</a:t>
            </a:fld>
            <a:endParaRPr lang="en-IN"/>
          </a:p>
        </p:txBody>
      </p:sp>
      <p:sp>
        <p:nvSpPr>
          <p:cNvPr id="4" name="Footer Placeholder 3">
            <a:extLst>
              <a:ext uri="{FF2B5EF4-FFF2-40B4-BE49-F238E27FC236}">
                <a16:creationId xmlns:a16="http://schemas.microsoft.com/office/drawing/2014/main" id="{C8632EF3-E9CA-E729-250A-003D8C35176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Dept. of CSE, MACE, Kothamangalam</a:t>
            </a:r>
            <a:endParaRPr lang="en-IN"/>
          </a:p>
        </p:txBody>
      </p:sp>
      <p:sp>
        <p:nvSpPr>
          <p:cNvPr id="5" name="Slide Number Placeholder 4">
            <a:extLst>
              <a:ext uri="{FF2B5EF4-FFF2-40B4-BE49-F238E27FC236}">
                <a16:creationId xmlns:a16="http://schemas.microsoft.com/office/drawing/2014/main" id="{63357ECD-5345-B76F-6B79-BCC76F44FFD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B66FB4-3DA8-4720-8F35-39C92D7FD0D7}" type="slidenum">
              <a:rPr lang="en-IN" smtClean="0"/>
              <a:t>‹#›</a:t>
            </a:fld>
            <a:endParaRPr lang="en-IN"/>
          </a:p>
        </p:txBody>
      </p:sp>
    </p:spTree>
    <p:extLst>
      <p:ext uri="{BB962C8B-B14F-4D97-AF65-F5344CB8AC3E}">
        <p14:creationId xmlns:p14="http://schemas.microsoft.com/office/powerpoint/2010/main" val="164508041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Exploring Newural Network Architectures for Traffic Flow Forecasting</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8AF44-CF1E-45E8-8E68-01AA5FED3ECC}"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Dept. of CSE, MACE, Kothamangalam</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118C1-36EE-4B1E-93E9-07CB412687F4}" type="slidenum">
              <a:rPr lang="en-IN" smtClean="0"/>
              <a:t>‹#›</a:t>
            </a:fld>
            <a:endParaRPr lang="en-IN"/>
          </a:p>
        </p:txBody>
      </p:sp>
    </p:spTree>
    <p:extLst>
      <p:ext uri="{BB962C8B-B14F-4D97-AF65-F5344CB8AC3E}">
        <p14:creationId xmlns:p14="http://schemas.microsoft.com/office/powerpoint/2010/main" val="2147524693"/>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
        <p:nvSpPr>
          <p:cNvPr id="6" name="Title 5">
            <a:extLst>
              <a:ext uri="{FF2B5EF4-FFF2-40B4-BE49-F238E27FC236}">
                <a16:creationId xmlns:a16="http://schemas.microsoft.com/office/drawing/2014/main" id="{4ED29F60-D2EE-39F1-A61E-F896942A1325}"/>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11807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IN"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8B6D28CC-F2CD-49CA-BA4B-30DEEFCB9624}" type="slidenum">
              <a:rPr lang="en-IN" smtClean="0"/>
              <a:t>‹#›</a:t>
            </a:fld>
            <a:endParaRPr lang="en-IN"/>
          </a:p>
        </p:txBody>
      </p:sp>
      <p:sp>
        <p:nvSpPr>
          <p:cNvPr id="5" name="TextBox 4">
            <a:extLst>
              <a:ext uri="{FF2B5EF4-FFF2-40B4-BE49-F238E27FC236}">
                <a16:creationId xmlns:a16="http://schemas.microsoft.com/office/drawing/2014/main" id="{DE387793-C7EC-456A-721B-80CB5C2825B6}"/>
              </a:ext>
            </a:extLst>
          </p:cNvPr>
          <p:cNvSpPr txBox="1"/>
          <p:nvPr userDrawn="1"/>
        </p:nvSpPr>
        <p:spPr>
          <a:xfrm>
            <a:off x="8977745" y="226292"/>
            <a:ext cx="3011055" cy="369332"/>
          </a:xfrm>
          <a:prstGeom prst="rect">
            <a:avLst/>
          </a:prstGeom>
          <a:noFill/>
        </p:spPr>
        <p:txBody>
          <a:bodyPr wrap="square" rtlCol="0">
            <a:spAutoFit/>
          </a:bodyPr>
          <a:lstStyle/>
          <a:p>
            <a:r>
              <a:rPr lang="en-IN" sz="900" dirty="0">
                <a:solidFill>
                  <a:schemeClr val="bg1">
                    <a:lumMod val="50000"/>
                  </a:schemeClr>
                </a:solidFill>
                <a:latin typeface="Times New Roman" panose="02020603050405020304" pitchFamily="18" charset="0"/>
                <a:cs typeface="Times New Roman" panose="02020603050405020304" pitchFamily="18" charset="0"/>
              </a:rPr>
              <a:t>Exploring Neural Network Architectures for Traffic Flow Forecasting</a:t>
            </a:r>
          </a:p>
        </p:txBody>
      </p:sp>
    </p:spTree>
    <p:extLst>
      <p:ext uri="{BB962C8B-B14F-4D97-AF65-F5344CB8AC3E}">
        <p14:creationId xmlns:p14="http://schemas.microsoft.com/office/powerpoint/2010/main" val="376846598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IN"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8B6D28CC-F2CD-49CA-BA4B-30DEEFCB9624}" type="slidenum">
              <a:rPr lang="en-IN" smtClean="0"/>
              <a:t>‹#›</a:t>
            </a:fld>
            <a:endParaRPr lang="en-IN"/>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10" name="TextBox 9">
            <a:extLst>
              <a:ext uri="{FF2B5EF4-FFF2-40B4-BE49-F238E27FC236}">
                <a16:creationId xmlns:a16="http://schemas.microsoft.com/office/drawing/2014/main" id="{D98725A1-E238-EB85-8EFC-5924E2ECEF79}"/>
              </a:ext>
            </a:extLst>
          </p:cNvPr>
          <p:cNvSpPr txBox="1"/>
          <p:nvPr userDrawn="1"/>
        </p:nvSpPr>
        <p:spPr>
          <a:xfrm>
            <a:off x="8977745" y="226292"/>
            <a:ext cx="3011055" cy="369332"/>
          </a:xfrm>
          <a:prstGeom prst="rect">
            <a:avLst/>
          </a:prstGeom>
          <a:noFill/>
        </p:spPr>
        <p:txBody>
          <a:bodyPr wrap="square" rtlCol="0">
            <a:spAutoFit/>
          </a:bodyPr>
          <a:lstStyle/>
          <a:p>
            <a:r>
              <a:rPr lang="en-IN" sz="900" dirty="0">
                <a:solidFill>
                  <a:schemeClr val="bg1">
                    <a:lumMod val="50000"/>
                  </a:schemeClr>
                </a:solidFill>
                <a:latin typeface="Times New Roman" panose="02020603050405020304" pitchFamily="18" charset="0"/>
                <a:cs typeface="Times New Roman" panose="02020603050405020304" pitchFamily="18" charset="0"/>
              </a:rPr>
              <a:t>Exploring Neural Network Architectures for Traffic Flow Forecasting</a:t>
            </a:r>
          </a:p>
        </p:txBody>
      </p:sp>
    </p:spTree>
    <p:extLst>
      <p:ext uri="{BB962C8B-B14F-4D97-AF65-F5344CB8AC3E}">
        <p14:creationId xmlns:p14="http://schemas.microsoft.com/office/powerpoint/2010/main" val="1451116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endParaRPr lang="en-IN" dirty="0"/>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8B6D28CC-F2CD-49CA-BA4B-30DEEFCB9624}" type="slidenum">
              <a:rPr lang="en-IN" smtClean="0"/>
              <a:t>‹#›</a:t>
            </a:fld>
            <a:endParaRPr lang="en-IN"/>
          </a:p>
        </p:txBody>
      </p:sp>
      <p:sp>
        <p:nvSpPr>
          <p:cNvPr id="2" name="TextBox 1">
            <a:extLst>
              <a:ext uri="{FF2B5EF4-FFF2-40B4-BE49-F238E27FC236}">
                <a16:creationId xmlns:a16="http://schemas.microsoft.com/office/drawing/2014/main" id="{10BD787C-B238-4C5B-74AC-8F02B7F449C8}"/>
              </a:ext>
            </a:extLst>
          </p:cNvPr>
          <p:cNvSpPr txBox="1"/>
          <p:nvPr userDrawn="1"/>
        </p:nvSpPr>
        <p:spPr>
          <a:xfrm>
            <a:off x="8977745" y="226292"/>
            <a:ext cx="3011055" cy="369332"/>
          </a:xfrm>
          <a:prstGeom prst="rect">
            <a:avLst/>
          </a:prstGeom>
          <a:noFill/>
        </p:spPr>
        <p:txBody>
          <a:bodyPr wrap="square" rtlCol="0">
            <a:spAutoFit/>
          </a:bodyPr>
          <a:lstStyle/>
          <a:p>
            <a:r>
              <a:rPr lang="en-IN" sz="900" dirty="0">
                <a:solidFill>
                  <a:schemeClr val="bg1">
                    <a:lumMod val="50000"/>
                  </a:schemeClr>
                </a:solidFill>
                <a:latin typeface="Times New Roman" panose="02020603050405020304" pitchFamily="18" charset="0"/>
                <a:cs typeface="Times New Roman" panose="02020603050405020304" pitchFamily="18" charset="0"/>
              </a:rPr>
              <a:t>Exploring Neural Network Architectures for Traffic Flow Forecasting</a:t>
            </a:r>
          </a:p>
        </p:txBody>
      </p:sp>
    </p:spTree>
    <p:extLst>
      <p:ext uri="{BB962C8B-B14F-4D97-AF65-F5344CB8AC3E}">
        <p14:creationId xmlns:p14="http://schemas.microsoft.com/office/powerpoint/2010/main" val="3587835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IN"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8B6D28CC-F2CD-49CA-BA4B-30DEEFCB9624}" type="slidenum">
              <a:rPr lang="en-IN" smtClean="0"/>
              <a:t>‹#›</a:t>
            </a:fld>
            <a:endParaRPr lang="en-IN"/>
          </a:p>
        </p:txBody>
      </p:sp>
      <p:sp>
        <p:nvSpPr>
          <p:cNvPr id="2" name="TextBox 1">
            <a:extLst>
              <a:ext uri="{FF2B5EF4-FFF2-40B4-BE49-F238E27FC236}">
                <a16:creationId xmlns:a16="http://schemas.microsoft.com/office/drawing/2014/main" id="{71593EC3-4B83-AB5E-A8D1-DA7BD5BEB868}"/>
              </a:ext>
            </a:extLst>
          </p:cNvPr>
          <p:cNvSpPr txBox="1"/>
          <p:nvPr userDrawn="1"/>
        </p:nvSpPr>
        <p:spPr>
          <a:xfrm>
            <a:off x="8977745" y="226292"/>
            <a:ext cx="3011055" cy="369332"/>
          </a:xfrm>
          <a:prstGeom prst="rect">
            <a:avLst/>
          </a:prstGeom>
          <a:noFill/>
        </p:spPr>
        <p:txBody>
          <a:bodyPr wrap="square" rtlCol="0">
            <a:spAutoFit/>
          </a:bodyPr>
          <a:lstStyle/>
          <a:p>
            <a:r>
              <a:rPr lang="en-IN" sz="900" dirty="0">
                <a:solidFill>
                  <a:schemeClr val="bg1">
                    <a:lumMod val="50000"/>
                  </a:schemeClr>
                </a:solidFill>
                <a:latin typeface="Times New Roman" panose="02020603050405020304" pitchFamily="18" charset="0"/>
                <a:cs typeface="Times New Roman" panose="02020603050405020304" pitchFamily="18" charset="0"/>
              </a:rPr>
              <a:t>Exploring Neural Network Architectures for Traffic Flow Forecasting</a:t>
            </a:r>
          </a:p>
        </p:txBody>
      </p:sp>
    </p:spTree>
    <p:extLst>
      <p:ext uri="{BB962C8B-B14F-4D97-AF65-F5344CB8AC3E}">
        <p14:creationId xmlns:p14="http://schemas.microsoft.com/office/powerpoint/2010/main" val="1383823807"/>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a:t>20XX</a:t>
            </a:r>
            <a:endParaRPr lang="en-US" noProof="0"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endParaRPr lang="en-IN" dirty="0"/>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8B6D28CC-F2CD-49CA-BA4B-30DEEFCB9624}" type="slidenum">
              <a:rPr lang="en-IN" smtClean="0"/>
              <a:t>‹#›</a:t>
            </a:fld>
            <a:endParaRPr lang="en-IN"/>
          </a:p>
        </p:txBody>
      </p:sp>
      <p:sp>
        <p:nvSpPr>
          <p:cNvPr id="3" name="TextBox 2">
            <a:extLst>
              <a:ext uri="{FF2B5EF4-FFF2-40B4-BE49-F238E27FC236}">
                <a16:creationId xmlns:a16="http://schemas.microsoft.com/office/drawing/2014/main" id="{90DCA2E7-8336-1009-2574-3370252C0B74}"/>
              </a:ext>
            </a:extLst>
          </p:cNvPr>
          <p:cNvSpPr txBox="1"/>
          <p:nvPr userDrawn="1"/>
        </p:nvSpPr>
        <p:spPr>
          <a:xfrm>
            <a:off x="8977745" y="226292"/>
            <a:ext cx="3011055" cy="369332"/>
          </a:xfrm>
          <a:prstGeom prst="rect">
            <a:avLst/>
          </a:prstGeom>
          <a:noFill/>
        </p:spPr>
        <p:txBody>
          <a:bodyPr wrap="square" rtlCol="0">
            <a:spAutoFit/>
          </a:bodyPr>
          <a:lstStyle/>
          <a:p>
            <a:r>
              <a:rPr lang="en-IN" sz="900" dirty="0">
                <a:solidFill>
                  <a:schemeClr val="bg1">
                    <a:lumMod val="50000"/>
                  </a:schemeClr>
                </a:solidFill>
                <a:latin typeface="Times New Roman" panose="02020603050405020304" pitchFamily="18" charset="0"/>
                <a:cs typeface="Times New Roman" panose="02020603050405020304" pitchFamily="18" charset="0"/>
              </a:rPr>
              <a:t>Exploring Neural Network Architectures for Traffic Flow Forecasting</a:t>
            </a:r>
          </a:p>
        </p:txBody>
      </p:sp>
    </p:spTree>
    <p:extLst>
      <p:ext uri="{BB962C8B-B14F-4D97-AF65-F5344CB8AC3E}">
        <p14:creationId xmlns:p14="http://schemas.microsoft.com/office/powerpoint/2010/main" val="467164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IN" dirty="0"/>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8B6D28CC-F2CD-49CA-BA4B-30DEEFCB9624}" type="slidenum">
              <a:rPr lang="en-IN" smtClean="0"/>
              <a:t>‹#›</a:t>
            </a:fld>
            <a:endParaRPr lang="en-IN"/>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F0AB24F8-ACC8-87E4-19E0-18B05F7D9C9A}"/>
              </a:ext>
            </a:extLst>
          </p:cNvPr>
          <p:cNvSpPr txBox="1"/>
          <p:nvPr userDrawn="1"/>
        </p:nvSpPr>
        <p:spPr>
          <a:xfrm>
            <a:off x="8977745" y="226292"/>
            <a:ext cx="3011055" cy="369332"/>
          </a:xfrm>
          <a:prstGeom prst="rect">
            <a:avLst/>
          </a:prstGeom>
          <a:noFill/>
        </p:spPr>
        <p:txBody>
          <a:bodyPr wrap="square" rtlCol="0">
            <a:spAutoFit/>
          </a:bodyPr>
          <a:lstStyle/>
          <a:p>
            <a:r>
              <a:rPr lang="en-IN" sz="900" dirty="0">
                <a:solidFill>
                  <a:schemeClr val="bg1">
                    <a:lumMod val="50000"/>
                  </a:schemeClr>
                </a:solidFill>
                <a:latin typeface="Times New Roman" panose="02020603050405020304" pitchFamily="18" charset="0"/>
                <a:cs typeface="Times New Roman" panose="02020603050405020304" pitchFamily="18" charset="0"/>
              </a:rPr>
              <a:t>Exploring Neural Network Architectures for Traffic Flow Forecasting</a:t>
            </a:r>
          </a:p>
        </p:txBody>
      </p:sp>
    </p:spTree>
    <p:extLst>
      <p:ext uri="{BB962C8B-B14F-4D97-AF65-F5344CB8AC3E}">
        <p14:creationId xmlns:p14="http://schemas.microsoft.com/office/powerpoint/2010/main" val="2604598296"/>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IN"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8B6D28CC-F2CD-49CA-BA4B-30DEEFCB9624}" type="slidenum">
              <a:rPr lang="en-IN" smtClean="0"/>
              <a:t>‹#›</a:t>
            </a:fld>
            <a:endParaRPr lang="en-IN"/>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47FD1F7-C1A7-7398-3A4F-FD32BED3C41E}"/>
              </a:ext>
            </a:extLst>
          </p:cNvPr>
          <p:cNvSpPr txBox="1"/>
          <p:nvPr userDrawn="1"/>
        </p:nvSpPr>
        <p:spPr>
          <a:xfrm>
            <a:off x="8977745" y="226292"/>
            <a:ext cx="3011055" cy="369332"/>
          </a:xfrm>
          <a:prstGeom prst="rect">
            <a:avLst/>
          </a:prstGeom>
          <a:noFill/>
        </p:spPr>
        <p:txBody>
          <a:bodyPr wrap="square" rtlCol="0">
            <a:spAutoFit/>
          </a:bodyPr>
          <a:lstStyle/>
          <a:p>
            <a:r>
              <a:rPr lang="en-IN" sz="900" dirty="0">
                <a:solidFill>
                  <a:schemeClr val="bg1">
                    <a:lumMod val="50000"/>
                  </a:schemeClr>
                </a:solidFill>
                <a:latin typeface="Times New Roman" panose="02020603050405020304" pitchFamily="18" charset="0"/>
                <a:cs typeface="Times New Roman" panose="02020603050405020304" pitchFamily="18" charset="0"/>
              </a:rPr>
              <a:t>Exploring Neural Network Architectures for Traffic Flow Forecasting</a:t>
            </a:r>
          </a:p>
        </p:txBody>
      </p:sp>
    </p:spTree>
    <p:extLst>
      <p:ext uri="{BB962C8B-B14F-4D97-AF65-F5344CB8AC3E}">
        <p14:creationId xmlns:p14="http://schemas.microsoft.com/office/powerpoint/2010/main" val="341470872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endParaRPr lang="en-IN"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8B6D28CC-F2CD-49CA-BA4B-30DEEFCB9624}" type="slidenum">
              <a:rPr lang="en-IN" smtClean="0"/>
              <a:t>‹#›</a:t>
            </a:fld>
            <a:endParaRPr lang="en-IN"/>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
        <p:nvSpPr>
          <p:cNvPr id="4" name="TextBox 3">
            <a:extLst>
              <a:ext uri="{FF2B5EF4-FFF2-40B4-BE49-F238E27FC236}">
                <a16:creationId xmlns:a16="http://schemas.microsoft.com/office/drawing/2014/main" id="{54ABFE56-6B27-B250-5E9F-D631ACD460CC}"/>
              </a:ext>
            </a:extLst>
          </p:cNvPr>
          <p:cNvSpPr txBox="1"/>
          <p:nvPr userDrawn="1"/>
        </p:nvSpPr>
        <p:spPr>
          <a:xfrm>
            <a:off x="8977745" y="226292"/>
            <a:ext cx="3011055" cy="369332"/>
          </a:xfrm>
          <a:prstGeom prst="rect">
            <a:avLst/>
          </a:prstGeom>
          <a:noFill/>
        </p:spPr>
        <p:txBody>
          <a:bodyPr wrap="square" rtlCol="0">
            <a:spAutoFit/>
          </a:bodyPr>
          <a:lstStyle/>
          <a:p>
            <a:r>
              <a:rPr lang="en-IN" sz="900" dirty="0">
                <a:solidFill>
                  <a:schemeClr val="bg1">
                    <a:lumMod val="50000"/>
                  </a:schemeClr>
                </a:solidFill>
                <a:latin typeface="Times New Roman" panose="02020603050405020304" pitchFamily="18" charset="0"/>
                <a:cs typeface="Times New Roman" panose="02020603050405020304" pitchFamily="18" charset="0"/>
              </a:rPr>
              <a:t>Exploring Neural Network Architectures for Traffic Flow Forecasting</a:t>
            </a:r>
          </a:p>
        </p:txBody>
      </p:sp>
    </p:spTree>
    <p:extLst>
      <p:ext uri="{BB962C8B-B14F-4D97-AF65-F5344CB8AC3E}">
        <p14:creationId xmlns:p14="http://schemas.microsoft.com/office/powerpoint/2010/main" val="1141756870"/>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IN"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8B6D28CC-F2CD-49CA-BA4B-30DEEFCB9624}" type="slidenum">
              <a:rPr lang="en-IN" smtClean="0"/>
              <a:t>‹#›</a:t>
            </a:fld>
            <a:endParaRPr lang="en-IN"/>
          </a:p>
        </p:txBody>
      </p:sp>
      <p:sp>
        <p:nvSpPr>
          <p:cNvPr id="10" name="TextBox 9">
            <a:extLst>
              <a:ext uri="{FF2B5EF4-FFF2-40B4-BE49-F238E27FC236}">
                <a16:creationId xmlns:a16="http://schemas.microsoft.com/office/drawing/2014/main" id="{0ABC3013-59A3-83C4-6B3A-F453427480FF}"/>
              </a:ext>
            </a:extLst>
          </p:cNvPr>
          <p:cNvSpPr txBox="1"/>
          <p:nvPr userDrawn="1"/>
        </p:nvSpPr>
        <p:spPr>
          <a:xfrm>
            <a:off x="8977745" y="226292"/>
            <a:ext cx="3011055" cy="369332"/>
          </a:xfrm>
          <a:prstGeom prst="rect">
            <a:avLst/>
          </a:prstGeom>
          <a:noFill/>
        </p:spPr>
        <p:txBody>
          <a:bodyPr wrap="square" rtlCol="0">
            <a:spAutoFit/>
          </a:bodyPr>
          <a:lstStyle/>
          <a:p>
            <a:r>
              <a:rPr lang="en-IN" sz="900" dirty="0">
                <a:solidFill>
                  <a:schemeClr val="bg1">
                    <a:lumMod val="50000"/>
                  </a:schemeClr>
                </a:solidFill>
                <a:latin typeface="Times New Roman" panose="02020603050405020304" pitchFamily="18" charset="0"/>
                <a:cs typeface="Times New Roman" panose="02020603050405020304" pitchFamily="18" charset="0"/>
              </a:rPr>
              <a:t>Exploring Neural Network Architectures for Traffic Flow Forecasting</a:t>
            </a:r>
          </a:p>
        </p:txBody>
      </p:sp>
    </p:spTree>
    <p:extLst>
      <p:ext uri="{BB962C8B-B14F-4D97-AF65-F5344CB8AC3E}">
        <p14:creationId xmlns:p14="http://schemas.microsoft.com/office/powerpoint/2010/main" val="1953528989"/>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IN"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8B6D28CC-F2CD-49CA-BA4B-30DEEFCB9624}" type="slidenum">
              <a:rPr lang="en-IN" smtClean="0"/>
              <a:t>‹#›</a:t>
            </a:fld>
            <a:endParaRPr lang="en-IN"/>
          </a:p>
        </p:txBody>
      </p:sp>
      <p:sp>
        <p:nvSpPr>
          <p:cNvPr id="4" name="TextBox 3">
            <a:extLst>
              <a:ext uri="{FF2B5EF4-FFF2-40B4-BE49-F238E27FC236}">
                <a16:creationId xmlns:a16="http://schemas.microsoft.com/office/drawing/2014/main" id="{37A97F6F-70C5-1049-2AA4-476ACEFEB158}"/>
              </a:ext>
            </a:extLst>
          </p:cNvPr>
          <p:cNvSpPr txBox="1"/>
          <p:nvPr userDrawn="1"/>
        </p:nvSpPr>
        <p:spPr>
          <a:xfrm>
            <a:off x="8977745" y="226292"/>
            <a:ext cx="3011055" cy="369332"/>
          </a:xfrm>
          <a:prstGeom prst="rect">
            <a:avLst/>
          </a:prstGeom>
          <a:noFill/>
        </p:spPr>
        <p:txBody>
          <a:bodyPr wrap="square" rtlCol="0">
            <a:spAutoFit/>
          </a:bodyPr>
          <a:lstStyle/>
          <a:p>
            <a:r>
              <a:rPr lang="en-IN" sz="900" dirty="0">
                <a:solidFill>
                  <a:schemeClr val="bg1">
                    <a:lumMod val="50000"/>
                  </a:schemeClr>
                </a:solidFill>
                <a:latin typeface="Times New Roman" panose="02020603050405020304" pitchFamily="18" charset="0"/>
                <a:cs typeface="Times New Roman" panose="02020603050405020304" pitchFamily="18" charset="0"/>
              </a:rPr>
              <a:t>Exploring Neural Network Architectures for Traffic Flow Forecasting</a:t>
            </a:r>
          </a:p>
        </p:txBody>
      </p:sp>
    </p:spTree>
    <p:extLst>
      <p:ext uri="{BB962C8B-B14F-4D97-AF65-F5344CB8AC3E}">
        <p14:creationId xmlns:p14="http://schemas.microsoft.com/office/powerpoint/2010/main" val="2914889170"/>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endParaRPr lang="en-IN"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64724" y="6356349"/>
            <a:ext cx="987552" cy="365125"/>
          </a:xfrm>
        </p:spPr>
        <p:txBody>
          <a:bodyPr/>
          <a:lstStyle>
            <a:lvl1pPr>
              <a:defRPr sz="900"/>
            </a:lvl1pPr>
          </a:lstStyle>
          <a:p>
            <a:fld id="{8B6D28CC-F2CD-49CA-BA4B-30DEEFCB9624}" type="slidenum">
              <a:rPr lang="en-IN" smtClean="0"/>
              <a:t>‹#›</a:t>
            </a:fld>
            <a:endParaRPr lang="en-IN"/>
          </a:p>
        </p:txBody>
      </p:sp>
      <p:sp>
        <p:nvSpPr>
          <p:cNvPr id="7" name="TextBox 6">
            <a:extLst>
              <a:ext uri="{FF2B5EF4-FFF2-40B4-BE49-F238E27FC236}">
                <a16:creationId xmlns:a16="http://schemas.microsoft.com/office/drawing/2014/main" id="{FAA1E617-D28E-6F23-7E69-9A0E5B3D222F}"/>
              </a:ext>
            </a:extLst>
          </p:cNvPr>
          <p:cNvSpPr txBox="1"/>
          <p:nvPr userDrawn="1"/>
        </p:nvSpPr>
        <p:spPr>
          <a:xfrm>
            <a:off x="8977745" y="226292"/>
            <a:ext cx="3011055" cy="369332"/>
          </a:xfrm>
          <a:prstGeom prst="rect">
            <a:avLst/>
          </a:prstGeom>
          <a:noFill/>
        </p:spPr>
        <p:txBody>
          <a:bodyPr wrap="square" rtlCol="0">
            <a:spAutoFit/>
          </a:bodyPr>
          <a:lstStyle/>
          <a:p>
            <a:r>
              <a:rPr lang="en-IN" sz="900" dirty="0">
                <a:solidFill>
                  <a:schemeClr val="bg1">
                    <a:lumMod val="50000"/>
                  </a:schemeClr>
                </a:solidFill>
                <a:latin typeface="Times New Roman" panose="02020603050405020304" pitchFamily="18" charset="0"/>
                <a:cs typeface="Times New Roman" panose="02020603050405020304" pitchFamily="18" charset="0"/>
              </a:rPr>
              <a:t>Exploring Neural Network Architectures for Traffic Flow Forecasting</a:t>
            </a:r>
          </a:p>
        </p:txBody>
      </p:sp>
    </p:spTree>
    <p:extLst>
      <p:ext uri="{BB962C8B-B14F-4D97-AF65-F5344CB8AC3E}">
        <p14:creationId xmlns:p14="http://schemas.microsoft.com/office/powerpoint/2010/main" val="3094045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endParaRPr lang="en-IN"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8B6D28CC-F2CD-49CA-BA4B-30DEEFCB9624}" type="slidenum">
              <a:rPr lang="en-IN" smtClean="0"/>
              <a:t>‹#›</a:t>
            </a:fld>
            <a:endParaRPr lang="en-IN"/>
          </a:p>
        </p:txBody>
      </p:sp>
      <p:sp>
        <p:nvSpPr>
          <p:cNvPr id="4" name="TextBox 3">
            <a:extLst>
              <a:ext uri="{FF2B5EF4-FFF2-40B4-BE49-F238E27FC236}">
                <a16:creationId xmlns:a16="http://schemas.microsoft.com/office/drawing/2014/main" id="{7E7AEB1D-C046-7688-011E-23B682C1418E}"/>
              </a:ext>
            </a:extLst>
          </p:cNvPr>
          <p:cNvSpPr txBox="1"/>
          <p:nvPr userDrawn="1"/>
        </p:nvSpPr>
        <p:spPr>
          <a:xfrm>
            <a:off x="8977745" y="226292"/>
            <a:ext cx="3011055" cy="369332"/>
          </a:xfrm>
          <a:prstGeom prst="rect">
            <a:avLst/>
          </a:prstGeom>
          <a:noFill/>
        </p:spPr>
        <p:txBody>
          <a:bodyPr wrap="square" rtlCol="0">
            <a:spAutoFit/>
          </a:bodyPr>
          <a:lstStyle/>
          <a:p>
            <a:r>
              <a:rPr lang="en-IN" sz="900" dirty="0">
                <a:solidFill>
                  <a:schemeClr val="bg1">
                    <a:lumMod val="50000"/>
                  </a:schemeClr>
                </a:solidFill>
                <a:latin typeface="Times New Roman" panose="02020603050405020304" pitchFamily="18" charset="0"/>
                <a:cs typeface="Times New Roman" panose="02020603050405020304" pitchFamily="18" charset="0"/>
              </a:rPr>
              <a:t>Exploring Neural Network Architectures for Traffic Flow Forecasting</a:t>
            </a:r>
          </a:p>
        </p:txBody>
      </p:sp>
    </p:spTree>
    <p:extLst>
      <p:ext uri="{BB962C8B-B14F-4D97-AF65-F5344CB8AC3E}">
        <p14:creationId xmlns:p14="http://schemas.microsoft.com/office/powerpoint/2010/main" val="391752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endParaRPr lang="en-IN"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8B6D28CC-F2CD-49CA-BA4B-30DEEFCB9624}" type="slidenum">
              <a:rPr lang="en-IN" smtClean="0"/>
              <a:t>‹#›</a:t>
            </a:fld>
            <a:endParaRPr lang="en-IN"/>
          </a:p>
        </p:txBody>
      </p:sp>
      <p:sp>
        <p:nvSpPr>
          <p:cNvPr id="10" name="TextBox 9">
            <a:extLst>
              <a:ext uri="{FF2B5EF4-FFF2-40B4-BE49-F238E27FC236}">
                <a16:creationId xmlns:a16="http://schemas.microsoft.com/office/drawing/2014/main" id="{B6D2C179-D3D5-0DA0-86B5-9DA18510B731}"/>
              </a:ext>
            </a:extLst>
          </p:cNvPr>
          <p:cNvSpPr txBox="1"/>
          <p:nvPr userDrawn="1"/>
        </p:nvSpPr>
        <p:spPr>
          <a:xfrm>
            <a:off x="8977745" y="226292"/>
            <a:ext cx="3011055" cy="369332"/>
          </a:xfrm>
          <a:prstGeom prst="rect">
            <a:avLst/>
          </a:prstGeom>
          <a:noFill/>
        </p:spPr>
        <p:txBody>
          <a:bodyPr wrap="square" rtlCol="0">
            <a:spAutoFit/>
          </a:bodyPr>
          <a:lstStyle/>
          <a:p>
            <a:r>
              <a:rPr lang="en-IN" sz="900" dirty="0">
                <a:solidFill>
                  <a:schemeClr val="bg1">
                    <a:lumMod val="50000"/>
                  </a:schemeClr>
                </a:solidFill>
                <a:latin typeface="Times New Roman" panose="02020603050405020304" pitchFamily="18" charset="0"/>
                <a:cs typeface="Times New Roman" panose="02020603050405020304" pitchFamily="18" charset="0"/>
              </a:rPr>
              <a:t>Exploring Neural Network Architectures for Traffic Flow Forecasting</a:t>
            </a:r>
          </a:p>
        </p:txBody>
      </p:sp>
    </p:spTree>
    <p:extLst>
      <p:ext uri="{BB962C8B-B14F-4D97-AF65-F5344CB8AC3E}">
        <p14:creationId xmlns:p14="http://schemas.microsoft.com/office/powerpoint/2010/main" val="1210473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endParaRPr lang="en-IN"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8B6D28CC-F2CD-49CA-BA4B-30DEEFCB9624}" type="slidenum">
              <a:rPr lang="en-IN" smtClean="0"/>
              <a:t>‹#›</a:t>
            </a:fld>
            <a:endParaRPr lang="en-IN"/>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
        <p:nvSpPr>
          <p:cNvPr id="9" name="TextBox 8">
            <a:extLst>
              <a:ext uri="{FF2B5EF4-FFF2-40B4-BE49-F238E27FC236}">
                <a16:creationId xmlns:a16="http://schemas.microsoft.com/office/drawing/2014/main" id="{292A76B1-A3AE-6940-DAE5-55B6CFC1DCFC}"/>
              </a:ext>
            </a:extLst>
          </p:cNvPr>
          <p:cNvSpPr txBox="1"/>
          <p:nvPr userDrawn="1"/>
        </p:nvSpPr>
        <p:spPr>
          <a:xfrm>
            <a:off x="8977745" y="226292"/>
            <a:ext cx="3011055" cy="369332"/>
          </a:xfrm>
          <a:prstGeom prst="rect">
            <a:avLst/>
          </a:prstGeom>
          <a:noFill/>
        </p:spPr>
        <p:txBody>
          <a:bodyPr wrap="square" rtlCol="0">
            <a:spAutoFit/>
          </a:bodyPr>
          <a:lstStyle/>
          <a:p>
            <a:r>
              <a:rPr lang="en-IN" sz="900" dirty="0">
                <a:solidFill>
                  <a:schemeClr val="bg1">
                    <a:lumMod val="50000"/>
                  </a:schemeClr>
                </a:solidFill>
                <a:latin typeface="Times New Roman" panose="02020603050405020304" pitchFamily="18" charset="0"/>
                <a:cs typeface="Times New Roman" panose="02020603050405020304" pitchFamily="18" charset="0"/>
              </a:rPr>
              <a:t>Exploring Neural Network Architectures for Traffic Flow Forecasting</a:t>
            </a:r>
          </a:p>
        </p:txBody>
      </p:sp>
    </p:spTree>
    <p:extLst>
      <p:ext uri="{BB962C8B-B14F-4D97-AF65-F5344CB8AC3E}">
        <p14:creationId xmlns:p14="http://schemas.microsoft.com/office/powerpoint/2010/main" val="317039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endParaRPr lang="en-IN"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8B6D28CC-F2CD-49CA-BA4B-30DEEFCB9624}" type="slidenum">
              <a:rPr lang="en-IN" smtClean="0"/>
              <a:t>‹#›</a:t>
            </a:fld>
            <a:endParaRPr lang="en-IN"/>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
        <p:nvSpPr>
          <p:cNvPr id="6" name="TextBox 5">
            <a:extLst>
              <a:ext uri="{FF2B5EF4-FFF2-40B4-BE49-F238E27FC236}">
                <a16:creationId xmlns:a16="http://schemas.microsoft.com/office/drawing/2014/main" id="{FF1E7E10-D157-F6BF-E6D3-ABC1F8D74FAA}"/>
              </a:ext>
            </a:extLst>
          </p:cNvPr>
          <p:cNvSpPr txBox="1"/>
          <p:nvPr userDrawn="1"/>
        </p:nvSpPr>
        <p:spPr>
          <a:xfrm>
            <a:off x="8977745" y="226292"/>
            <a:ext cx="3011055" cy="369332"/>
          </a:xfrm>
          <a:prstGeom prst="rect">
            <a:avLst/>
          </a:prstGeom>
          <a:noFill/>
        </p:spPr>
        <p:txBody>
          <a:bodyPr wrap="square" rtlCol="0">
            <a:spAutoFit/>
          </a:bodyPr>
          <a:lstStyle/>
          <a:p>
            <a:r>
              <a:rPr lang="en-IN" sz="900" dirty="0">
                <a:solidFill>
                  <a:schemeClr val="bg1">
                    <a:lumMod val="50000"/>
                  </a:schemeClr>
                </a:solidFill>
                <a:latin typeface="Times New Roman" panose="02020603050405020304" pitchFamily="18" charset="0"/>
                <a:cs typeface="Times New Roman" panose="02020603050405020304" pitchFamily="18" charset="0"/>
              </a:rPr>
              <a:t>Exploring Neural Network Architectures for Traffic Flow Forecasting</a:t>
            </a:r>
          </a:p>
        </p:txBody>
      </p:sp>
    </p:spTree>
    <p:extLst>
      <p:ext uri="{BB962C8B-B14F-4D97-AF65-F5344CB8AC3E}">
        <p14:creationId xmlns:p14="http://schemas.microsoft.com/office/powerpoint/2010/main" val="1713725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endParaRPr lang="en-IN" dirty="0"/>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8B6D28CC-F2CD-49CA-BA4B-30DEEFCB9624}" type="slidenum">
              <a:rPr lang="en-IN" smtClean="0"/>
              <a:t>‹#›</a:t>
            </a:fld>
            <a:endParaRPr lang="en-IN"/>
          </a:p>
        </p:txBody>
      </p:sp>
      <p:sp>
        <p:nvSpPr>
          <p:cNvPr id="4" name="TextBox 3">
            <a:extLst>
              <a:ext uri="{FF2B5EF4-FFF2-40B4-BE49-F238E27FC236}">
                <a16:creationId xmlns:a16="http://schemas.microsoft.com/office/drawing/2014/main" id="{A48CC819-C77F-A083-6B42-154F885591D3}"/>
              </a:ext>
            </a:extLst>
          </p:cNvPr>
          <p:cNvSpPr txBox="1"/>
          <p:nvPr userDrawn="1"/>
        </p:nvSpPr>
        <p:spPr>
          <a:xfrm>
            <a:off x="8977745" y="226292"/>
            <a:ext cx="3011055" cy="369332"/>
          </a:xfrm>
          <a:prstGeom prst="rect">
            <a:avLst/>
          </a:prstGeom>
          <a:noFill/>
        </p:spPr>
        <p:txBody>
          <a:bodyPr wrap="square" rtlCol="0">
            <a:spAutoFit/>
          </a:bodyPr>
          <a:lstStyle/>
          <a:p>
            <a:r>
              <a:rPr lang="en-IN" sz="900" dirty="0">
                <a:solidFill>
                  <a:schemeClr val="bg1">
                    <a:lumMod val="50000"/>
                  </a:schemeClr>
                </a:solidFill>
                <a:latin typeface="Times New Roman" panose="02020603050405020304" pitchFamily="18" charset="0"/>
                <a:cs typeface="Times New Roman" panose="02020603050405020304" pitchFamily="18" charset="0"/>
              </a:rPr>
              <a:t>Exploring Neural Network Architectures for Traffic Flow Forecasting</a:t>
            </a:r>
          </a:p>
        </p:txBody>
      </p:sp>
    </p:spTree>
    <p:extLst>
      <p:ext uri="{BB962C8B-B14F-4D97-AF65-F5344CB8AC3E}">
        <p14:creationId xmlns:p14="http://schemas.microsoft.com/office/powerpoint/2010/main" val="1444179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3" name="TextBox 2">
            <a:extLst>
              <a:ext uri="{FF2B5EF4-FFF2-40B4-BE49-F238E27FC236}">
                <a16:creationId xmlns:a16="http://schemas.microsoft.com/office/drawing/2014/main" id="{5455C214-746D-03FB-CAAB-5CD4C75DE591}"/>
              </a:ext>
            </a:extLst>
          </p:cNvPr>
          <p:cNvSpPr txBox="1"/>
          <p:nvPr userDrawn="1"/>
        </p:nvSpPr>
        <p:spPr>
          <a:xfrm>
            <a:off x="8977745" y="226292"/>
            <a:ext cx="3011055" cy="369332"/>
          </a:xfrm>
          <a:prstGeom prst="rect">
            <a:avLst/>
          </a:prstGeom>
          <a:noFill/>
        </p:spPr>
        <p:txBody>
          <a:bodyPr wrap="square" rtlCol="0">
            <a:spAutoFit/>
          </a:bodyPr>
          <a:lstStyle/>
          <a:p>
            <a:r>
              <a:rPr lang="en-IN" sz="900" dirty="0">
                <a:solidFill>
                  <a:schemeClr val="bg1">
                    <a:lumMod val="50000"/>
                  </a:schemeClr>
                </a:solidFill>
                <a:latin typeface="Times New Roman" panose="02020603050405020304" pitchFamily="18" charset="0"/>
                <a:cs typeface="Times New Roman" panose="02020603050405020304" pitchFamily="18" charset="0"/>
              </a:rPr>
              <a:t>Exploring Neural Network Architectures for Traffic Flow Forecasting</a:t>
            </a:r>
          </a:p>
        </p:txBody>
      </p:sp>
    </p:spTree>
    <p:extLst>
      <p:ext uri="{BB962C8B-B14F-4D97-AF65-F5344CB8AC3E}">
        <p14:creationId xmlns:p14="http://schemas.microsoft.com/office/powerpoint/2010/main" val="424693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endParaRPr lang="en-IN" dirty="0"/>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8B6D28CC-F2CD-49CA-BA4B-30DEEFCB9624}" type="slidenum">
              <a:rPr lang="en-IN" smtClean="0"/>
              <a:t>‹#›</a:t>
            </a:fld>
            <a:endParaRPr lang="en-IN"/>
          </a:p>
        </p:txBody>
      </p:sp>
      <p:sp>
        <p:nvSpPr>
          <p:cNvPr id="3" name="TextBox 2">
            <a:extLst>
              <a:ext uri="{FF2B5EF4-FFF2-40B4-BE49-F238E27FC236}">
                <a16:creationId xmlns:a16="http://schemas.microsoft.com/office/drawing/2014/main" id="{2C034A4C-7FB9-BEDB-51EB-7105DADBA236}"/>
              </a:ext>
            </a:extLst>
          </p:cNvPr>
          <p:cNvSpPr txBox="1"/>
          <p:nvPr userDrawn="1"/>
        </p:nvSpPr>
        <p:spPr>
          <a:xfrm>
            <a:off x="8977745" y="226292"/>
            <a:ext cx="3011055" cy="369332"/>
          </a:xfrm>
          <a:prstGeom prst="rect">
            <a:avLst/>
          </a:prstGeom>
          <a:noFill/>
        </p:spPr>
        <p:txBody>
          <a:bodyPr wrap="square" rtlCol="0">
            <a:spAutoFit/>
          </a:bodyPr>
          <a:lstStyle/>
          <a:p>
            <a:r>
              <a:rPr lang="en-IN" sz="900" dirty="0">
                <a:solidFill>
                  <a:schemeClr val="bg1">
                    <a:lumMod val="50000"/>
                  </a:schemeClr>
                </a:solidFill>
                <a:latin typeface="Times New Roman" panose="02020603050405020304" pitchFamily="18" charset="0"/>
                <a:cs typeface="Times New Roman" panose="02020603050405020304" pitchFamily="18" charset="0"/>
              </a:rPr>
              <a:t>Exploring Neural Network Architectures for Traffic Flow Forecasting</a:t>
            </a:r>
          </a:p>
        </p:txBody>
      </p:sp>
    </p:spTree>
    <p:extLst>
      <p:ext uri="{BB962C8B-B14F-4D97-AF65-F5344CB8AC3E}">
        <p14:creationId xmlns:p14="http://schemas.microsoft.com/office/powerpoint/2010/main" val="111683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IN"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8B6D28CC-F2CD-49CA-BA4B-30DEEFCB9624}" type="slidenum">
              <a:rPr lang="en-IN" smtClean="0"/>
              <a:t>‹#›</a:t>
            </a:fld>
            <a:endParaRPr lang="en-IN"/>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30604A2-B32C-DD5B-99E2-F521788AA64C}"/>
              </a:ext>
            </a:extLst>
          </p:cNvPr>
          <p:cNvSpPr txBox="1"/>
          <p:nvPr userDrawn="1"/>
        </p:nvSpPr>
        <p:spPr>
          <a:xfrm>
            <a:off x="8977745" y="226292"/>
            <a:ext cx="3011055" cy="369332"/>
          </a:xfrm>
          <a:prstGeom prst="rect">
            <a:avLst/>
          </a:prstGeom>
          <a:noFill/>
        </p:spPr>
        <p:txBody>
          <a:bodyPr wrap="square" rtlCol="0">
            <a:spAutoFit/>
          </a:bodyPr>
          <a:lstStyle/>
          <a:p>
            <a:r>
              <a:rPr lang="en-IN" sz="900" dirty="0">
                <a:solidFill>
                  <a:schemeClr val="bg1">
                    <a:lumMod val="50000"/>
                  </a:schemeClr>
                </a:solidFill>
                <a:latin typeface="Times New Roman" panose="02020603050405020304" pitchFamily="18" charset="0"/>
                <a:cs typeface="Times New Roman" panose="02020603050405020304" pitchFamily="18" charset="0"/>
              </a:rPr>
              <a:t>Exploring Neural Network Architectures for Traffic Flow Forecasting</a:t>
            </a:r>
          </a:p>
        </p:txBody>
      </p:sp>
    </p:spTree>
    <p:extLst>
      <p:ext uri="{BB962C8B-B14F-4D97-AF65-F5344CB8AC3E}">
        <p14:creationId xmlns:p14="http://schemas.microsoft.com/office/powerpoint/2010/main" val="60629027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6D28CC-F2CD-49CA-BA4B-30DEEFCB9624}" type="slidenum">
              <a:rPr lang="en-IN" smtClean="0"/>
              <a:t>‹#›</a:t>
            </a:fld>
            <a:endParaRPr lang="en-IN"/>
          </a:p>
        </p:txBody>
      </p:sp>
      <p:sp>
        <p:nvSpPr>
          <p:cNvPr id="8" name="TextBox 7">
            <a:extLst>
              <a:ext uri="{FF2B5EF4-FFF2-40B4-BE49-F238E27FC236}">
                <a16:creationId xmlns:a16="http://schemas.microsoft.com/office/drawing/2014/main" id="{0A145E28-7EF3-1E1D-D4EE-00FA6A7F089D}"/>
              </a:ext>
            </a:extLst>
          </p:cNvPr>
          <p:cNvSpPr txBox="1"/>
          <p:nvPr userDrawn="1"/>
        </p:nvSpPr>
        <p:spPr>
          <a:xfrm>
            <a:off x="838200" y="6352143"/>
            <a:ext cx="2743200" cy="230832"/>
          </a:xfrm>
          <a:prstGeom prst="rect">
            <a:avLst/>
          </a:prstGeom>
          <a:noFill/>
        </p:spPr>
        <p:txBody>
          <a:bodyPr wrap="square" rtlCol="0">
            <a:spAutoFit/>
          </a:bodyPr>
          <a:lstStyle/>
          <a:p>
            <a:r>
              <a:rPr lang="en-US" sz="900" dirty="0">
                <a:solidFill>
                  <a:schemeClr val="bg1">
                    <a:lumMod val="50000"/>
                  </a:schemeClr>
                </a:solidFill>
                <a:latin typeface="Times New Roman" panose="02020603050405020304" pitchFamily="18" charset="0"/>
                <a:cs typeface="Times New Roman" panose="02020603050405020304" pitchFamily="18" charset="0"/>
              </a:rPr>
              <a:t>Dept. of CSE, MACE, Kothamangalam</a:t>
            </a:r>
            <a:endParaRPr lang="en-IN" sz="9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865331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3" r:id="rId14"/>
    <p:sldLayoutId id="2147483694" r:id="rId15"/>
    <p:sldLayoutId id="2147483695" r:id="rId16"/>
    <p:sldLayoutId id="2147483696" r:id="rId17"/>
    <p:sldLayoutId id="2147483697" r:id="rId18"/>
    <p:sldLayoutId id="2147483698" r:id="rId19"/>
    <p:sldLayoutId id="2147483699" r:id="rId20"/>
  </p:sldLayoutIdLst>
  <p:hf hdr="0" dt="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4.jp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hyperlink" Target="https://doi.org/10.1016/j.jappgeo.2020.104034" TargetMode="Externa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hyperlink" Target="https://doi.org/10.1007/s11075-020-00907-8"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8C8F6-1274-80C6-C9DE-A4C8A766880F}"/>
              </a:ext>
            </a:extLst>
          </p:cNvPr>
          <p:cNvSpPr>
            <a:spLocks noGrp="1"/>
          </p:cNvSpPr>
          <p:nvPr>
            <p:ph type="ctrTitle"/>
          </p:nvPr>
        </p:nvSpPr>
        <p:spPr>
          <a:xfrm>
            <a:off x="2090057" y="2867899"/>
            <a:ext cx="8011886" cy="1122202"/>
          </a:xfrm>
        </p:spPr>
        <p:txBody>
          <a:bodyPr>
            <a:noAutofit/>
          </a:bodyPr>
          <a:lstStyle/>
          <a:p>
            <a:r>
              <a:rPr lang="en-IN" sz="3200" cap="none" dirty="0">
                <a:latin typeface="Times New Roman" panose="02020603050405020304" pitchFamily="18" charset="0"/>
                <a:cs typeface="Times New Roman" panose="02020603050405020304" pitchFamily="18" charset="0"/>
              </a:rPr>
              <a:t>Exploring Neural Network Architectures for Traffic Flow Forecasting</a:t>
            </a:r>
          </a:p>
        </p:txBody>
      </p:sp>
      <p:sp>
        <p:nvSpPr>
          <p:cNvPr id="3" name="Subtitle 2">
            <a:extLst>
              <a:ext uri="{FF2B5EF4-FFF2-40B4-BE49-F238E27FC236}">
                <a16:creationId xmlns:a16="http://schemas.microsoft.com/office/drawing/2014/main" id="{56E9079D-2189-C896-35B3-83B375D9EDCC}"/>
              </a:ext>
            </a:extLst>
          </p:cNvPr>
          <p:cNvSpPr>
            <a:spLocks noGrp="1"/>
          </p:cNvSpPr>
          <p:nvPr>
            <p:ph type="subTitle" idx="1"/>
          </p:nvPr>
        </p:nvSpPr>
        <p:spPr>
          <a:xfrm>
            <a:off x="242596" y="4907756"/>
            <a:ext cx="2562808" cy="1655762"/>
          </a:xfrm>
        </p:spPr>
        <p:txBody>
          <a:bodyPr>
            <a:normAutofit/>
          </a:bodyPr>
          <a:lstStyle/>
          <a:p>
            <a:r>
              <a:rPr lang="en-IN" sz="1800" dirty="0">
                <a:latin typeface="Times New Roman" panose="02020603050405020304" pitchFamily="18" charset="0"/>
                <a:cs typeface="Times New Roman" panose="02020603050405020304" pitchFamily="18" charset="0"/>
              </a:rPr>
              <a:t>Presented By:</a:t>
            </a:r>
          </a:p>
          <a:p>
            <a:pPr lvl="1" algn="l"/>
            <a:r>
              <a:rPr lang="en-IN" sz="1800" dirty="0">
                <a:latin typeface="Times New Roman" panose="02020603050405020304" pitchFamily="18" charset="0"/>
                <a:cs typeface="Times New Roman" panose="02020603050405020304" pitchFamily="18" charset="0"/>
              </a:rPr>
              <a:t>Aarav Menon</a:t>
            </a:r>
          </a:p>
          <a:p>
            <a:pPr lvl="1" algn="l"/>
            <a:r>
              <a:rPr lang="en-IN" sz="1800" dirty="0" err="1">
                <a:latin typeface="Times New Roman" panose="02020603050405020304" pitchFamily="18" charset="0"/>
                <a:cs typeface="Times New Roman" panose="02020603050405020304" pitchFamily="18" charset="0"/>
              </a:rPr>
              <a:t>Abhiraman</a:t>
            </a:r>
            <a:r>
              <a:rPr lang="en-IN" sz="1800" dirty="0">
                <a:latin typeface="Times New Roman" panose="02020603050405020304" pitchFamily="18" charset="0"/>
                <a:cs typeface="Times New Roman" panose="02020603050405020304" pitchFamily="18" charset="0"/>
              </a:rPr>
              <a:t> S Nair</a:t>
            </a:r>
          </a:p>
          <a:p>
            <a:pPr lvl="1" algn="l"/>
            <a:r>
              <a:rPr lang="en-IN" sz="1800" dirty="0">
                <a:latin typeface="Times New Roman" panose="02020603050405020304" pitchFamily="18" charset="0"/>
                <a:cs typeface="Times New Roman" panose="02020603050405020304" pitchFamily="18" charset="0"/>
              </a:rPr>
              <a:t>Alan </a:t>
            </a:r>
            <a:r>
              <a:rPr lang="en-IN" sz="1800" dirty="0" err="1">
                <a:latin typeface="Times New Roman" panose="02020603050405020304" pitchFamily="18" charset="0"/>
                <a:cs typeface="Times New Roman" panose="02020603050405020304" pitchFamily="18" charset="0"/>
              </a:rPr>
              <a:t>Shaiju</a:t>
            </a:r>
            <a:r>
              <a:rPr lang="en-IN" sz="1800"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AFAE5830-7577-EFAE-41BB-726F70F84D24}"/>
              </a:ext>
            </a:extLst>
          </p:cNvPr>
          <p:cNvSpPr txBox="1"/>
          <p:nvPr/>
        </p:nvSpPr>
        <p:spPr>
          <a:xfrm>
            <a:off x="9153330" y="4907756"/>
            <a:ext cx="2796073"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Guided By:</a:t>
            </a:r>
          </a:p>
          <a:p>
            <a:r>
              <a:rPr lang="en-IN" dirty="0">
                <a:latin typeface="Times New Roman" panose="02020603050405020304" pitchFamily="18" charset="0"/>
                <a:cs typeface="Times New Roman" panose="02020603050405020304" pitchFamily="18" charset="0"/>
              </a:rPr>
              <a:t>Prof. Nimisha Abraham</a:t>
            </a:r>
          </a:p>
        </p:txBody>
      </p:sp>
    </p:spTree>
    <p:extLst>
      <p:ext uri="{BB962C8B-B14F-4D97-AF65-F5344CB8AC3E}">
        <p14:creationId xmlns:p14="http://schemas.microsoft.com/office/powerpoint/2010/main" val="187460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007ED-B1FB-8D72-03D1-1CA3DAAC0A6F}"/>
              </a:ext>
            </a:extLst>
          </p:cNvPr>
          <p:cNvSpPr>
            <a:spLocks noGrp="1"/>
          </p:cNvSpPr>
          <p:nvPr>
            <p:ph type="title"/>
          </p:nvPr>
        </p:nvSpPr>
        <p:spPr>
          <a:xfrm>
            <a:off x="6096000" y="1866122"/>
            <a:ext cx="5111750" cy="637204"/>
          </a:xfrm>
        </p:spPr>
        <p:txBody>
          <a:bodyPr/>
          <a:lstStyle/>
          <a:p>
            <a:r>
              <a:rPr lang="en-IN" dirty="0"/>
              <a:t>Research gap</a:t>
            </a:r>
          </a:p>
        </p:txBody>
      </p:sp>
      <p:sp>
        <p:nvSpPr>
          <p:cNvPr id="3" name="Text Placeholder 2">
            <a:extLst>
              <a:ext uri="{FF2B5EF4-FFF2-40B4-BE49-F238E27FC236}">
                <a16:creationId xmlns:a16="http://schemas.microsoft.com/office/drawing/2014/main" id="{B97CEF08-3F8A-39AD-B5DD-179230BBA461}"/>
              </a:ext>
            </a:extLst>
          </p:cNvPr>
          <p:cNvSpPr>
            <a:spLocks noGrp="1"/>
          </p:cNvSpPr>
          <p:nvPr>
            <p:ph type="body" idx="1"/>
          </p:nvPr>
        </p:nvSpPr>
        <p:spPr>
          <a:xfrm>
            <a:off x="6054725" y="3804167"/>
            <a:ext cx="5111750" cy="1847462"/>
          </a:xfrm>
        </p:spPr>
        <p:txBody>
          <a:bodyPr>
            <a:normAutofit lnSpcReduction="10000"/>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current model utilizes data from a single detector to predict values within a certain radius.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Selection of very less number of parameters.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Usage of only 5 models.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67CB4CF-5FAC-76AE-E0DE-1391235E0EF0}"/>
              </a:ext>
            </a:extLst>
          </p:cNvPr>
          <p:cNvSpPr>
            <a:spLocks noGrp="1"/>
          </p:cNvSpPr>
          <p:nvPr>
            <p:ph type="sldNum" sz="quarter" idx="12"/>
          </p:nvPr>
        </p:nvSpPr>
        <p:spPr/>
        <p:txBody>
          <a:bodyPr/>
          <a:lstStyle/>
          <a:p>
            <a:fld id="{8B6D28CC-F2CD-49CA-BA4B-30DEEFCB9624}" type="slidenum">
              <a:rPr lang="en-IN" smtClean="0"/>
              <a:t>10</a:t>
            </a:fld>
            <a:endParaRPr lang="en-IN"/>
          </a:p>
        </p:txBody>
      </p:sp>
    </p:spTree>
    <p:extLst>
      <p:ext uri="{BB962C8B-B14F-4D97-AF65-F5344CB8AC3E}">
        <p14:creationId xmlns:p14="http://schemas.microsoft.com/office/powerpoint/2010/main" val="349607978"/>
      </p:ext>
    </p:extLst>
  </p:cSld>
  <p:clrMapOvr>
    <a:masterClrMapping/>
  </p:clrMapOvr>
  <mc:AlternateContent xmlns:mc="http://schemas.openxmlformats.org/markup-compatibility/2006" xmlns:p14="http://schemas.microsoft.com/office/powerpoint/2010/main">
    <mc:Choice Requires="p14">
      <p:transition spd="med" p14:dur="700">
        <p:split orient="vert"/>
      </p:transition>
    </mc:Choice>
    <mc:Fallback xmlns="">
      <p:transition spd="med">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007ED-B1FB-8D72-03D1-1CA3DAAC0A6F}"/>
              </a:ext>
            </a:extLst>
          </p:cNvPr>
          <p:cNvSpPr>
            <a:spLocks noGrp="1"/>
          </p:cNvSpPr>
          <p:nvPr>
            <p:ph type="title"/>
          </p:nvPr>
        </p:nvSpPr>
        <p:spPr>
          <a:xfrm>
            <a:off x="6096000" y="1866122"/>
            <a:ext cx="5111750" cy="637204"/>
          </a:xfrm>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B97CEF08-3F8A-39AD-B5DD-179230BBA461}"/>
              </a:ext>
            </a:extLst>
          </p:cNvPr>
          <p:cNvSpPr>
            <a:spLocks noGrp="1"/>
          </p:cNvSpPr>
          <p:nvPr>
            <p:ph type="body" idx="1"/>
          </p:nvPr>
        </p:nvSpPr>
        <p:spPr>
          <a:xfrm>
            <a:off x="6096000" y="3087201"/>
            <a:ext cx="5111750" cy="1488233"/>
          </a:xfrm>
        </p:spPr>
        <p:txBody>
          <a:bodyPr>
            <a:normAutofit/>
          </a:bodyPr>
          <a:lstStyle/>
          <a:p>
            <a:pPr algn="just"/>
            <a:r>
              <a:rPr lang="en-US" dirty="0">
                <a:latin typeface="Times New Roman" panose="02020603050405020304" pitchFamily="18" charset="0"/>
                <a:cs typeface="Times New Roman" panose="02020603050405020304" pitchFamily="18" charset="0"/>
              </a:rPr>
              <a:t>Creating an innovative deep learning framework using multi-temporal traffic flow volume data to overcome the limitation of sparse traffic speed data, with the goal of revolutionizing urban traffic management by enhancing decision-making optimizing road monitoring systems, and guiding drivers towards safer and more efficient routes.</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67CB4CF-5FAC-76AE-E0DE-1391235E0EF0}"/>
              </a:ext>
            </a:extLst>
          </p:cNvPr>
          <p:cNvSpPr>
            <a:spLocks noGrp="1"/>
          </p:cNvSpPr>
          <p:nvPr>
            <p:ph type="sldNum" sz="quarter" idx="12"/>
          </p:nvPr>
        </p:nvSpPr>
        <p:spPr/>
        <p:txBody>
          <a:bodyPr/>
          <a:lstStyle/>
          <a:p>
            <a:fld id="{8B6D28CC-F2CD-49CA-BA4B-30DEEFCB9624}" type="slidenum">
              <a:rPr lang="en-IN" smtClean="0"/>
              <a:t>11</a:t>
            </a:fld>
            <a:endParaRPr lang="en-IN"/>
          </a:p>
        </p:txBody>
      </p:sp>
    </p:spTree>
    <p:extLst>
      <p:ext uri="{BB962C8B-B14F-4D97-AF65-F5344CB8AC3E}">
        <p14:creationId xmlns:p14="http://schemas.microsoft.com/office/powerpoint/2010/main" val="235742307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A9CF-1AEA-1B44-35D4-FBE866836A4E}"/>
              </a:ext>
            </a:extLst>
          </p:cNvPr>
          <p:cNvSpPr>
            <a:spLocks noGrp="1"/>
          </p:cNvSpPr>
          <p:nvPr>
            <p:ph type="title"/>
          </p:nvPr>
        </p:nvSpPr>
        <p:spPr>
          <a:xfrm>
            <a:off x="1362075" y="1541010"/>
            <a:ext cx="5111750" cy="1204912"/>
          </a:xfrm>
        </p:spPr>
        <p:txBody>
          <a:bodyPr/>
          <a:lstStyle/>
          <a:p>
            <a:r>
              <a:rPr lang="en-US" dirty="0"/>
              <a:t>Research objectives</a:t>
            </a:r>
            <a:endParaRPr lang="en-IN" dirty="0"/>
          </a:p>
        </p:txBody>
      </p:sp>
      <p:sp>
        <p:nvSpPr>
          <p:cNvPr id="3" name="Text Placeholder 2">
            <a:extLst>
              <a:ext uri="{FF2B5EF4-FFF2-40B4-BE49-F238E27FC236}">
                <a16:creationId xmlns:a16="http://schemas.microsoft.com/office/drawing/2014/main" id="{AD9051F4-790F-C430-049F-C032D7E852B6}"/>
              </a:ext>
            </a:extLst>
          </p:cNvPr>
          <p:cNvSpPr>
            <a:spLocks noGrp="1"/>
          </p:cNvSpPr>
          <p:nvPr>
            <p:ph type="body" idx="1"/>
          </p:nvPr>
        </p:nvSpPr>
        <p:spPr>
          <a:xfrm>
            <a:off x="1362075" y="3427929"/>
            <a:ext cx="5111750" cy="2411963"/>
          </a:xfrm>
        </p:spPr>
        <p:txBody>
          <a:bodyPr>
            <a:norm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devise an innovative deep learning framework utilizing multi-temporal traffic flow volume data to mitigate challenges arising from limited traffic speed data.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objective is to advance urban traffic management by enhancing decision-making processes, optimizing road monitoring systems, and facilitating drivers in selecting safer and more efficient routes.</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E7AD7E-1BE7-122C-7428-0D2795CE2D63}"/>
              </a:ext>
            </a:extLst>
          </p:cNvPr>
          <p:cNvSpPr>
            <a:spLocks noGrp="1"/>
          </p:cNvSpPr>
          <p:nvPr>
            <p:ph type="sldNum" sz="quarter" idx="12"/>
          </p:nvPr>
        </p:nvSpPr>
        <p:spPr/>
        <p:txBody>
          <a:bodyPr/>
          <a:lstStyle/>
          <a:p>
            <a:fld id="{8B6D28CC-F2CD-49CA-BA4B-30DEEFCB9624}" type="slidenum">
              <a:rPr lang="en-IN" smtClean="0"/>
              <a:t>12</a:t>
            </a:fld>
            <a:endParaRPr lang="en-IN"/>
          </a:p>
        </p:txBody>
      </p:sp>
    </p:spTree>
    <p:extLst>
      <p:ext uri="{BB962C8B-B14F-4D97-AF65-F5344CB8AC3E}">
        <p14:creationId xmlns:p14="http://schemas.microsoft.com/office/powerpoint/2010/main" val="926672155"/>
      </p:ext>
    </p:extLst>
  </p:cSld>
  <p:clrMapOvr>
    <a:masterClrMapping/>
  </p:clrMapOvr>
  <mc:AlternateContent xmlns:mc="http://schemas.openxmlformats.org/markup-compatibility/2006" xmlns:p14="http://schemas.microsoft.com/office/powerpoint/2010/main">
    <mc:Choice Requires="p14">
      <p:transition spd="med" p14:dur="700">
        <p14:reveal/>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741D-B563-2FC5-45DC-6E3328F1BFE0}"/>
              </a:ext>
            </a:extLst>
          </p:cNvPr>
          <p:cNvSpPr>
            <a:spLocks noGrp="1"/>
          </p:cNvSpPr>
          <p:nvPr>
            <p:ph type="ctrTitle"/>
          </p:nvPr>
        </p:nvSpPr>
        <p:spPr/>
        <p:txBody>
          <a:bodyPr/>
          <a:lstStyle/>
          <a:p>
            <a:r>
              <a:rPr lang="en-IN" dirty="0"/>
              <a:t>Existing design</a:t>
            </a:r>
          </a:p>
        </p:txBody>
      </p:sp>
    </p:spTree>
    <p:extLst>
      <p:ext uri="{BB962C8B-B14F-4D97-AF65-F5344CB8AC3E}">
        <p14:creationId xmlns:p14="http://schemas.microsoft.com/office/powerpoint/2010/main" val="104946371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653E82-657E-CAC5-FC3E-D66EC299878A}"/>
              </a:ext>
            </a:extLst>
          </p:cNvPr>
          <p:cNvSpPr>
            <a:spLocks noGrp="1"/>
          </p:cNvSpPr>
          <p:nvPr>
            <p:ph type="body" sz="quarter" idx="15"/>
          </p:nvPr>
        </p:nvSpPr>
        <p:spPr>
          <a:xfrm>
            <a:off x="6096000" y="1744676"/>
            <a:ext cx="5431971" cy="3480467"/>
          </a:xfrm>
        </p:spPr>
        <p:txBody>
          <a:bodyPr>
            <a:normAutofit/>
          </a:bodyPr>
          <a:lstStyle/>
          <a:p>
            <a:pPr algn="just"/>
            <a:r>
              <a:rPr lang="en-IN" dirty="0">
                <a:latin typeface="Times New Roman" panose="02020603050405020304" pitchFamily="18" charset="0"/>
                <a:cs typeface="Times New Roman" panose="02020603050405020304" pitchFamily="18" charset="0"/>
              </a:rPr>
              <a:t>The current approach comprises two primary components: traffic flow pattern extraction and the introduction of various forecasting models.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various forecasting models that are used are:</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LSTM</a:t>
            </a:r>
            <a:r>
              <a:rPr lang="en-IN" dirty="0">
                <a:latin typeface="Times New Roman" panose="02020603050405020304" pitchFamily="18" charset="0"/>
                <a:cs typeface="Times New Roman" panose="02020603050405020304" pitchFamily="18" charset="0"/>
              </a:rPr>
              <a:t>: Excels at capturing long-term dependencies</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BP</a:t>
            </a:r>
            <a:r>
              <a:rPr lang="en-IN" dirty="0">
                <a:latin typeface="Times New Roman" panose="02020603050405020304" pitchFamily="18" charset="0"/>
                <a:cs typeface="Times New Roman" panose="02020603050405020304" pitchFamily="18" charset="0"/>
              </a:rPr>
              <a:t>: Optimizes parameters through neural network training</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CART</a:t>
            </a:r>
            <a:r>
              <a:rPr lang="en-IN" dirty="0">
                <a:latin typeface="Times New Roman" panose="02020603050405020304" pitchFamily="18" charset="0"/>
                <a:cs typeface="Times New Roman" panose="02020603050405020304" pitchFamily="18" charset="0"/>
              </a:rPr>
              <a:t>: Provides a decision tree-based approach</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KNN</a:t>
            </a:r>
            <a:r>
              <a:rPr lang="en-IN" dirty="0">
                <a:latin typeface="Times New Roman" panose="02020603050405020304" pitchFamily="18" charset="0"/>
                <a:cs typeface="Times New Roman" panose="02020603050405020304" pitchFamily="18" charset="0"/>
              </a:rPr>
              <a:t>: Offers non-parametric solutions</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SVR</a:t>
            </a:r>
            <a:r>
              <a:rPr lang="en-IN" dirty="0">
                <a:latin typeface="Times New Roman" panose="02020603050405020304" pitchFamily="18" charset="0"/>
                <a:cs typeface="Times New Roman" panose="02020603050405020304" pitchFamily="18" charset="0"/>
              </a:rPr>
              <a:t>: tailored for regression analysis</a:t>
            </a:r>
          </a:p>
          <a:p>
            <a:endParaRPr lang="en-IN" dirty="0"/>
          </a:p>
        </p:txBody>
      </p:sp>
      <p:sp>
        <p:nvSpPr>
          <p:cNvPr id="10" name="Slide Number Placeholder 9">
            <a:extLst>
              <a:ext uri="{FF2B5EF4-FFF2-40B4-BE49-F238E27FC236}">
                <a16:creationId xmlns:a16="http://schemas.microsoft.com/office/drawing/2014/main" id="{0F1612A2-0C62-FD85-7D73-6B8B08A08EE2}"/>
              </a:ext>
            </a:extLst>
          </p:cNvPr>
          <p:cNvSpPr>
            <a:spLocks noGrp="1"/>
          </p:cNvSpPr>
          <p:nvPr>
            <p:ph type="sldNum" sz="quarter" idx="12"/>
          </p:nvPr>
        </p:nvSpPr>
        <p:spPr/>
        <p:txBody>
          <a:bodyPr/>
          <a:lstStyle/>
          <a:p>
            <a:fld id="{8B6D28CC-F2CD-49CA-BA4B-30DEEFCB9624}" type="slidenum">
              <a:rPr lang="en-IN" smtClean="0"/>
              <a:t>14</a:t>
            </a:fld>
            <a:endParaRPr lang="en-IN" dirty="0"/>
          </a:p>
        </p:txBody>
      </p:sp>
    </p:spTree>
    <p:extLst>
      <p:ext uri="{BB962C8B-B14F-4D97-AF65-F5344CB8AC3E}">
        <p14:creationId xmlns:p14="http://schemas.microsoft.com/office/powerpoint/2010/main" val="34681742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25B37-7F56-3F79-6CF0-6B7BEED0386C}"/>
              </a:ext>
            </a:extLst>
          </p:cNvPr>
          <p:cNvSpPr>
            <a:spLocks noGrp="1"/>
          </p:cNvSpPr>
          <p:nvPr>
            <p:ph type="ctrTitle"/>
          </p:nvPr>
        </p:nvSpPr>
        <p:spPr/>
        <p:txBody>
          <a:bodyPr/>
          <a:lstStyle/>
          <a:p>
            <a:r>
              <a:rPr lang="en-IN" dirty="0"/>
              <a:t>Proposed design</a:t>
            </a:r>
          </a:p>
        </p:txBody>
      </p:sp>
    </p:spTree>
    <p:extLst>
      <p:ext uri="{BB962C8B-B14F-4D97-AF65-F5344CB8AC3E}">
        <p14:creationId xmlns:p14="http://schemas.microsoft.com/office/powerpoint/2010/main" val="201639367"/>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C1EAEB2-3707-0F3F-B2A8-EB0A6F81402D}"/>
              </a:ext>
            </a:extLst>
          </p:cNvPr>
          <p:cNvSpPr>
            <a:spLocks noGrp="1"/>
          </p:cNvSpPr>
          <p:nvPr>
            <p:ph type="body" sz="quarter" idx="15"/>
          </p:nvPr>
        </p:nvSpPr>
        <p:spPr>
          <a:xfrm>
            <a:off x="6096000" y="2272612"/>
            <a:ext cx="5431971" cy="3297763"/>
          </a:xfrm>
        </p:spPr>
        <p:txBody>
          <a:bodyPr>
            <a:normAutofit/>
          </a:bodyPr>
          <a:lstStyle/>
          <a:p>
            <a:pPr algn="just"/>
            <a:r>
              <a:rPr lang="en-IN" dirty="0">
                <a:latin typeface="Times New Roman" panose="02020603050405020304" pitchFamily="18" charset="0"/>
                <a:cs typeface="Times New Roman" panose="02020603050405020304" pitchFamily="18" charset="0"/>
              </a:rPr>
              <a:t>The models which we have added are the following:</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GRU</a:t>
            </a:r>
            <a:r>
              <a:rPr lang="en-IN" dirty="0">
                <a:latin typeface="Times New Roman" panose="02020603050405020304" pitchFamily="18" charset="0"/>
                <a:cs typeface="Times New Roman" panose="02020603050405020304" pitchFamily="18" charset="0"/>
              </a:rPr>
              <a:t>: Renowned for its ability to capture temporal dependencies in sequential data</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SAE</a:t>
            </a:r>
            <a:r>
              <a:rPr lang="en-IN" dirty="0">
                <a:latin typeface="Times New Roman" panose="02020603050405020304" pitchFamily="18" charset="0"/>
                <a:cs typeface="Times New Roman" panose="02020603050405020304" pitchFamily="18" charset="0"/>
              </a:rPr>
              <a:t>: SAE are employed for unsupervised feature learning and hierarchical representation extraction</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Random Forest</a:t>
            </a:r>
            <a:r>
              <a:rPr lang="en-IN" dirty="0">
                <a:latin typeface="Times New Roman" panose="02020603050405020304" pitchFamily="18" charset="0"/>
                <a:cs typeface="Times New Roman" panose="02020603050405020304" pitchFamily="18" charset="0"/>
              </a:rPr>
              <a:t>: A robust ensemble learning method utilizing multiple decision tress to improve prediction accuracy</a:t>
            </a:r>
          </a:p>
        </p:txBody>
      </p:sp>
      <p:sp>
        <p:nvSpPr>
          <p:cNvPr id="10" name="Slide Number Placeholder 9">
            <a:extLst>
              <a:ext uri="{FF2B5EF4-FFF2-40B4-BE49-F238E27FC236}">
                <a16:creationId xmlns:a16="http://schemas.microsoft.com/office/drawing/2014/main" id="{D7C8DA41-2B1B-4BD4-49AF-93DD847FCFD6}"/>
              </a:ext>
            </a:extLst>
          </p:cNvPr>
          <p:cNvSpPr>
            <a:spLocks noGrp="1"/>
          </p:cNvSpPr>
          <p:nvPr>
            <p:ph type="sldNum" sz="quarter" idx="12"/>
          </p:nvPr>
        </p:nvSpPr>
        <p:spPr/>
        <p:txBody>
          <a:bodyPr/>
          <a:lstStyle/>
          <a:p>
            <a:fld id="{8B6D28CC-F2CD-49CA-BA4B-30DEEFCB9624}" type="slidenum">
              <a:rPr lang="en-IN" smtClean="0"/>
              <a:t>16</a:t>
            </a:fld>
            <a:endParaRPr lang="en-IN"/>
          </a:p>
        </p:txBody>
      </p:sp>
    </p:spTree>
    <p:extLst>
      <p:ext uri="{BB962C8B-B14F-4D97-AF65-F5344CB8AC3E}">
        <p14:creationId xmlns:p14="http://schemas.microsoft.com/office/powerpoint/2010/main" val="411757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6663-7D77-84B7-4542-11136C652C38}"/>
              </a:ext>
            </a:extLst>
          </p:cNvPr>
          <p:cNvSpPr>
            <a:spLocks noGrp="1"/>
          </p:cNvSpPr>
          <p:nvPr>
            <p:ph type="title"/>
          </p:nvPr>
        </p:nvSpPr>
        <p:spPr/>
        <p:txBody>
          <a:bodyPr/>
          <a:lstStyle/>
          <a:p>
            <a:r>
              <a:rPr lang="en-IN" dirty="0"/>
              <a:t>architecture</a:t>
            </a:r>
          </a:p>
        </p:txBody>
      </p:sp>
      <p:sp>
        <p:nvSpPr>
          <p:cNvPr id="3" name="Text Placeholder 2">
            <a:extLst>
              <a:ext uri="{FF2B5EF4-FFF2-40B4-BE49-F238E27FC236}">
                <a16:creationId xmlns:a16="http://schemas.microsoft.com/office/drawing/2014/main" id="{633B9FCA-D5E7-B9EA-086A-3BD7C7BE8136}"/>
              </a:ext>
            </a:extLst>
          </p:cNvPr>
          <p:cNvSpPr>
            <a:spLocks noGrp="1"/>
          </p:cNvSpPr>
          <p:nvPr>
            <p:ph type="body" sz="quarter" idx="15"/>
          </p:nvPr>
        </p:nvSpPr>
        <p:spPr/>
        <p:txBody>
          <a:bodyPr>
            <a:normAutofit lnSpcReduction="10000"/>
          </a:bodyPr>
          <a:lstStyle/>
          <a:p>
            <a:r>
              <a:rPr lang="en-IN" dirty="0"/>
              <a:t>Preprocess dataset</a:t>
            </a:r>
          </a:p>
        </p:txBody>
      </p:sp>
      <p:sp>
        <p:nvSpPr>
          <p:cNvPr id="4" name="Text Placeholder 3">
            <a:extLst>
              <a:ext uri="{FF2B5EF4-FFF2-40B4-BE49-F238E27FC236}">
                <a16:creationId xmlns:a16="http://schemas.microsoft.com/office/drawing/2014/main" id="{DEB8266C-34FC-E4D8-907A-2E19EEE20EAE}"/>
              </a:ext>
            </a:extLst>
          </p:cNvPr>
          <p:cNvSpPr>
            <a:spLocks noGrp="1"/>
          </p:cNvSpPr>
          <p:nvPr>
            <p:ph type="body" sz="quarter" idx="20"/>
          </p:nvPr>
        </p:nvSpPr>
        <p:spPr/>
        <p:txBody>
          <a:bodyPr/>
          <a:lstStyle/>
          <a:p>
            <a:r>
              <a:rPr lang="en-IN" dirty="0"/>
              <a:t>The model which provides most accurate result is selected</a:t>
            </a:r>
          </a:p>
        </p:txBody>
      </p:sp>
      <p:sp>
        <p:nvSpPr>
          <p:cNvPr id="6" name="Text Placeholder 5">
            <a:extLst>
              <a:ext uri="{FF2B5EF4-FFF2-40B4-BE49-F238E27FC236}">
                <a16:creationId xmlns:a16="http://schemas.microsoft.com/office/drawing/2014/main" id="{76C30B54-B22E-40FF-90B1-EE0453CABAFC}"/>
              </a:ext>
            </a:extLst>
          </p:cNvPr>
          <p:cNvSpPr>
            <a:spLocks noGrp="1"/>
          </p:cNvSpPr>
          <p:nvPr>
            <p:ph type="body" sz="quarter" idx="25"/>
          </p:nvPr>
        </p:nvSpPr>
        <p:spPr/>
        <p:txBody>
          <a:bodyPr/>
          <a:lstStyle/>
          <a:p>
            <a:r>
              <a:rPr lang="en-IN" dirty="0"/>
              <a:t>Select the best model</a:t>
            </a:r>
          </a:p>
        </p:txBody>
      </p:sp>
      <p:sp>
        <p:nvSpPr>
          <p:cNvPr id="7" name="Text Placeholder 6">
            <a:extLst>
              <a:ext uri="{FF2B5EF4-FFF2-40B4-BE49-F238E27FC236}">
                <a16:creationId xmlns:a16="http://schemas.microsoft.com/office/drawing/2014/main" id="{712EC6F1-C73F-5688-6791-26A006308377}"/>
              </a:ext>
            </a:extLst>
          </p:cNvPr>
          <p:cNvSpPr>
            <a:spLocks noGrp="1"/>
          </p:cNvSpPr>
          <p:nvPr>
            <p:ph type="body" sz="quarter" idx="19"/>
          </p:nvPr>
        </p:nvSpPr>
        <p:spPr/>
        <p:txBody>
          <a:bodyPr/>
          <a:lstStyle/>
          <a:p>
            <a:r>
              <a:rPr lang="en-IN" dirty="0"/>
              <a:t>Traffic flow pattern extraction</a:t>
            </a:r>
          </a:p>
        </p:txBody>
      </p:sp>
      <p:sp>
        <p:nvSpPr>
          <p:cNvPr id="8" name="Text Placeholder 7">
            <a:extLst>
              <a:ext uri="{FF2B5EF4-FFF2-40B4-BE49-F238E27FC236}">
                <a16:creationId xmlns:a16="http://schemas.microsoft.com/office/drawing/2014/main" id="{7D47D1DC-70BC-2C53-B82C-4232A2AA91D6}"/>
              </a:ext>
            </a:extLst>
          </p:cNvPr>
          <p:cNvSpPr>
            <a:spLocks noGrp="1"/>
          </p:cNvSpPr>
          <p:nvPr>
            <p:ph type="body" sz="quarter" idx="22"/>
          </p:nvPr>
        </p:nvSpPr>
        <p:spPr>
          <a:xfrm>
            <a:off x="3738732" y="4450564"/>
            <a:ext cx="1183179" cy="492025"/>
          </a:xfrm>
        </p:spPr>
        <p:txBody>
          <a:bodyPr/>
          <a:lstStyle/>
          <a:p>
            <a:r>
              <a:rPr lang="en-IN" dirty="0"/>
              <a:t>Using models in proposed design and compare them.</a:t>
            </a:r>
          </a:p>
        </p:txBody>
      </p:sp>
      <p:sp>
        <p:nvSpPr>
          <p:cNvPr id="9" name="Text Placeholder 8">
            <a:extLst>
              <a:ext uri="{FF2B5EF4-FFF2-40B4-BE49-F238E27FC236}">
                <a16:creationId xmlns:a16="http://schemas.microsoft.com/office/drawing/2014/main" id="{FAA2354E-8405-D8A6-69C9-717C4DD20989}"/>
              </a:ext>
            </a:extLst>
          </p:cNvPr>
          <p:cNvSpPr>
            <a:spLocks noGrp="1"/>
          </p:cNvSpPr>
          <p:nvPr>
            <p:ph type="body" sz="quarter" idx="21"/>
          </p:nvPr>
        </p:nvSpPr>
        <p:spPr>
          <a:xfrm>
            <a:off x="7498600" y="4450565"/>
            <a:ext cx="1183179" cy="492025"/>
          </a:xfrm>
        </p:spPr>
        <p:txBody>
          <a:bodyPr/>
          <a:lstStyle/>
          <a:p>
            <a:r>
              <a:rPr lang="en-IN" dirty="0"/>
              <a:t>Using models mentioned in existing design</a:t>
            </a:r>
          </a:p>
        </p:txBody>
      </p:sp>
      <p:sp>
        <p:nvSpPr>
          <p:cNvPr id="11" name="Text Placeholder 10">
            <a:extLst>
              <a:ext uri="{FF2B5EF4-FFF2-40B4-BE49-F238E27FC236}">
                <a16:creationId xmlns:a16="http://schemas.microsoft.com/office/drawing/2014/main" id="{EEFD3A07-2FA6-6698-A778-670ED209A70B}"/>
              </a:ext>
            </a:extLst>
          </p:cNvPr>
          <p:cNvSpPr>
            <a:spLocks noGrp="1"/>
          </p:cNvSpPr>
          <p:nvPr>
            <p:ph type="body" sz="quarter" idx="17"/>
          </p:nvPr>
        </p:nvSpPr>
        <p:spPr/>
        <p:txBody>
          <a:bodyPr>
            <a:normAutofit fontScale="70000" lnSpcReduction="20000"/>
          </a:bodyPr>
          <a:lstStyle/>
          <a:p>
            <a:r>
              <a:rPr lang="en-IN" dirty="0"/>
              <a:t>Introduction of various forecasting models</a:t>
            </a:r>
          </a:p>
        </p:txBody>
      </p:sp>
      <p:sp>
        <p:nvSpPr>
          <p:cNvPr id="12" name="Text Placeholder 11">
            <a:extLst>
              <a:ext uri="{FF2B5EF4-FFF2-40B4-BE49-F238E27FC236}">
                <a16:creationId xmlns:a16="http://schemas.microsoft.com/office/drawing/2014/main" id="{B047BC33-0961-B311-CBFF-B825215CA055}"/>
              </a:ext>
            </a:extLst>
          </p:cNvPr>
          <p:cNvSpPr>
            <a:spLocks noGrp="1"/>
          </p:cNvSpPr>
          <p:nvPr>
            <p:ph type="body" sz="quarter" idx="24"/>
          </p:nvPr>
        </p:nvSpPr>
        <p:spPr>
          <a:xfrm>
            <a:off x="7453858" y="2378452"/>
            <a:ext cx="1183179" cy="492025"/>
          </a:xfrm>
        </p:spPr>
        <p:txBody>
          <a:bodyPr/>
          <a:lstStyle/>
          <a:p>
            <a:r>
              <a:rPr lang="en-IN" dirty="0"/>
              <a:t>Preprocessing dataset</a:t>
            </a:r>
          </a:p>
        </p:txBody>
      </p:sp>
      <p:sp>
        <p:nvSpPr>
          <p:cNvPr id="14" name="Slide Number Placeholder 13">
            <a:extLst>
              <a:ext uri="{FF2B5EF4-FFF2-40B4-BE49-F238E27FC236}">
                <a16:creationId xmlns:a16="http://schemas.microsoft.com/office/drawing/2014/main" id="{852EAE16-E8FA-26B8-6D81-178BC32A2F04}"/>
              </a:ext>
            </a:extLst>
          </p:cNvPr>
          <p:cNvSpPr>
            <a:spLocks noGrp="1"/>
          </p:cNvSpPr>
          <p:nvPr>
            <p:ph type="sldNum" sz="quarter" idx="12"/>
          </p:nvPr>
        </p:nvSpPr>
        <p:spPr/>
        <p:txBody>
          <a:bodyPr/>
          <a:lstStyle/>
          <a:p>
            <a:fld id="{8B6D28CC-F2CD-49CA-BA4B-30DEEFCB9624}" type="slidenum">
              <a:rPr lang="en-IN" smtClean="0"/>
              <a:t>17</a:t>
            </a:fld>
            <a:endParaRPr lang="en-IN"/>
          </a:p>
        </p:txBody>
      </p:sp>
      <p:sp>
        <p:nvSpPr>
          <p:cNvPr id="16" name="Arrow: Circular 15">
            <a:extLst>
              <a:ext uri="{FF2B5EF4-FFF2-40B4-BE49-F238E27FC236}">
                <a16:creationId xmlns:a16="http://schemas.microsoft.com/office/drawing/2014/main" id="{E31837CF-35CF-2FA4-4436-E27EC9B08278}"/>
              </a:ext>
            </a:extLst>
          </p:cNvPr>
          <p:cNvSpPr/>
          <p:nvPr/>
        </p:nvSpPr>
        <p:spPr>
          <a:xfrm rot="5400000">
            <a:off x="9929604" y="2810400"/>
            <a:ext cx="2034073" cy="1928882"/>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Arrow: Circular 16">
            <a:extLst>
              <a:ext uri="{FF2B5EF4-FFF2-40B4-BE49-F238E27FC236}">
                <a16:creationId xmlns:a16="http://schemas.microsoft.com/office/drawing/2014/main" id="{8EF7B711-A08A-BE59-1E79-1083EFC2CF6A}"/>
              </a:ext>
            </a:extLst>
          </p:cNvPr>
          <p:cNvSpPr/>
          <p:nvPr/>
        </p:nvSpPr>
        <p:spPr>
          <a:xfrm rot="10800000">
            <a:off x="5124945" y="4791878"/>
            <a:ext cx="2034073" cy="1928882"/>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Arrow: Circular 17">
            <a:extLst>
              <a:ext uri="{FF2B5EF4-FFF2-40B4-BE49-F238E27FC236}">
                <a16:creationId xmlns:a16="http://schemas.microsoft.com/office/drawing/2014/main" id="{1A4F0941-72C7-74B4-203C-E04559B7DBCE}"/>
              </a:ext>
            </a:extLst>
          </p:cNvPr>
          <p:cNvSpPr/>
          <p:nvPr/>
        </p:nvSpPr>
        <p:spPr>
          <a:xfrm rot="16200000">
            <a:off x="301972" y="2923073"/>
            <a:ext cx="2034073" cy="1928882"/>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Text Placeholder 12">
            <a:extLst>
              <a:ext uri="{FF2B5EF4-FFF2-40B4-BE49-F238E27FC236}">
                <a16:creationId xmlns:a16="http://schemas.microsoft.com/office/drawing/2014/main" id="{84071955-9987-5770-F781-549D5C2D8A78}"/>
              </a:ext>
            </a:extLst>
          </p:cNvPr>
          <p:cNvSpPr>
            <a:spLocks noGrp="1"/>
          </p:cNvSpPr>
          <p:nvPr>
            <p:ph type="body" sz="quarter" idx="23"/>
          </p:nvPr>
        </p:nvSpPr>
        <p:spPr/>
        <p:txBody>
          <a:bodyPr/>
          <a:lstStyle/>
          <a:p>
            <a:endParaRPr lang="en-IN"/>
          </a:p>
        </p:txBody>
      </p:sp>
    </p:spTree>
    <p:extLst>
      <p:ext uri="{BB962C8B-B14F-4D97-AF65-F5344CB8AC3E}">
        <p14:creationId xmlns:p14="http://schemas.microsoft.com/office/powerpoint/2010/main" val="2389708132"/>
      </p:ext>
    </p:extLst>
  </p:cSld>
  <p:clrMapOvr>
    <a:masterClrMapping/>
  </p:clrMapOvr>
  <p:transition spd="slow">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6663-7D77-84B7-4542-11136C652C38}"/>
              </a:ext>
            </a:extLst>
          </p:cNvPr>
          <p:cNvSpPr>
            <a:spLocks noGrp="1"/>
          </p:cNvSpPr>
          <p:nvPr>
            <p:ph type="title"/>
          </p:nvPr>
        </p:nvSpPr>
        <p:spPr/>
        <p:txBody>
          <a:bodyPr/>
          <a:lstStyle/>
          <a:p>
            <a:r>
              <a:rPr lang="en-IN" dirty="0"/>
              <a:t>architecture</a:t>
            </a:r>
          </a:p>
        </p:txBody>
      </p:sp>
      <p:sp>
        <p:nvSpPr>
          <p:cNvPr id="14" name="Slide Number Placeholder 13">
            <a:extLst>
              <a:ext uri="{FF2B5EF4-FFF2-40B4-BE49-F238E27FC236}">
                <a16:creationId xmlns:a16="http://schemas.microsoft.com/office/drawing/2014/main" id="{852EAE16-E8FA-26B8-6D81-178BC32A2F04}"/>
              </a:ext>
            </a:extLst>
          </p:cNvPr>
          <p:cNvSpPr>
            <a:spLocks noGrp="1"/>
          </p:cNvSpPr>
          <p:nvPr>
            <p:ph type="sldNum" sz="quarter" idx="12"/>
          </p:nvPr>
        </p:nvSpPr>
        <p:spPr/>
        <p:txBody>
          <a:bodyPr/>
          <a:lstStyle/>
          <a:p>
            <a:fld id="{8B6D28CC-F2CD-49CA-BA4B-30DEEFCB9624}" type="slidenum">
              <a:rPr lang="en-IN" smtClean="0"/>
              <a:t>18</a:t>
            </a:fld>
            <a:endParaRPr lang="en-IN"/>
          </a:p>
        </p:txBody>
      </p:sp>
      <p:sp>
        <p:nvSpPr>
          <p:cNvPr id="10" name="Text Placeholder 9">
            <a:extLst>
              <a:ext uri="{FF2B5EF4-FFF2-40B4-BE49-F238E27FC236}">
                <a16:creationId xmlns:a16="http://schemas.microsoft.com/office/drawing/2014/main" id="{1B0183EC-067A-7BE5-9545-946A5342FDC3}"/>
              </a:ext>
            </a:extLst>
          </p:cNvPr>
          <p:cNvSpPr>
            <a:spLocks noGrp="1"/>
          </p:cNvSpPr>
          <p:nvPr>
            <p:ph type="body" sz="quarter" idx="15"/>
          </p:nvPr>
        </p:nvSpPr>
        <p:spPr/>
        <p:txBody>
          <a:bodyPr/>
          <a:lstStyle/>
          <a:p>
            <a:endParaRPr lang="en-IN" dirty="0"/>
          </a:p>
        </p:txBody>
      </p:sp>
      <p:sp>
        <p:nvSpPr>
          <p:cNvPr id="19" name="Text Placeholder 18">
            <a:extLst>
              <a:ext uri="{FF2B5EF4-FFF2-40B4-BE49-F238E27FC236}">
                <a16:creationId xmlns:a16="http://schemas.microsoft.com/office/drawing/2014/main" id="{0FEBF448-FA67-0FCC-B2B3-37233C296FF6}"/>
              </a:ext>
            </a:extLst>
          </p:cNvPr>
          <p:cNvSpPr>
            <a:spLocks noGrp="1"/>
          </p:cNvSpPr>
          <p:nvPr>
            <p:ph type="body" sz="quarter" idx="20"/>
          </p:nvPr>
        </p:nvSpPr>
        <p:spPr/>
        <p:txBody>
          <a:bodyPr/>
          <a:lstStyle/>
          <a:p>
            <a:endParaRPr lang="en-IN"/>
          </a:p>
        </p:txBody>
      </p:sp>
      <p:sp>
        <p:nvSpPr>
          <p:cNvPr id="21" name="Text Placeholder 20">
            <a:extLst>
              <a:ext uri="{FF2B5EF4-FFF2-40B4-BE49-F238E27FC236}">
                <a16:creationId xmlns:a16="http://schemas.microsoft.com/office/drawing/2014/main" id="{B76864DA-7E3D-A3E5-8080-859292EADE37}"/>
              </a:ext>
            </a:extLst>
          </p:cNvPr>
          <p:cNvSpPr>
            <a:spLocks noGrp="1"/>
          </p:cNvSpPr>
          <p:nvPr>
            <p:ph type="body" sz="quarter" idx="22"/>
          </p:nvPr>
        </p:nvSpPr>
        <p:spPr/>
        <p:txBody>
          <a:bodyPr/>
          <a:lstStyle/>
          <a:p>
            <a:endParaRPr lang="en-IN"/>
          </a:p>
        </p:txBody>
      </p:sp>
      <p:sp>
        <p:nvSpPr>
          <p:cNvPr id="23" name="Text Placeholder 22">
            <a:extLst>
              <a:ext uri="{FF2B5EF4-FFF2-40B4-BE49-F238E27FC236}">
                <a16:creationId xmlns:a16="http://schemas.microsoft.com/office/drawing/2014/main" id="{0C35C618-AFE7-3388-13D0-D393AA2D7A6A}"/>
              </a:ext>
            </a:extLst>
          </p:cNvPr>
          <p:cNvSpPr>
            <a:spLocks noGrp="1"/>
          </p:cNvSpPr>
          <p:nvPr>
            <p:ph type="body" sz="quarter" idx="17"/>
          </p:nvPr>
        </p:nvSpPr>
        <p:spPr/>
        <p:txBody>
          <a:bodyPr/>
          <a:lstStyle/>
          <a:p>
            <a:endParaRPr lang="en-IN"/>
          </a:p>
        </p:txBody>
      </p:sp>
      <p:sp>
        <p:nvSpPr>
          <p:cNvPr id="25" name="Text Placeholder 24">
            <a:extLst>
              <a:ext uri="{FF2B5EF4-FFF2-40B4-BE49-F238E27FC236}">
                <a16:creationId xmlns:a16="http://schemas.microsoft.com/office/drawing/2014/main" id="{0BAF3437-BF64-A934-FE6D-7526E0ED05CE}"/>
              </a:ext>
            </a:extLst>
          </p:cNvPr>
          <p:cNvSpPr>
            <a:spLocks noGrp="1"/>
          </p:cNvSpPr>
          <p:nvPr>
            <p:ph type="body" sz="quarter" idx="21"/>
          </p:nvPr>
        </p:nvSpPr>
        <p:spPr/>
        <p:txBody>
          <a:bodyPr/>
          <a:lstStyle/>
          <a:p>
            <a:endParaRPr lang="en-IN"/>
          </a:p>
        </p:txBody>
      </p:sp>
      <p:sp>
        <p:nvSpPr>
          <p:cNvPr id="27" name="Text Placeholder 26">
            <a:extLst>
              <a:ext uri="{FF2B5EF4-FFF2-40B4-BE49-F238E27FC236}">
                <a16:creationId xmlns:a16="http://schemas.microsoft.com/office/drawing/2014/main" id="{792A71B7-3E71-2B59-31FA-CCB3EDC85384}"/>
              </a:ext>
            </a:extLst>
          </p:cNvPr>
          <p:cNvSpPr>
            <a:spLocks noGrp="1"/>
          </p:cNvSpPr>
          <p:nvPr>
            <p:ph type="body" sz="quarter" idx="19"/>
          </p:nvPr>
        </p:nvSpPr>
        <p:spPr/>
        <p:txBody>
          <a:bodyPr/>
          <a:lstStyle/>
          <a:p>
            <a:endParaRPr lang="en-IN"/>
          </a:p>
        </p:txBody>
      </p:sp>
      <p:sp>
        <p:nvSpPr>
          <p:cNvPr id="29" name="Text Placeholder 28">
            <a:extLst>
              <a:ext uri="{FF2B5EF4-FFF2-40B4-BE49-F238E27FC236}">
                <a16:creationId xmlns:a16="http://schemas.microsoft.com/office/drawing/2014/main" id="{E8654E0E-6847-D102-49A8-E8E6262EF6DC}"/>
              </a:ext>
            </a:extLst>
          </p:cNvPr>
          <p:cNvSpPr>
            <a:spLocks noGrp="1"/>
          </p:cNvSpPr>
          <p:nvPr>
            <p:ph type="body" sz="quarter" idx="24"/>
          </p:nvPr>
        </p:nvSpPr>
        <p:spPr/>
        <p:txBody>
          <a:bodyPr/>
          <a:lstStyle/>
          <a:p>
            <a:endParaRPr lang="en-IN"/>
          </a:p>
        </p:txBody>
      </p:sp>
      <p:sp>
        <p:nvSpPr>
          <p:cNvPr id="31" name="Text Placeholder 30">
            <a:extLst>
              <a:ext uri="{FF2B5EF4-FFF2-40B4-BE49-F238E27FC236}">
                <a16:creationId xmlns:a16="http://schemas.microsoft.com/office/drawing/2014/main" id="{5C57AC99-0961-1FA2-3DCF-0571A930F6AF}"/>
              </a:ext>
            </a:extLst>
          </p:cNvPr>
          <p:cNvSpPr>
            <a:spLocks noGrp="1"/>
          </p:cNvSpPr>
          <p:nvPr>
            <p:ph type="body" sz="quarter" idx="25"/>
          </p:nvPr>
        </p:nvSpPr>
        <p:spPr/>
        <p:txBody>
          <a:bodyPr/>
          <a:lstStyle/>
          <a:p>
            <a:endParaRPr lang="en-IN"/>
          </a:p>
        </p:txBody>
      </p:sp>
      <p:pic>
        <p:nvPicPr>
          <p:cNvPr id="32" name="Content Placeholder 6">
            <a:extLst>
              <a:ext uri="{FF2B5EF4-FFF2-40B4-BE49-F238E27FC236}">
                <a16:creationId xmlns:a16="http://schemas.microsoft.com/office/drawing/2014/main" id="{9F46D686-6858-DF90-3ED6-ED4571173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46" y="2045694"/>
            <a:ext cx="11877106" cy="3423096"/>
          </a:xfrm>
          <a:prstGeom prst="rect">
            <a:avLst/>
          </a:prstGeom>
        </p:spPr>
      </p:pic>
    </p:spTree>
    <p:extLst>
      <p:ext uri="{BB962C8B-B14F-4D97-AF65-F5344CB8AC3E}">
        <p14:creationId xmlns:p14="http://schemas.microsoft.com/office/powerpoint/2010/main" val="4039660958"/>
      </p:ext>
    </p:extLst>
  </p:cSld>
  <p:clrMapOvr>
    <a:masterClrMapping/>
  </p:clrMapOvr>
  <p:transition spd="slow">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AA99-97C9-1458-9BE2-88BAA671F7D2}"/>
              </a:ext>
            </a:extLst>
          </p:cNvPr>
          <p:cNvSpPr>
            <a:spLocks noGrp="1"/>
          </p:cNvSpPr>
          <p:nvPr>
            <p:ph type="ctrTitle"/>
          </p:nvPr>
        </p:nvSpPr>
        <p:spPr/>
        <p:txBody>
          <a:bodyPr/>
          <a:lstStyle/>
          <a:p>
            <a:r>
              <a:rPr lang="en-US" dirty="0"/>
              <a:t>Implementation</a:t>
            </a:r>
            <a:endParaRPr lang="en-IN" dirty="0"/>
          </a:p>
        </p:txBody>
      </p:sp>
    </p:spTree>
    <p:extLst>
      <p:ext uri="{BB962C8B-B14F-4D97-AF65-F5344CB8AC3E}">
        <p14:creationId xmlns:p14="http://schemas.microsoft.com/office/powerpoint/2010/main" val="13482574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57757-18E3-5A5F-546B-5B46113535B5}"/>
              </a:ext>
            </a:extLst>
          </p:cNvPr>
          <p:cNvSpPr>
            <a:spLocks noGrp="1"/>
          </p:cNvSpPr>
          <p:nvPr>
            <p:ph type="title"/>
          </p:nvPr>
        </p:nvSpPr>
        <p:spPr/>
        <p:txBody>
          <a:bodyPr/>
          <a:lstStyle/>
          <a:p>
            <a:r>
              <a:rPr lang="en-IN" dirty="0"/>
              <a:t>Contents</a:t>
            </a:r>
          </a:p>
        </p:txBody>
      </p:sp>
      <p:sp>
        <p:nvSpPr>
          <p:cNvPr id="3" name="Text Placeholder 2">
            <a:extLst>
              <a:ext uri="{FF2B5EF4-FFF2-40B4-BE49-F238E27FC236}">
                <a16:creationId xmlns:a16="http://schemas.microsoft.com/office/drawing/2014/main" id="{84A524ED-5500-88A8-F188-1FF6083DF5AF}"/>
              </a:ext>
            </a:extLst>
          </p:cNvPr>
          <p:cNvSpPr>
            <a:spLocks noGrp="1"/>
          </p:cNvSpPr>
          <p:nvPr>
            <p:ph type="body" sz="quarter" idx="13"/>
          </p:nvPr>
        </p:nvSpPr>
        <p:spPr>
          <a:xfrm>
            <a:off x="5920169" y="2064630"/>
            <a:ext cx="5433204" cy="365125"/>
          </a:xfrm>
        </p:spPr>
        <p:txBody>
          <a:bodyPr>
            <a:normAutofit lnSpcReduction="10000"/>
          </a:bodyPr>
          <a:lstStyle/>
          <a:p>
            <a:r>
              <a:rPr lang="en-IN" dirty="0"/>
              <a:t>Introduction</a:t>
            </a:r>
          </a:p>
        </p:txBody>
      </p:sp>
      <p:sp>
        <p:nvSpPr>
          <p:cNvPr id="5" name="Text Placeholder 4">
            <a:extLst>
              <a:ext uri="{FF2B5EF4-FFF2-40B4-BE49-F238E27FC236}">
                <a16:creationId xmlns:a16="http://schemas.microsoft.com/office/drawing/2014/main" id="{24FEA885-988D-2CDE-02D1-67F414DA731D}"/>
              </a:ext>
            </a:extLst>
          </p:cNvPr>
          <p:cNvSpPr>
            <a:spLocks noGrp="1"/>
          </p:cNvSpPr>
          <p:nvPr>
            <p:ph type="body" sz="quarter" idx="23"/>
          </p:nvPr>
        </p:nvSpPr>
        <p:spPr>
          <a:xfrm>
            <a:off x="5920169" y="2898313"/>
            <a:ext cx="5433204" cy="365125"/>
          </a:xfrm>
        </p:spPr>
        <p:txBody>
          <a:bodyPr>
            <a:normAutofit lnSpcReduction="10000"/>
          </a:bodyPr>
          <a:lstStyle/>
          <a:p>
            <a:r>
              <a:rPr lang="en-IN" dirty="0"/>
              <a:t>Problem statement</a:t>
            </a:r>
          </a:p>
        </p:txBody>
      </p:sp>
      <p:sp>
        <p:nvSpPr>
          <p:cNvPr id="7" name="Text Placeholder 6">
            <a:extLst>
              <a:ext uri="{FF2B5EF4-FFF2-40B4-BE49-F238E27FC236}">
                <a16:creationId xmlns:a16="http://schemas.microsoft.com/office/drawing/2014/main" id="{DA67FDE7-C627-518E-4B37-9E01FD9EC448}"/>
              </a:ext>
            </a:extLst>
          </p:cNvPr>
          <p:cNvSpPr>
            <a:spLocks noGrp="1"/>
          </p:cNvSpPr>
          <p:nvPr>
            <p:ph type="body" sz="quarter" idx="25"/>
          </p:nvPr>
        </p:nvSpPr>
        <p:spPr>
          <a:xfrm>
            <a:off x="5918936" y="2487344"/>
            <a:ext cx="5433204" cy="365125"/>
          </a:xfrm>
        </p:spPr>
        <p:txBody>
          <a:bodyPr>
            <a:normAutofit lnSpcReduction="10000"/>
          </a:bodyPr>
          <a:lstStyle/>
          <a:p>
            <a:r>
              <a:rPr lang="en-IN" dirty="0"/>
              <a:t>Literature survey</a:t>
            </a:r>
          </a:p>
        </p:txBody>
      </p:sp>
      <p:sp>
        <p:nvSpPr>
          <p:cNvPr id="10" name="Slide Number Placeholder 9">
            <a:extLst>
              <a:ext uri="{FF2B5EF4-FFF2-40B4-BE49-F238E27FC236}">
                <a16:creationId xmlns:a16="http://schemas.microsoft.com/office/drawing/2014/main" id="{3FD993F5-79E8-514F-F482-44856AF4C8BD}"/>
              </a:ext>
            </a:extLst>
          </p:cNvPr>
          <p:cNvSpPr>
            <a:spLocks noGrp="1"/>
          </p:cNvSpPr>
          <p:nvPr>
            <p:ph type="sldNum" sz="quarter" idx="12"/>
          </p:nvPr>
        </p:nvSpPr>
        <p:spPr/>
        <p:txBody>
          <a:bodyPr/>
          <a:lstStyle/>
          <a:p>
            <a:fld id="{8B6D28CC-F2CD-49CA-BA4B-30DEEFCB9624}" type="slidenum">
              <a:rPr lang="en-IN" smtClean="0"/>
              <a:t>2</a:t>
            </a:fld>
            <a:endParaRPr lang="en-IN"/>
          </a:p>
        </p:txBody>
      </p:sp>
      <p:sp>
        <p:nvSpPr>
          <p:cNvPr id="11" name="Text Placeholder 6">
            <a:extLst>
              <a:ext uri="{FF2B5EF4-FFF2-40B4-BE49-F238E27FC236}">
                <a16:creationId xmlns:a16="http://schemas.microsoft.com/office/drawing/2014/main" id="{205FBCD9-8A35-6C33-51FD-82384B0B9217}"/>
              </a:ext>
            </a:extLst>
          </p:cNvPr>
          <p:cNvSpPr txBox="1">
            <a:spLocks/>
          </p:cNvSpPr>
          <p:nvPr/>
        </p:nvSpPr>
        <p:spPr>
          <a:xfrm>
            <a:off x="5918936" y="3312240"/>
            <a:ext cx="5433204"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Existing design</a:t>
            </a:r>
          </a:p>
        </p:txBody>
      </p:sp>
      <p:sp>
        <p:nvSpPr>
          <p:cNvPr id="12" name="Text Placeholder 6">
            <a:extLst>
              <a:ext uri="{FF2B5EF4-FFF2-40B4-BE49-F238E27FC236}">
                <a16:creationId xmlns:a16="http://schemas.microsoft.com/office/drawing/2014/main" id="{451952F6-D3B2-9D0C-EF28-37074EE6372E}"/>
              </a:ext>
            </a:extLst>
          </p:cNvPr>
          <p:cNvSpPr txBox="1">
            <a:spLocks/>
          </p:cNvSpPr>
          <p:nvPr/>
        </p:nvSpPr>
        <p:spPr>
          <a:xfrm>
            <a:off x="5918936" y="3717513"/>
            <a:ext cx="5433204"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proposed design</a:t>
            </a:r>
          </a:p>
        </p:txBody>
      </p:sp>
      <p:sp>
        <p:nvSpPr>
          <p:cNvPr id="13" name="Text Placeholder 6">
            <a:extLst>
              <a:ext uri="{FF2B5EF4-FFF2-40B4-BE49-F238E27FC236}">
                <a16:creationId xmlns:a16="http://schemas.microsoft.com/office/drawing/2014/main" id="{E9EC196F-8747-695F-DE05-A8016B008D88}"/>
              </a:ext>
            </a:extLst>
          </p:cNvPr>
          <p:cNvSpPr txBox="1">
            <a:spLocks/>
          </p:cNvSpPr>
          <p:nvPr/>
        </p:nvSpPr>
        <p:spPr>
          <a:xfrm>
            <a:off x="5893998" y="4123093"/>
            <a:ext cx="5433204"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architecture</a:t>
            </a:r>
          </a:p>
        </p:txBody>
      </p:sp>
      <p:sp>
        <p:nvSpPr>
          <p:cNvPr id="15" name="Text Placeholder 6">
            <a:extLst>
              <a:ext uri="{FF2B5EF4-FFF2-40B4-BE49-F238E27FC236}">
                <a16:creationId xmlns:a16="http://schemas.microsoft.com/office/drawing/2014/main" id="{0BEA96EE-A2D0-8627-B65F-7F068CEAD235}"/>
              </a:ext>
            </a:extLst>
          </p:cNvPr>
          <p:cNvSpPr txBox="1">
            <a:spLocks/>
          </p:cNvSpPr>
          <p:nvPr/>
        </p:nvSpPr>
        <p:spPr>
          <a:xfrm>
            <a:off x="5893998" y="4936924"/>
            <a:ext cx="5433204"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Conclusion</a:t>
            </a:r>
          </a:p>
        </p:txBody>
      </p:sp>
      <p:sp>
        <p:nvSpPr>
          <p:cNvPr id="18" name="Text Placeholder 6">
            <a:extLst>
              <a:ext uri="{FF2B5EF4-FFF2-40B4-BE49-F238E27FC236}">
                <a16:creationId xmlns:a16="http://schemas.microsoft.com/office/drawing/2014/main" id="{AF6E9BD9-6827-93A1-38B2-48FD1252306C}"/>
              </a:ext>
            </a:extLst>
          </p:cNvPr>
          <p:cNvSpPr txBox="1">
            <a:spLocks/>
          </p:cNvSpPr>
          <p:nvPr/>
        </p:nvSpPr>
        <p:spPr>
          <a:xfrm>
            <a:off x="5893998" y="5340104"/>
            <a:ext cx="5433204"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References</a:t>
            </a:r>
          </a:p>
        </p:txBody>
      </p:sp>
      <p:sp>
        <p:nvSpPr>
          <p:cNvPr id="4" name="Text Placeholder 6">
            <a:extLst>
              <a:ext uri="{FF2B5EF4-FFF2-40B4-BE49-F238E27FC236}">
                <a16:creationId xmlns:a16="http://schemas.microsoft.com/office/drawing/2014/main" id="{61DFE5FC-36E6-084B-9DEC-EC8037E804DE}"/>
              </a:ext>
            </a:extLst>
          </p:cNvPr>
          <p:cNvSpPr txBox="1">
            <a:spLocks/>
          </p:cNvSpPr>
          <p:nvPr/>
        </p:nvSpPr>
        <p:spPr>
          <a:xfrm>
            <a:off x="5893998" y="4525975"/>
            <a:ext cx="5433204"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Implementation</a:t>
            </a:r>
          </a:p>
        </p:txBody>
      </p:sp>
    </p:spTree>
    <p:extLst>
      <p:ext uri="{BB962C8B-B14F-4D97-AF65-F5344CB8AC3E}">
        <p14:creationId xmlns:p14="http://schemas.microsoft.com/office/powerpoint/2010/main" val="1446200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C8B67F-D923-58B0-79D8-7FD4EA5B273B}"/>
              </a:ext>
            </a:extLst>
          </p:cNvPr>
          <p:cNvSpPr>
            <a:spLocks noGrp="1"/>
          </p:cNvSpPr>
          <p:nvPr>
            <p:ph type="sldNum" sz="quarter" idx="12"/>
          </p:nvPr>
        </p:nvSpPr>
        <p:spPr/>
        <p:txBody>
          <a:bodyPr/>
          <a:lstStyle/>
          <a:p>
            <a:fld id="{8B6D28CC-F2CD-49CA-BA4B-30DEEFCB9624}" type="slidenum">
              <a:rPr lang="en-IN" smtClean="0"/>
              <a:t>20</a:t>
            </a:fld>
            <a:endParaRPr lang="en-IN"/>
          </a:p>
        </p:txBody>
      </p:sp>
      <p:sp>
        <p:nvSpPr>
          <p:cNvPr id="6" name="Subtitle 1">
            <a:extLst>
              <a:ext uri="{FF2B5EF4-FFF2-40B4-BE49-F238E27FC236}">
                <a16:creationId xmlns:a16="http://schemas.microsoft.com/office/drawing/2014/main" id="{EE303241-7FE4-99E6-478D-F1C9C48E9F89}"/>
              </a:ext>
            </a:extLst>
          </p:cNvPr>
          <p:cNvSpPr txBox="1">
            <a:spLocks/>
          </p:cNvSpPr>
          <p:nvPr/>
        </p:nvSpPr>
        <p:spPr>
          <a:xfrm>
            <a:off x="838200" y="2745515"/>
            <a:ext cx="7664116" cy="32727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AutoNum type="arabicPeriod"/>
            </a:pPr>
            <a:r>
              <a:rPr lang="en-US" sz="1600" dirty="0">
                <a:latin typeface="Times New Roman" panose="02020603050405020304" pitchFamily="18" charset="0"/>
                <a:cs typeface="Times New Roman" panose="02020603050405020304" pitchFamily="18" charset="0"/>
              </a:rPr>
              <a:t>Initial Data Check</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Identify and handle missing values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Explore data distribution</a:t>
            </a:r>
          </a:p>
          <a:p>
            <a:pPr marL="342900" indent="-342900">
              <a:buFont typeface="Arial" panose="020B0604020202020204" pitchFamily="34" charset="0"/>
              <a:buAutoNum type="arabicPeriod"/>
            </a:pPr>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AutoNum type="arabicPeriod"/>
            </a:pPr>
            <a:r>
              <a:rPr lang="en-US" sz="1600" dirty="0">
                <a:latin typeface="Times New Roman" panose="02020603050405020304" pitchFamily="18" charset="0"/>
                <a:cs typeface="Times New Roman" panose="02020603050405020304" pitchFamily="18" charset="0"/>
              </a:rPr>
              <a:t>Normalization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Utilize </a:t>
            </a:r>
            <a:r>
              <a:rPr lang="en-US" sz="1600" dirty="0" err="1">
                <a:latin typeface="Times New Roman" panose="02020603050405020304" pitchFamily="18" charset="0"/>
                <a:cs typeface="Times New Roman" panose="02020603050405020304" pitchFamily="18" charset="0"/>
              </a:rPr>
              <a:t>StandardScalar</a:t>
            </a:r>
            <a:r>
              <a:rPr lang="en-US" sz="1600" dirty="0">
                <a:latin typeface="Times New Roman" panose="02020603050405020304" pitchFamily="18" charset="0"/>
                <a:cs typeface="Times New Roman" panose="02020603050405020304" pitchFamily="18" charset="0"/>
              </a:rPr>
              <a:t> for feature normalization (e.g., Flow, Occ etc.)</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Ensure uniform feature scaling</a:t>
            </a:r>
          </a:p>
          <a:p>
            <a:pPr marL="342900" indent="-342900">
              <a:buFont typeface="Arial" panose="020B0604020202020204" pitchFamily="34" charset="0"/>
              <a:buAutoNum type="arabicPeriod"/>
            </a:pPr>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AutoNum type="arabicPeriod"/>
            </a:pPr>
            <a:r>
              <a:rPr lang="en-US" sz="1600" dirty="0">
                <a:latin typeface="Times New Roman" panose="02020603050405020304" pitchFamily="18" charset="0"/>
                <a:cs typeface="Times New Roman" panose="02020603050405020304" pitchFamily="18" charset="0"/>
              </a:rPr>
              <a:t>Feature selection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Remove irrelevant columns (e.g., LANE_NO, TIME etc.)</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Focus on relevant attributes for analysis</a:t>
            </a:r>
            <a:endParaRPr lang="en-IN" sz="1600" dirty="0">
              <a:latin typeface="Times New Roman" panose="02020603050405020304" pitchFamily="18" charset="0"/>
              <a:cs typeface="Times New Roman" panose="02020603050405020304" pitchFamily="18" charset="0"/>
            </a:endParaRPr>
          </a:p>
        </p:txBody>
      </p:sp>
      <p:sp>
        <p:nvSpPr>
          <p:cNvPr id="7" name="Title 2">
            <a:extLst>
              <a:ext uri="{FF2B5EF4-FFF2-40B4-BE49-F238E27FC236}">
                <a16:creationId xmlns:a16="http://schemas.microsoft.com/office/drawing/2014/main" id="{09D67634-9B44-7BAB-0428-B3A1B669B065}"/>
              </a:ext>
            </a:extLst>
          </p:cNvPr>
          <p:cNvSpPr txBox="1">
            <a:spLocks/>
          </p:cNvSpPr>
          <p:nvPr/>
        </p:nvSpPr>
        <p:spPr>
          <a:xfrm>
            <a:off x="838200" y="688154"/>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n-IN" sz="3200" dirty="0"/>
              <a:t>Data preprocessing</a:t>
            </a:r>
          </a:p>
        </p:txBody>
      </p:sp>
      <p:sp>
        <p:nvSpPr>
          <p:cNvPr id="8" name="Text Placeholder 11">
            <a:extLst>
              <a:ext uri="{FF2B5EF4-FFF2-40B4-BE49-F238E27FC236}">
                <a16:creationId xmlns:a16="http://schemas.microsoft.com/office/drawing/2014/main" id="{72D684DE-3A6D-1151-BAC6-32167233127A}"/>
              </a:ext>
            </a:extLst>
          </p:cNvPr>
          <p:cNvSpPr txBox="1">
            <a:spLocks/>
          </p:cNvSpPr>
          <p:nvPr/>
        </p:nvSpPr>
        <p:spPr>
          <a:xfrm>
            <a:off x="838200" y="2013717"/>
            <a:ext cx="5433204" cy="3651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mj-lt"/>
              </a:rPr>
              <a:t>DATASET WITH SPEED</a:t>
            </a:r>
            <a:endParaRPr lang="en-IN" sz="2400" dirty="0">
              <a:latin typeface="+mj-lt"/>
            </a:endParaRPr>
          </a:p>
        </p:txBody>
      </p:sp>
    </p:spTree>
    <p:extLst>
      <p:ext uri="{BB962C8B-B14F-4D97-AF65-F5344CB8AC3E}">
        <p14:creationId xmlns:p14="http://schemas.microsoft.com/office/powerpoint/2010/main" val="12001580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C8B67F-D923-58B0-79D8-7FD4EA5B273B}"/>
              </a:ext>
            </a:extLst>
          </p:cNvPr>
          <p:cNvSpPr>
            <a:spLocks noGrp="1"/>
          </p:cNvSpPr>
          <p:nvPr>
            <p:ph type="sldNum" sz="quarter" idx="12"/>
          </p:nvPr>
        </p:nvSpPr>
        <p:spPr/>
        <p:txBody>
          <a:bodyPr/>
          <a:lstStyle/>
          <a:p>
            <a:fld id="{8B6D28CC-F2CD-49CA-BA4B-30DEEFCB9624}" type="slidenum">
              <a:rPr lang="en-IN" smtClean="0"/>
              <a:t>21</a:t>
            </a:fld>
            <a:endParaRPr lang="en-IN"/>
          </a:p>
        </p:txBody>
      </p:sp>
      <p:sp>
        <p:nvSpPr>
          <p:cNvPr id="6" name="Subtitle 1">
            <a:extLst>
              <a:ext uri="{FF2B5EF4-FFF2-40B4-BE49-F238E27FC236}">
                <a16:creationId xmlns:a16="http://schemas.microsoft.com/office/drawing/2014/main" id="{EE303241-7FE4-99E6-478D-F1C9C48E9F89}"/>
              </a:ext>
            </a:extLst>
          </p:cNvPr>
          <p:cNvSpPr txBox="1">
            <a:spLocks/>
          </p:cNvSpPr>
          <p:nvPr/>
        </p:nvSpPr>
        <p:spPr>
          <a:xfrm>
            <a:off x="838200" y="2745515"/>
            <a:ext cx="7664116" cy="324570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AutoNum type="arabicPeriod"/>
            </a:pPr>
            <a:r>
              <a:rPr lang="en-US" sz="1500" dirty="0">
                <a:latin typeface="Times New Roman" panose="02020603050405020304" pitchFamily="18" charset="0"/>
                <a:cs typeface="Times New Roman" panose="02020603050405020304" pitchFamily="18" charset="0"/>
              </a:rPr>
              <a:t>Categorical Encoding</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Use Label encoder to encode categorical variable (e.g., </a:t>
            </a:r>
            <a:r>
              <a:rPr lang="en-US" sz="1500" dirty="0" err="1">
                <a:latin typeface="Times New Roman" panose="02020603050405020304" pitchFamily="18" charset="0"/>
                <a:cs typeface="Times New Roman" panose="02020603050405020304" pitchFamily="18" charset="0"/>
              </a:rPr>
              <a:t>weather_type</a:t>
            </a:r>
            <a:r>
              <a:rPr lang="en-US" sz="1500" dirty="0">
                <a:latin typeface="Times New Roman" panose="02020603050405020304" pitchFamily="18" charset="0"/>
                <a:cs typeface="Times New Roman" panose="02020603050405020304" pitchFamily="18" charset="0"/>
              </a:rPr>
              <a:t>)</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Convert categorical values into numerical representations</a:t>
            </a:r>
          </a:p>
          <a:p>
            <a:pPr marL="342900" indent="-342900">
              <a:buFont typeface="Arial" panose="020B0604020202020204" pitchFamily="34" charset="0"/>
              <a:buAutoNum type="arabicPeriod"/>
            </a:pPr>
            <a:r>
              <a:rPr lang="en-US" sz="1500" dirty="0">
                <a:latin typeface="Times New Roman" panose="02020603050405020304" pitchFamily="18" charset="0"/>
                <a:cs typeface="Times New Roman" panose="02020603050405020304" pitchFamily="18" charset="0"/>
              </a:rPr>
              <a:t>Normalization</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Apply </a:t>
            </a:r>
            <a:r>
              <a:rPr lang="en-US" sz="1500" dirty="0" err="1">
                <a:latin typeface="Times New Roman" panose="02020603050405020304" pitchFamily="18" charset="0"/>
                <a:cs typeface="Times New Roman" panose="02020603050405020304" pitchFamily="18" charset="0"/>
              </a:rPr>
              <a:t>StandardScalar</a:t>
            </a:r>
            <a:r>
              <a:rPr lang="en-US" sz="1500" dirty="0">
                <a:latin typeface="Times New Roman" panose="02020603050405020304" pitchFamily="18" charset="0"/>
                <a:cs typeface="Times New Roman" panose="02020603050405020304" pitchFamily="18" charset="0"/>
              </a:rPr>
              <a:t> to scale numerical attributes (e.g., last_1_hour_traffic etc.)</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Ensure consistent scaling for all features</a:t>
            </a:r>
          </a:p>
          <a:p>
            <a:pPr marL="342900" indent="-342900">
              <a:buFont typeface="Arial" panose="020B0604020202020204" pitchFamily="34" charset="0"/>
              <a:buAutoNum type="arabicPeriod"/>
            </a:pPr>
            <a:r>
              <a:rPr lang="en-US" sz="1500" dirty="0">
                <a:latin typeface="Times New Roman" panose="02020603050405020304" pitchFamily="18" charset="0"/>
                <a:cs typeface="Times New Roman" panose="02020603050405020304" pitchFamily="18" charset="0"/>
              </a:rPr>
              <a:t>Feature selection</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Remove irrelevant columns (e.g., </a:t>
            </a:r>
            <a:r>
              <a:rPr lang="en-US" sz="1500" dirty="0" err="1">
                <a:latin typeface="Times New Roman" panose="02020603050405020304" pitchFamily="18" charset="0"/>
                <a:cs typeface="Times New Roman" panose="02020603050405020304" pitchFamily="18" charset="0"/>
              </a:rPr>
              <a:t>weather_description</a:t>
            </a:r>
            <a:r>
              <a:rPr lang="en-US" sz="1500" dirty="0">
                <a:latin typeface="Times New Roman" panose="02020603050405020304" pitchFamily="18" charset="0"/>
                <a:cs typeface="Times New Roman" panose="02020603050405020304" pitchFamily="18" charset="0"/>
              </a:rPr>
              <a:t>)</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Remove biased attributes</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Focus on relevant attributes for analysis</a:t>
            </a:r>
          </a:p>
          <a:p>
            <a:pPr marL="342900" indent="-342900">
              <a:buFont typeface="Arial" panose="020B0604020202020204" pitchFamily="34" charset="0"/>
              <a:buAutoNum type="arabicPeriod"/>
            </a:pPr>
            <a:r>
              <a:rPr lang="en-US" sz="1500" dirty="0">
                <a:latin typeface="Times New Roman" panose="02020603050405020304" pitchFamily="18" charset="0"/>
                <a:cs typeface="Times New Roman" panose="02020603050405020304" pitchFamily="18" charset="0"/>
              </a:rPr>
              <a:t>Filtering</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Filtering entries with values below a certain threshold (e.g., </a:t>
            </a:r>
            <a:r>
              <a:rPr lang="en-US" sz="1500" dirty="0" err="1">
                <a:latin typeface="Times New Roman" panose="02020603050405020304" pitchFamily="18" charset="0"/>
                <a:cs typeface="Times New Roman" panose="02020603050405020304" pitchFamily="18" charset="0"/>
              </a:rPr>
              <a:t>entry_counts</a:t>
            </a:r>
            <a:r>
              <a:rPr lang="en-US" sz="1500" dirty="0">
                <a:latin typeface="Times New Roman" panose="02020603050405020304" pitchFamily="18" charset="0"/>
                <a:cs typeface="Times New Roman" panose="02020603050405020304" pitchFamily="18" charset="0"/>
              </a:rPr>
              <a:t> &lt; 100 are filtered out)</a:t>
            </a:r>
          </a:p>
        </p:txBody>
      </p:sp>
      <p:sp>
        <p:nvSpPr>
          <p:cNvPr id="7" name="Title 2">
            <a:extLst>
              <a:ext uri="{FF2B5EF4-FFF2-40B4-BE49-F238E27FC236}">
                <a16:creationId xmlns:a16="http://schemas.microsoft.com/office/drawing/2014/main" id="{09D67634-9B44-7BAB-0428-B3A1B669B065}"/>
              </a:ext>
            </a:extLst>
          </p:cNvPr>
          <p:cNvSpPr txBox="1">
            <a:spLocks/>
          </p:cNvSpPr>
          <p:nvPr/>
        </p:nvSpPr>
        <p:spPr>
          <a:xfrm>
            <a:off x="838200" y="688154"/>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n-IN" sz="3200" dirty="0"/>
              <a:t>Data preprocessing</a:t>
            </a:r>
          </a:p>
        </p:txBody>
      </p:sp>
      <p:sp>
        <p:nvSpPr>
          <p:cNvPr id="8" name="Text Placeholder 11">
            <a:extLst>
              <a:ext uri="{FF2B5EF4-FFF2-40B4-BE49-F238E27FC236}">
                <a16:creationId xmlns:a16="http://schemas.microsoft.com/office/drawing/2014/main" id="{72D684DE-3A6D-1151-BAC6-32167233127A}"/>
              </a:ext>
            </a:extLst>
          </p:cNvPr>
          <p:cNvSpPr txBox="1">
            <a:spLocks/>
          </p:cNvSpPr>
          <p:nvPr/>
        </p:nvSpPr>
        <p:spPr>
          <a:xfrm>
            <a:off x="838200" y="2013717"/>
            <a:ext cx="5433204" cy="3651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mj-lt"/>
              </a:rPr>
              <a:t>DATASET WITHOUT SPEED</a:t>
            </a:r>
            <a:endParaRPr lang="en-IN" sz="2400" dirty="0">
              <a:latin typeface="+mj-lt"/>
            </a:endParaRPr>
          </a:p>
        </p:txBody>
      </p:sp>
    </p:spTree>
    <p:extLst>
      <p:ext uri="{BB962C8B-B14F-4D97-AF65-F5344CB8AC3E}">
        <p14:creationId xmlns:p14="http://schemas.microsoft.com/office/powerpoint/2010/main" val="35841126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D42F42B-BDDA-7714-A5BD-64FAAC3CA456}"/>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0FCAE99D-7C39-F957-37E1-B79096B866E6}"/>
              </a:ext>
            </a:extLst>
          </p:cNvPr>
          <p:cNvSpPr>
            <a:spLocks noGrp="1"/>
          </p:cNvSpPr>
          <p:nvPr>
            <p:ph type="sldNum" sz="quarter" idx="12"/>
          </p:nvPr>
        </p:nvSpPr>
        <p:spPr/>
        <p:txBody>
          <a:bodyPr/>
          <a:lstStyle/>
          <a:p>
            <a:fld id="{8B6D28CC-F2CD-49CA-BA4B-30DEEFCB9624}" type="slidenum">
              <a:rPr lang="en-IN" smtClean="0"/>
              <a:t>22</a:t>
            </a:fld>
            <a:endParaRPr lang="en-IN"/>
          </a:p>
        </p:txBody>
      </p:sp>
      <p:pic>
        <p:nvPicPr>
          <p:cNvPr id="8" name="Content Placeholder 7">
            <a:extLst>
              <a:ext uri="{FF2B5EF4-FFF2-40B4-BE49-F238E27FC236}">
                <a16:creationId xmlns:a16="http://schemas.microsoft.com/office/drawing/2014/main" id="{D1CB4DE9-54C6-3E7F-9BCD-168E5F074C77}"/>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31869" y="1034658"/>
            <a:ext cx="12128261" cy="4788683"/>
          </a:xfrm>
        </p:spPr>
      </p:pic>
    </p:spTree>
    <p:extLst>
      <p:ext uri="{BB962C8B-B14F-4D97-AF65-F5344CB8AC3E}">
        <p14:creationId xmlns:p14="http://schemas.microsoft.com/office/powerpoint/2010/main" val="48027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C8B67F-D923-58B0-79D8-7FD4EA5B273B}"/>
              </a:ext>
            </a:extLst>
          </p:cNvPr>
          <p:cNvSpPr>
            <a:spLocks noGrp="1"/>
          </p:cNvSpPr>
          <p:nvPr>
            <p:ph type="sldNum" sz="quarter" idx="12"/>
          </p:nvPr>
        </p:nvSpPr>
        <p:spPr/>
        <p:txBody>
          <a:bodyPr/>
          <a:lstStyle/>
          <a:p>
            <a:fld id="{8B6D28CC-F2CD-49CA-BA4B-30DEEFCB9624}" type="slidenum">
              <a:rPr lang="en-IN" smtClean="0"/>
              <a:t>23</a:t>
            </a:fld>
            <a:endParaRPr lang="en-IN"/>
          </a:p>
        </p:txBody>
      </p:sp>
      <p:sp>
        <p:nvSpPr>
          <p:cNvPr id="6" name="Subtitle 1">
            <a:extLst>
              <a:ext uri="{FF2B5EF4-FFF2-40B4-BE49-F238E27FC236}">
                <a16:creationId xmlns:a16="http://schemas.microsoft.com/office/drawing/2014/main" id="{706B7255-E3CA-8681-30E1-B25F695876AA}"/>
              </a:ext>
            </a:extLst>
          </p:cNvPr>
          <p:cNvSpPr txBox="1">
            <a:spLocks/>
          </p:cNvSpPr>
          <p:nvPr/>
        </p:nvSpPr>
        <p:spPr>
          <a:xfrm>
            <a:off x="838200" y="3429000"/>
            <a:ext cx="9403080" cy="26321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400" dirty="0">
                <a:latin typeface="Times New Roman" panose="02020603050405020304" pitchFamily="18" charset="0"/>
                <a:cs typeface="Times New Roman" panose="02020603050405020304" pitchFamily="18" charset="0"/>
              </a:rPr>
              <a:t>CART (Classification and Regression Trees) are used for classification and regression tasks.</a:t>
            </a:r>
          </a:p>
          <a:p>
            <a:pPr algn="just"/>
            <a:r>
              <a:rPr lang="en-IN" sz="1400" dirty="0">
                <a:latin typeface="Times New Roman" panose="02020603050405020304" pitchFamily="18" charset="0"/>
                <a:cs typeface="Times New Roman" panose="02020603050405020304" pitchFamily="18" charset="0"/>
              </a:rPr>
              <a:t>They recursively partition the input space based on feature values.</a:t>
            </a:r>
          </a:p>
          <a:p>
            <a:pPr algn="just"/>
            <a:r>
              <a:rPr lang="en-IN" sz="1400" dirty="0">
                <a:latin typeface="Times New Roman" panose="02020603050405020304" pitchFamily="18" charset="0"/>
                <a:cs typeface="Times New Roman" panose="02020603050405020304" pitchFamily="18" charset="0"/>
              </a:rPr>
              <a:t>CART aims to minimize impurity or variance within each subset.</a:t>
            </a:r>
          </a:p>
          <a:p>
            <a:pPr algn="just"/>
            <a:r>
              <a:rPr lang="en-IN" sz="1400" dirty="0">
                <a:latin typeface="Times New Roman" panose="02020603050405020304" pitchFamily="18" charset="0"/>
                <a:cs typeface="Times New Roman" panose="02020603050405020304" pitchFamily="18" charset="0"/>
              </a:rPr>
              <a:t>Binary Trees are formed with decision nodes representing feature-based decisions and leaf nodes for predictions.</a:t>
            </a:r>
          </a:p>
        </p:txBody>
      </p:sp>
      <p:sp>
        <p:nvSpPr>
          <p:cNvPr id="7" name="Title 2">
            <a:extLst>
              <a:ext uri="{FF2B5EF4-FFF2-40B4-BE49-F238E27FC236}">
                <a16:creationId xmlns:a16="http://schemas.microsoft.com/office/drawing/2014/main" id="{B88DE9D9-1569-BB0C-3317-B7888DDB1B65}"/>
              </a:ext>
            </a:extLst>
          </p:cNvPr>
          <p:cNvSpPr>
            <a:spLocks noGrp="1"/>
          </p:cNvSpPr>
          <p:nvPr>
            <p:ph type="title"/>
          </p:nvPr>
        </p:nvSpPr>
        <p:spPr>
          <a:xfrm>
            <a:off x="838200" y="688154"/>
            <a:ext cx="10515600" cy="1325563"/>
          </a:xfrm>
        </p:spPr>
        <p:txBody>
          <a:bodyPr/>
          <a:lstStyle/>
          <a:p>
            <a:r>
              <a:rPr lang="en-US" dirty="0"/>
              <a:t>Models used in existing design</a:t>
            </a:r>
            <a:endParaRPr lang="en-IN" dirty="0"/>
          </a:p>
        </p:txBody>
      </p:sp>
      <p:sp>
        <p:nvSpPr>
          <p:cNvPr id="8" name="Text Placeholder 11">
            <a:extLst>
              <a:ext uri="{FF2B5EF4-FFF2-40B4-BE49-F238E27FC236}">
                <a16:creationId xmlns:a16="http://schemas.microsoft.com/office/drawing/2014/main" id="{E0540279-6D3E-B624-AF5D-C9B3A9FB216F}"/>
              </a:ext>
            </a:extLst>
          </p:cNvPr>
          <p:cNvSpPr txBox="1">
            <a:spLocks/>
          </p:cNvSpPr>
          <p:nvPr/>
        </p:nvSpPr>
        <p:spPr>
          <a:xfrm>
            <a:off x="838200" y="2356233"/>
            <a:ext cx="4114800" cy="3651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mj-lt"/>
              </a:rPr>
              <a:t>CLASSIFICATION AND REGRESSION TREES (CART)</a:t>
            </a:r>
            <a:endParaRPr lang="en-IN" sz="2000" dirty="0">
              <a:latin typeface="+mj-lt"/>
            </a:endParaRPr>
          </a:p>
        </p:txBody>
      </p:sp>
    </p:spTree>
    <p:extLst>
      <p:ext uri="{BB962C8B-B14F-4D97-AF65-F5344CB8AC3E}">
        <p14:creationId xmlns:p14="http://schemas.microsoft.com/office/powerpoint/2010/main" val="4151351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C8B67F-D923-58B0-79D8-7FD4EA5B273B}"/>
              </a:ext>
            </a:extLst>
          </p:cNvPr>
          <p:cNvSpPr>
            <a:spLocks noGrp="1"/>
          </p:cNvSpPr>
          <p:nvPr>
            <p:ph type="sldNum" sz="quarter" idx="12"/>
          </p:nvPr>
        </p:nvSpPr>
        <p:spPr/>
        <p:txBody>
          <a:bodyPr/>
          <a:lstStyle/>
          <a:p>
            <a:fld id="{8B6D28CC-F2CD-49CA-BA4B-30DEEFCB9624}" type="slidenum">
              <a:rPr lang="en-IN" smtClean="0"/>
              <a:t>24</a:t>
            </a:fld>
            <a:endParaRPr lang="en-IN"/>
          </a:p>
        </p:txBody>
      </p:sp>
      <p:sp>
        <p:nvSpPr>
          <p:cNvPr id="7" name="Title 2">
            <a:extLst>
              <a:ext uri="{FF2B5EF4-FFF2-40B4-BE49-F238E27FC236}">
                <a16:creationId xmlns:a16="http://schemas.microsoft.com/office/drawing/2014/main" id="{B88DE9D9-1569-BB0C-3317-B7888DDB1B65}"/>
              </a:ext>
            </a:extLst>
          </p:cNvPr>
          <p:cNvSpPr>
            <a:spLocks noGrp="1"/>
          </p:cNvSpPr>
          <p:nvPr>
            <p:ph type="title"/>
          </p:nvPr>
        </p:nvSpPr>
        <p:spPr>
          <a:xfrm>
            <a:off x="838200" y="688154"/>
            <a:ext cx="10515600" cy="1325563"/>
          </a:xfrm>
        </p:spPr>
        <p:txBody>
          <a:bodyPr/>
          <a:lstStyle/>
          <a:p>
            <a:r>
              <a:rPr lang="en-US" dirty="0"/>
              <a:t>Models used in existing design</a:t>
            </a:r>
            <a:endParaRPr lang="en-IN" dirty="0"/>
          </a:p>
        </p:txBody>
      </p:sp>
      <p:sp>
        <p:nvSpPr>
          <p:cNvPr id="2" name="Subtitle 1">
            <a:extLst>
              <a:ext uri="{FF2B5EF4-FFF2-40B4-BE49-F238E27FC236}">
                <a16:creationId xmlns:a16="http://schemas.microsoft.com/office/drawing/2014/main" id="{A7F6977C-8A52-67A6-8C97-4241CD968973}"/>
              </a:ext>
            </a:extLst>
          </p:cNvPr>
          <p:cNvSpPr txBox="1">
            <a:spLocks/>
          </p:cNvSpPr>
          <p:nvPr/>
        </p:nvSpPr>
        <p:spPr>
          <a:xfrm>
            <a:off x="838199" y="3094724"/>
            <a:ext cx="9579015" cy="26321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400" dirty="0">
                <a:latin typeface="Times New Roman" panose="02020603050405020304" pitchFamily="18" charset="0"/>
                <a:cs typeface="Times New Roman" panose="02020603050405020304" pitchFamily="18" charset="0"/>
              </a:rPr>
              <a:t>KNN (K-Nearest Neighbours) is a non-parametric algorithm for classification and regression.</a:t>
            </a:r>
          </a:p>
          <a:p>
            <a:pPr algn="just"/>
            <a:r>
              <a:rPr lang="en-IN" sz="1400" dirty="0">
                <a:latin typeface="Times New Roman" panose="02020603050405020304" pitchFamily="18" charset="0"/>
                <a:cs typeface="Times New Roman" panose="02020603050405020304" pitchFamily="18" charset="0"/>
              </a:rPr>
              <a:t>It stores all training data points in memory and classifies new points based on majority class or average of nearest neighbours.</a:t>
            </a:r>
          </a:p>
          <a:p>
            <a:pPr algn="just"/>
            <a:r>
              <a:rPr lang="en-IN" sz="1400" dirty="0">
                <a:latin typeface="Times New Roman" panose="02020603050405020304" pitchFamily="18" charset="0"/>
                <a:cs typeface="Times New Roman" panose="02020603050405020304" pitchFamily="18" charset="0"/>
              </a:rPr>
              <a:t>“k” denotes the number of nearest neighbours considered for predictions.</a:t>
            </a:r>
          </a:p>
          <a:p>
            <a:pPr algn="just"/>
            <a:r>
              <a:rPr lang="en-IN" sz="1400" dirty="0">
                <a:latin typeface="Times New Roman" panose="02020603050405020304" pitchFamily="18" charset="0"/>
                <a:cs typeface="Times New Roman" panose="02020603050405020304" pitchFamily="18" charset="0"/>
              </a:rPr>
              <a:t>The algorithm’s performance relies on choosing the appropriate “k” and distance metric for similarity measurement.</a:t>
            </a:r>
          </a:p>
        </p:txBody>
      </p:sp>
      <p:sp>
        <p:nvSpPr>
          <p:cNvPr id="5" name="Text Placeholder 11">
            <a:extLst>
              <a:ext uri="{FF2B5EF4-FFF2-40B4-BE49-F238E27FC236}">
                <a16:creationId xmlns:a16="http://schemas.microsoft.com/office/drawing/2014/main" id="{1551B3B8-F59D-631C-F739-61B1FAACEA4F}"/>
              </a:ext>
            </a:extLst>
          </p:cNvPr>
          <p:cNvSpPr txBox="1">
            <a:spLocks/>
          </p:cNvSpPr>
          <p:nvPr/>
        </p:nvSpPr>
        <p:spPr>
          <a:xfrm>
            <a:off x="838199" y="2371658"/>
            <a:ext cx="4114800" cy="3651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mj-lt"/>
              </a:rPr>
              <a:t>K-NEAREST NEIGHBOURS (KNN)</a:t>
            </a:r>
            <a:endParaRPr lang="en-IN" sz="2000" dirty="0">
              <a:latin typeface="+mj-lt"/>
            </a:endParaRPr>
          </a:p>
        </p:txBody>
      </p:sp>
    </p:spTree>
    <p:extLst>
      <p:ext uri="{BB962C8B-B14F-4D97-AF65-F5344CB8AC3E}">
        <p14:creationId xmlns:p14="http://schemas.microsoft.com/office/powerpoint/2010/main" val="19618676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C8B67F-D923-58B0-79D8-7FD4EA5B273B}"/>
              </a:ext>
            </a:extLst>
          </p:cNvPr>
          <p:cNvSpPr>
            <a:spLocks noGrp="1"/>
          </p:cNvSpPr>
          <p:nvPr>
            <p:ph type="sldNum" sz="quarter" idx="12"/>
          </p:nvPr>
        </p:nvSpPr>
        <p:spPr/>
        <p:txBody>
          <a:bodyPr/>
          <a:lstStyle/>
          <a:p>
            <a:fld id="{8B6D28CC-F2CD-49CA-BA4B-30DEEFCB9624}" type="slidenum">
              <a:rPr lang="en-IN" smtClean="0"/>
              <a:t>25</a:t>
            </a:fld>
            <a:endParaRPr lang="en-IN"/>
          </a:p>
        </p:txBody>
      </p:sp>
      <p:sp>
        <p:nvSpPr>
          <p:cNvPr id="6" name="Subtitle 1">
            <a:extLst>
              <a:ext uri="{FF2B5EF4-FFF2-40B4-BE49-F238E27FC236}">
                <a16:creationId xmlns:a16="http://schemas.microsoft.com/office/drawing/2014/main" id="{706B7255-E3CA-8681-30E1-B25F695876AA}"/>
              </a:ext>
            </a:extLst>
          </p:cNvPr>
          <p:cNvSpPr txBox="1">
            <a:spLocks/>
          </p:cNvSpPr>
          <p:nvPr/>
        </p:nvSpPr>
        <p:spPr>
          <a:xfrm>
            <a:off x="838200" y="3429000"/>
            <a:ext cx="9370672" cy="26321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Times New Roman" panose="02020603050405020304" pitchFamily="18" charset="0"/>
                <a:cs typeface="Times New Roman" panose="02020603050405020304" pitchFamily="18" charset="0"/>
              </a:rPr>
              <a:t>LSTM (Long Short-Term Memory) is a recurrent neural network tailored for sequential data processing.</a:t>
            </a:r>
          </a:p>
          <a:p>
            <a:r>
              <a:rPr lang="en-IN" sz="1400" dirty="0">
                <a:latin typeface="Times New Roman" panose="02020603050405020304" pitchFamily="18" charset="0"/>
                <a:cs typeface="Times New Roman" panose="02020603050405020304" pitchFamily="18" charset="0"/>
              </a:rPr>
              <a:t>It tackles the vanishing gradient problem by incorporating gates to manage information flow.</a:t>
            </a:r>
          </a:p>
          <a:p>
            <a:r>
              <a:rPr lang="en-IN" sz="1400" dirty="0">
                <a:latin typeface="Times New Roman" panose="02020603050405020304" pitchFamily="18" charset="0"/>
                <a:cs typeface="Times New Roman" panose="02020603050405020304" pitchFamily="18" charset="0"/>
              </a:rPr>
              <a:t>Gates control input, output, and memory retention, allowing the network to capture long-term dependencies.</a:t>
            </a:r>
          </a:p>
          <a:p>
            <a:r>
              <a:rPr lang="en-IN" sz="1400" dirty="0">
                <a:latin typeface="Times New Roman" panose="02020603050405020304" pitchFamily="18" charset="0"/>
                <a:cs typeface="Times New Roman" panose="02020603050405020304" pitchFamily="18" charset="0"/>
              </a:rPr>
              <a:t>LSTMs excel in tasks like speech recognition, language translation, and time series prediction due to their capacity to model sequential patterns and overcome RNN limitations.</a:t>
            </a:r>
          </a:p>
        </p:txBody>
      </p:sp>
      <p:sp>
        <p:nvSpPr>
          <p:cNvPr id="7" name="Title 2">
            <a:extLst>
              <a:ext uri="{FF2B5EF4-FFF2-40B4-BE49-F238E27FC236}">
                <a16:creationId xmlns:a16="http://schemas.microsoft.com/office/drawing/2014/main" id="{B88DE9D9-1569-BB0C-3317-B7888DDB1B65}"/>
              </a:ext>
            </a:extLst>
          </p:cNvPr>
          <p:cNvSpPr>
            <a:spLocks noGrp="1"/>
          </p:cNvSpPr>
          <p:nvPr>
            <p:ph type="title"/>
          </p:nvPr>
        </p:nvSpPr>
        <p:spPr>
          <a:xfrm>
            <a:off x="838200" y="688154"/>
            <a:ext cx="10515600" cy="1325563"/>
          </a:xfrm>
        </p:spPr>
        <p:txBody>
          <a:bodyPr/>
          <a:lstStyle/>
          <a:p>
            <a:r>
              <a:rPr lang="en-US" dirty="0"/>
              <a:t>Models used in existing design</a:t>
            </a:r>
            <a:endParaRPr lang="en-IN" dirty="0"/>
          </a:p>
        </p:txBody>
      </p:sp>
      <p:sp>
        <p:nvSpPr>
          <p:cNvPr id="8" name="Text Placeholder 11">
            <a:extLst>
              <a:ext uri="{FF2B5EF4-FFF2-40B4-BE49-F238E27FC236}">
                <a16:creationId xmlns:a16="http://schemas.microsoft.com/office/drawing/2014/main" id="{E0540279-6D3E-B624-AF5D-C9B3A9FB216F}"/>
              </a:ext>
            </a:extLst>
          </p:cNvPr>
          <p:cNvSpPr txBox="1">
            <a:spLocks/>
          </p:cNvSpPr>
          <p:nvPr/>
        </p:nvSpPr>
        <p:spPr>
          <a:xfrm>
            <a:off x="838200" y="2357794"/>
            <a:ext cx="4114800" cy="3651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mj-lt"/>
              </a:rPr>
              <a:t>LONG SHORT-TERM MEMORY (LSTM)</a:t>
            </a:r>
            <a:endParaRPr lang="en-IN" sz="2000" dirty="0">
              <a:latin typeface="+mj-lt"/>
            </a:endParaRPr>
          </a:p>
        </p:txBody>
      </p:sp>
    </p:spTree>
    <p:extLst>
      <p:ext uri="{BB962C8B-B14F-4D97-AF65-F5344CB8AC3E}">
        <p14:creationId xmlns:p14="http://schemas.microsoft.com/office/powerpoint/2010/main" val="10675156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C8B67F-D923-58B0-79D8-7FD4EA5B273B}"/>
              </a:ext>
            </a:extLst>
          </p:cNvPr>
          <p:cNvSpPr>
            <a:spLocks noGrp="1"/>
          </p:cNvSpPr>
          <p:nvPr>
            <p:ph type="sldNum" sz="quarter" idx="12"/>
          </p:nvPr>
        </p:nvSpPr>
        <p:spPr/>
        <p:txBody>
          <a:bodyPr/>
          <a:lstStyle/>
          <a:p>
            <a:fld id="{8B6D28CC-F2CD-49CA-BA4B-30DEEFCB9624}" type="slidenum">
              <a:rPr lang="en-IN" smtClean="0"/>
              <a:t>26</a:t>
            </a:fld>
            <a:endParaRPr lang="en-IN"/>
          </a:p>
        </p:txBody>
      </p:sp>
      <p:sp>
        <p:nvSpPr>
          <p:cNvPr id="6" name="Subtitle 1">
            <a:extLst>
              <a:ext uri="{FF2B5EF4-FFF2-40B4-BE49-F238E27FC236}">
                <a16:creationId xmlns:a16="http://schemas.microsoft.com/office/drawing/2014/main" id="{706B7255-E3CA-8681-30E1-B25F695876AA}"/>
              </a:ext>
            </a:extLst>
          </p:cNvPr>
          <p:cNvSpPr txBox="1">
            <a:spLocks/>
          </p:cNvSpPr>
          <p:nvPr/>
        </p:nvSpPr>
        <p:spPr>
          <a:xfrm>
            <a:off x="838200" y="3066996"/>
            <a:ext cx="9150752" cy="26321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400" dirty="0">
                <a:latin typeface="Times New Roman" panose="02020603050405020304" pitchFamily="18" charset="0"/>
                <a:cs typeface="Times New Roman" panose="02020603050405020304" pitchFamily="18" charset="0"/>
              </a:rPr>
              <a:t>Backpropagation (BP) is a key algorithm for training neural networks. </a:t>
            </a:r>
          </a:p>
          <a:p>
            <a:pPr algn="just"/>
            <a:r>
              <a:rPr lang="en-IN" sz="1400" dirty="0">
                <a:latin typeface="Times New Roman" panose="02020603050405020304" pitchFamily="18" charset="0"/>
                <a:cs typeface="Times New Roman" panose="02020603050405020304" pitchFamily="18" charset="0"/>
              </a:rPr>
              <a:t>It iteratively updates network parameters to minimize the error between predicted and actual outputs.</a:t>
            </a:r>
          </a:p>
          <a:p>
            <a:pPr algn="just"/>
            <a:r>
              <a:rPr lang="en-IN" sz="1400" dirty="0">
                <a:latin typeface="Times New Roman" panose="02020603050405020304" pitchFamily="18" charset="0"/>
                <a:cs typeface="Times New Roman" panose="02020603050405020304" pitchFamily="18" charset="0"/>
              </a:rPr>
              <a:t>This invokes computing gradients of the loss function with respect to each parameter and adjusting them to reduce loss. </a:t>
            </a:r>
          </a:p>
          <a:p>
            <a:pPr algn="just"/>
            <a:r>
              <a:rPr lang="en-IN" sz="1400" dirty="0">
                <a:latin typeface="Times New Roman" panose="02020603050405020304" pitchFamily="18" charset="0"/>
                <a:cs typeface="Times New Roman" panose="02020603050405020304" pitchFamily="18" charset="0"/>
              </a:rPr>
              <a:t>Iteration continues until model converges to an acceptable solution</a:t>
            </a:r>
          </a:p>
        </p:txBody>
      </p:sp>
      <p:sp>
        <p:nvSpPr>
          <p:cNvPr id="7" name="Title 2">
            <a:extLst>
              <a:ext uri="{FF2B5EF4-FFF2-40B4-BE49-F238E27FC236}">
                <a16:creationId xmlns:a16="http://schemas.microsoft.com/office/drawing/2014/main" id="{B88DE9D9-1569-BB0C-3317-B7888DDB1B65}"/>
              </a:ext>
            </a:extLst>
          </p:cNvPr>
          <p:cNvSpPr>
            <a:spLocks noGrp="1"/>
          </p:cNvSpPr>
          <p:nvPr>
            <p:ph type="title"/>
          </p:nvPr>
        </p:nvSpPr>
        <p:spPr>
          <a:xfrm>
            <a:off x="838200" y="688154"/>
            <a:ext cx="10515600" cy="1325563"/>
          </a:xfrm>
        </p:spPr>
        <p:txBody>
          <a:bodyPr/>
          <a:lstStyle/>
          <a:p>
            <a:r>
              <a:rPr lang="en-US" dirty="0"/>
              <a:t>Models used in existing design</a:t>
            </a:r>
            <a:endParaRPr lang="en-IN" dirty="0"/>
          </a:p>
        </p:txBody>
      </p:sp>
      <p:sp>
        <p:nvSpPr>
          <p:cNvPr id="8" name="Text Placeholder 11">
            <a:extLst>
              <a:ext uri="{FF2B5EF4-FFF2-40B4-BE49-F238E27FC236}">
                <a16:creationId xmlns:a16="http://schemas.microsoft.com/office/drawing/2014/main" id="{E0540279-6D3E-B624-AF5D-C9B3A9FB216F}"/>
              </a:ext>
            </a:extLst>
          </p:cNvPr>
          <p:cNvSpPr txBox="1">
            <a:spLocks/>
          </p:cNvSpPr>
          <p:nvPr/>
        </p:nvSpPr>
        <p:spPr>
          <a:xfrm>
            <a:off x="838200" y="2357794"/>
            <a:ext cx="4114800" cy="3651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mj-lt"/>
              </a:rPr>
              <a:t>BACKPROPAGATION (BP)</a:t>
            </a:r>
            <a:endParaRPr lang="en-IN" sz="2000" dirty="0">
              <a:latin typeface="+mj-lt"/>
            </a:endParaRPr>
          </a:p>
        </p:txBody>
      </p:sp>
    </p:spTree>
    <p:extLst>
      <p:ext uri="{BB962C8B-B14F-4D97-AF65-F5344CB8AC3E}">
        <p14:creationId xmlns:p14="http://schemas.microsoft.com/office/powerpoint/2010/main" val="13357260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C8B67F-D923-58B0-79D8-7FD4EA5B273B}"/>
              </a:ext>
            </a:extLst>
          </p:cNvPr>
          <p:cNvSpPr>
            <a:spLocks noGrp="1"/>
          </p:cNvSpPr>
          <p:nvPr>
            <p:ph type="sldNum" sz="quarter" idx="12"/>
          </p:nvPr>
        </p:nvSpPr>
        <p:spPr/>
        <p:txBody>
          <a:bodyPr/>
          <a:lstStyle/>
          <a:p>
            <a:fld id="{8B6D28CC-F2CD-49CA-BA4B-30DEEFCB9624}" type="slidenum">
              <a:rPr lang="en-IN" smtClean="0"/>
              <a:t>27</a:t>
            </a:fld>
            <a:endParaRPr lang="en-IN"/>
          </a:p>
        </p:txBody>
      </p:sp>
      <p:sp>
        <p:nvSpPr>
          <p:cNvPr id="6" name="Subtitle 1">
            <a:extLst>
              <a:ext uri="{FF2B5EF4-FFF2-40B4-BE49-F238E27FC236}">
                <a16:creationId xmlns:a16="http://schemas.microsoft.com/office/drawing/2014/main" id="{706B7255-E3CA-8681-30E1-B25F695876AA}"/>
              </a:ext>
            </a:extLst>
          </p:cNvPr>
          <p:cNvSpPr txBox="1">
            <a:spLocks/>
          </p:cNvSpPr>
          <p:nvPr/>
        </p:nvSpPr>
        <p:spPr>
          <a:xfrm>
            <a:off x="838200" y="3227278"/>
            <a:ext cx="8259501" cy="26321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400" dirty="0">
                <a:latin typeface="Times New Roman" panose="02020603050405020304" pitchFamily="18" charset="0"/>
                <a:cs typeface="Times New Roman" panose="02020603050405020304" pitchFamily="18" charset="0"/>
              </a:rPr>
              <a:t>Support Vector Regression is a supervised algorithm for regression tasks.</a:t>
            </a:r>
          </a:p>
          <a:p>
            <a:pPr algn="just"/>
            <a:r>
              <a:rPr lang="en-IN" sz="1400" dirty="0">
                <a:latin typeface="Times New Roman" panose="02020603050405020304" pitchFamily="18" charset="0"/>
                <a:cs typeface="Times New Roman" panose="02020603050405020304" pitchFamily="18" charset="0"/>
              </a:rPr>
              <a:t>It maps input data points into a high-dimensional feature space.</a:t>
            </a:r>
          </a:p>
          <a:p>
            <a:pPr algn="just"/>
            <a:r>
              <a:rPr lang="en-IN" sz="1400" dirty="0">
                <a:latin typeface="Times New Roman" panose="02020603050405020304" pitchFamily="18" charset="0"/>
                <a:cs typeface="Times New Roman" panose="02020603050405020304" pitchFamily="18" charset="0"/>
              </a:rPr>
              <a:t>SVR finds the optimal hyperplane that maximizes the margin between training data points and the hyperplane.</a:t>
            </a:r>
          </a:p>
          <a:p>
            <a:pPr algn="just"/>
            <a:r>
              <a:rPr lang="en-IN" sz="1400" dirty="0">
                <a:latin typeface="Times New Roman" panose="02020603050405020304" pitchFamily="18" charset="0"/>
                <a:cs typeface="Times New Roman" panose="02020603050405020304" pitchFamily="18" charset="0"/>
              </a:rPr>
              <a:t>Its goal is to minimize margin violations while capturing underlying patterns in the data.</a:t>
            </a:r>
          </a:p>
          <a:p>
            <a:pPr algn="just"/>
            <a:r>
              <a:rPr lang="en-IN" sz="1400" dirty="0">
                <a:latin typeface="Times New Roman" panose="02020603050405020304" pitchFamily="18" charset="0"/>
                <a:cs typeface="Times New Roman" panose="02020603050405020304" pitchFamily="18" charset="0"/>
              </a:rPr>
              <a:t>SVR effectively handles non-linearity using kernel functions to transform data into higher dimensional space.</a:t>
            </a:r>
          </a:p>
        </p:txBody>
      </p:sp>
      <p:sp>
        <p:nvSpPr>
          <p:cNvPr id="7" name="Title 2">
            <a:extLst>
              <a:ext uri="{FF2B5EF4-FFF2-40B4-BE49-F238E27FC236}">
                <a16:creationId xmlns:a16="http://schemas.microsoft.com/office/drawing/2014/main" id="{B88DE9D9-1569-BB0C-3317-B7888DDB1B65}"/>
              </a:ext>
            </a:extLst>
          </p:cNvPr>
          <p:cNvSpPr>
            <a:spLocks noGrp="1"/>
          </p:cNvSpPr>
          <p:nvPr>
            <p:ph type="title"/>
          </p:nvPr>
        </p:nvSpPr>
        <p:spPr>
          <a:xfrm>
            <a:off x="838200" y="688154"/>
            <a:ext cx="10515600" cy="1325563"/>
          </a:xfrm>
        </p:spPr>
        <p:txBody>
          <a:bodyPr/>
          <a:lstStyle/>
          <a:p>
            <a:r>
              <a:rPr lang="en-US" dirty="0"/>
              <a:t>Models used in existing design</a:t>
            </a:r>
            <a:endParaRPr lang="en-IN" dirty="0"/>
          </a:p>
        </p:txBody>
      </p:sp>
      <p:sp>
        <p:nvSpPr>
          <p:cNvPr id="8" name="Text Placeholder 11">
            <a:extLst>
              <a:ext uri="{FF2B5EF4-FFF2-40B4-BE49-F238E27FC236}">
                <a16:creationId xmlns:a16="http://schemas.microsoft.com/office/drawing/2014/main" id="{E0540279-6D3E-B624-AF5D-C9B3A9FB216F}"/>
              </a:ext>
            </a:extLst>
          </p:cNvPr>
          <p:cNvSpPr txBox="1">
            <a:spLocks/>
          </p:cNvSpPr>
          <p:nvPr/>
        </p:nvSpPr>
        <p:spPr>
          <a:xfrm>
            <a:off x="838200" y="2338875"/>
            <a:ext cx="4114800" cy="3651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mj-lt"/>
              </a:rPr>
              <a:t>SUPPORT VECTOR REGRESSION (SVR)</a:t>
            </a:r>
            <a:endParaRPr lang="en-IN" sz="2000" dirty="0">
              <a:latin typeface="+mj-lt"/>
            </a:endParaRPr>
          </a:p>
        </p:txBody>
      </p:sp>
    </p:spTree>
    <p:extLst>
      <p:ext uri="{BB962C8B-B14F-4D97-AF65-F5344CB8AC3E}">
        <p14:creationId xmlns:p14="http://schemas.microsoft.com/office/powerpoint/2010/main" val="19335978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C8B67F-D923-58B0-79D8-7FD4EA5B273B}"/>
              </a:ext>
            </a:extLst>
          </p:cNvPr>
          <p:cNvSpPr>
            <a:spLocks noGrp="1"/>
          </p:cNvSpPr>
          <p:nvPr>
            <p:ph type="sldNum" sz="quarter" idx="12"/>
          </p:nvPr>
        </p:nvSpPr>
        <p:spPr/>
        <p:txBody>
          <a:bodyPr/>
          <a:lstStyle/>
          <a:p>
            <a:fld id="{8B6D28CC-F2CD-49CA-BA4B-30DEEFCB9624}" type="slidenum">
              <a:rPr lang="en-IN" smtClean="0"/>
              <a:t>28</a:t>
            </a:fld>
            <a:endParaRPr lang="en-IN"/>
          </a:p>
        </p:txBody>
      </p:sp>
      <p:sp>
        <p:nvSpPr>
          <p:cNvPr id="6" name="Subtitle 1">
            <a:extLst>
              <a:ext uri="{FF2B5EF4-FFF2-40B4-BE49-F238E27FC236}">
                <a16:creationId xmlns:a16="http://schemas.microsoft.com/office/drawing/2014/main" id="{706B7255-E3CA-8681-30E1-B25F695876AA}"/>
              </a:ext>
            </a:extLst>
          </p:cNvPr>
          <p:cNvSpPr txBox="1">
            <a:spLocks/>
          </p:cNvSpPr>
          <p:nvPr/>
        </p:nvSpPr>
        <p:spPr>
          <a:xfrm>
            <a:off x="838200" y="3066996"/>
            <a:ext cx="7356676" cy="26321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400" dirty="0">
                <a:latin typeface="Times New Roman" panose="02020603050405020304" pitchFamily="18" charset="0"/>
                <a:cs typeface="Times New Roman" panose="02020603050405020304" pitchFamily="18" charset="0"/>
              </a:rPr>
              <a:t>Gated Recurrent Unit is a type of recurrent neural network architecture.</a:t>
            </a:r>
          </a:p>
          <a:p>
            <a:pPr algn="just"/>
            <a:r>
              <a:rPr lang="en-IN" sz="1400" dirty="0">
                <a:latin typeface="Times New Roman" panose="02020603050405020304" pitchFamily="18" charset="0"/>
                <a:cs typeface="Times New Roman" panose="02020603050405020304" pitchFamily="18" charset="0"/>
              </a:rPr>
              <a:t>It addresses limitations of traditional RNNs like vanishing and exploding gradients.</a:t>
            </a:r>
          </a:p>
          <a:p>
            <a:pPr algn="just"/>
            <a:r>
              <a:rPr lang="en-IN" sz="1400" dirty="0">
                <a:latin typeface="Times New Roman" panose="02020603050405020304" pitchFamily="18" charset="0"/>
                <a:cs typeface="Times New Roman" panose="02020603050405020304" pitchFamily="18" charset="0"/>
              </a:rPr>
              <a:t>Similar to LSTM but with a simpler architecture and fewer parameters.</a:t>
            </a:r>
          </a:p>
          <a:p>
            <a:pPr algn="just"/>
            <a:r>
              <a:rPr lang="en-IN" sz="1400" dirty="0">
                <a:latin typeface="Times New Roman" panose="02020603050405020304" pitchFamily="18" charset="0"/>
                <a:cs typeface="Times New Roman" panose="02020603050405020304" pitchFamily="18" charset="0"/>
              </a:rPr>
              <a:t>Combines memory cell and hidden state into a single vector</a:t>
            </a:r>
          </a:p>
          <a:p>
            <a:pPr algn="just"/>
            <a:r>
              <a:rPr lang="en-IN" sz="1400" dirty="0">
                <a:latin typeface="Times New Roman" panose="02020603050405020304" pitchFamily="18" charset="0"/>
                <a:cs typeface="Times New Roman" panose="02020603050405020304" pitchFamily="18" charset="0"/>
              </a:rPr>
              <a:t>Uses two gates, the update gate and the reset gate, to control information flow.</a:t>
            </a:r>
          </a:p>
          <a:p>
            <a:pPr algn="just"/>
            <a:r>
              <a:rPr lang="en-IN" sz="1400" dirty="0">
                <a:latin typeface="Times New Roman" panose="02020603050405020304" pitchFamily="18" charset="0"/>
                <a:cs typeface="Times New Roman" panose="02020603050405020304" pitchFamily="18" charset="0"/>
              </a:rPr>
              <a:t>GRU is computationally more efficient compared to LSTM.</a:t>
            </a:r>
          </a:p>
        </p:txBody>
      </p:sp>
      <p:sp>
        <p:nvSpPr>
          <p:cNvPr id="7" name="Title 2">
            <a:extLst>
              <a:ext uri="{FF2B5EF4-FFF2-40B4-BE49-F238E27FC236}">
                <a16:creationId xmlns:a16="http://schemas.microsoft.com/office/drawing/2014/main" id="{B88DE9D9-1569-BB0C-3317-B7888DDB1B65}"/>
              </a:ext>
            </a:extLst>
          </p:cNvPr>
          <p:cNvSpPr>
            <a:spLocks noGrp="1"/>
          </p:cNvSpPr>
          <p:nvPr>
            <p:ph type="title"/>
          </p:nvPr>
        </p:nvSpPr>
        <p:spPr>
          <a:xfrm>
            <a:off x="838200" y="688154"/>
            <a:ext cx="10515600" cy="1325563"/>
          </a:xfrm>
        </p:spPr>
        <p:txBody>
          <a:bodyPr/>
          <a:lstStyle/>
          <a:p>
            <a:r>
              <a:rPr lang="en-US" dirty="0"/>
              <a:t>Models used in our design</a:t>
            </a:r>
            <a:endParaRPr lang="en-IN" dirty="0"/>
          </a:p>
        </p:txBody>
      </p:sp>
      <p:sp>
        <p:nvSpPr>
          <p:cNvPr id="8" name="Text Placeholder 11">
            <a:extLst>
              <a:ext uri="{FF2B5EF4-FFF2-40B4-BE49-F238E27FC236}">
                <a16:creationId xmlns:a16="http://schemas.microsoft.com/office/drawing/2014/main" id="{E0540279-6D3E-B624-AF5D-C9B3A9FB216F}"/>
              </a:ext>
            </a:extLst>
          </p:cNvPr>
          <p:cNvSpPr txBox="1">
            <a:spLocks/>
          </p:cNvSpPr>
          <p:nvPr/>
        </p:nvSpPr>
        <p:spPr>
          <a:xfrm>
            <a:off x="838200" y="2357794"/>
            <a:ext cx="4114800" cy="3651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mj-lt"/>
              </a:rPr>
              <a:t>GATED RECURRENT UNIT (GRU)</a:t>
            </a:r>
            <a:endParaRPr lang="en-IN" sz="2000" dirty="0">
              <a:latin typeface="+mj-lt"/>
            </a:endParaRPr>
          </a:p>
        </p:txBody>
      </p:sp>
    </p:spTree>
    <p:extLst>
      <p:ext uri="{BB962C8B-B14F-4D97-AF65-F5344CB8AC3E}">
        <p14:creationId xmlns:p14="http://schemas.microsoft.com/office/powerpoint/2010/main" val="10697971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C8B67F-D923-58B0-79D8-7FD4EA5B273B}"/>
              </a:ext>
            </a:extLst>
          </p:cNvPr>
          <p:cNvSpPr>
            <a:spLocks noGrp="1"/>
          </p:cNvSpPr>
          <p:nvPr>
            <p:ph type="sldNum" sz="quarter" idx="12"/>
          </p:nvPr>
        </p:nvSpPr>
        <p:spPr/>
        <p:txBody>
          <a:bodyPr/>
          <a:lstStyle/>
          <a:p>
            <a:fld id="{8B6D28CC-F2CD-49CA-BA4B-30DEEFCB9624}" type="slidenum">
              <a:rPr lang="en-IN" smtClean="0"/>
              <a:t>29</a:t>
            </a:fld>
            <a:endParaRPr lang="en-IN"/>
          </a:p>
        </p:txBody>
      </p:sp>
      <p:sp>
        <p:nvSpPr>
          <p:cNvPr id="6" name="Subtitle 1">
            <a:extLst>
              <a:ext uri="{FF2B5EF4-FFF2-40B4-BE49-F238E27FC236}">
                <a16:creationId xmlns:a16="http://schemas.microsoft.com/office/drawing/2014/main" id="{706B7255-E3CA-8681-30E1-B25F695876AA}"/>
              </a:ext>
            </a:extLst>
          </p:cNvPr>
          <p:cNvSpPr txBox="1">
            <a:spLocks/>
          </p:cNvSpPr>
          <p:nvPr/>
        </p:nvSpPr>
        <p:spPr>
          <a:xfrm>
            <a:off x="838200" y="3066996"/>
            <a:ext cx="7356676" cy="26321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IN" sz="1400" dirty="0">
              <a:latin typeface="Times New Roman" panose="02020603050405020304" pitchFamily="18" charset="0"/>
              <a:cs typeface="Times New Roman" panose="02020603050405020304" pitchFamily="18" charset="0"/>
            </a:endParaRPr>
          </a:p>
        </p:txBody>
      </p:sp>
      <p:sp>
        <p:nvSpPr>
          <p:cNvPr id="7" name="Title 2">
            <a:extLst>
              <a:ext uri="{FF2B5EF4-FFF2-40B4-BE49-F238E27FC236}">
                <a16:creationId xmlns:a16="http://schemas.microsoft.com/office/drawing/2014/main" id="{B88DE9D9-1569-BB0C-3317-B7888DDB1B65}"/>
              </a:ext>
            </a:extLst>
          </p:cNvPr>
          <p:cNvSpPr>
            <a:spLocks noGrp="1"/>
          </p:cNvSpPr>
          <p:nvPr>
            <p:ph type="title"/>
          </p:nvPr>
        </p:nvSpPr>
        <p:spPr>
          <a:xfrm>
            <a:off x="838200" y="688154"/>
            <a:ext cx="10515600" cy="1325563"/>
          </a:xfrm>
        </p:spPr>
        <p:txBody>
          <a:bodyPr/>
          <a:lstStyle/>
          <a:p>
            <a:r>
              <a:rPr lang="en-US" dirty="0"/>
              <a:t>Models used in our design</a:t>
            </a:r>
            <a:endParaRPr lang="en-IN" dirty="0"/>
          </a:p>
        </p:txBody>
      </p:sp>
      <p:sp>
        <p:nvSpPr>
          <p:cNvPr id="8" name="Text Placeholder 11">
            <a:extLst>
              <a:ext uri="{FF2B5EF4-FFF2-40B4-BE49-F238E27FC236}">
                <a16:creationId xmlns:a16="http://schemas.microsoft.com/office/drawing/2014/main" id="{E0540279-6D3E-B624-AF5D-C9B3A9FB216F}"/>
              </a:ext>
            </a:extLst>
          </p:cNvPr>
          <p:cNvSpPr txBox="1">
            <a:spLocks/>
          </p:cNvSpPr>
          <p:nvPr/>
        </p:nvSpPr>
        <p:spPr>
          <a:xfrm>
            <a:off x="838200" y="2357794"/>
            <a:ext cx="4114800" cy="3651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mj-lt"/>
              </a:rPr>
              <a:t>GATED RECURRENT UNIT (GRU)</a:t>
            </a:r>
            <a:endParaRPr lang="en-IN" sz="2000" dirty="0">
              <a:latin typeface="+mj-lt"/>
            </a:endParaRPr>
          </a:p>
        </p:txBody>
      </p:sp>
      <p:pic>
        <p:nvPicPr>
          <p:cNvPr id="10" name="Content Placeholder 9">
            <a:extLst>
              <a:ext uri="{FF2B5EF4-FFF2-40B4-BE49-F238E27FC236}">
                <a16:creationId xmlns:a16="http://schemas.microsoft.com/office/drawing/2014/main" id="{C62E8FD9-3FBC-D93C-0C03-F0BCE79B8FCC}"/>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838200" y="3044576"/>
            <a:ext cx="10515600" cy="2280914"/>
          </a:xfrm>
        </p:spPr>
      </p:pic>
    </p:spTree>
    <p:extLst>
      <p:ext uri="{BB962C8B-B14F-4D97-AF65-F5344CB8AC3E}">
        <p14:creationId xmlns:p14="http://schemas.microsoft.com/office/powerpoint/2010/main" val="12423642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219C0-F3AD-6B9F-7B71-8C6B77D64EB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E07467E-645C-F177-F92A-E9399C0BE21D}"/>
              </a:ext>
            </a:extLst>
          </p:cNvPr>
          <p:cNvSpPr>
            <a:spLocks noGrp="1"/>
          </p:cNvSpPr>
          <p:nvPr>
            <p:ph idx="1"/>
          </p:nvPr>
        </p:nvSpPr>
        <p:spPr>
          <a:xfrm>
            <a:off x="1333499" y="2924175"/>
            <a:ext cx="4208885" cy="2519363"/>
          </a:xfrm>
        </p:spPr>
        <p:txBody>
          <a:bodyPr>
            <a:normAutofit/>
          </a:bodyPr>
          <a:lstStyle/>
          <a:p>
            <a:pPr algn="just"/>
            <a:r>
              <a:rPr lang="en-IN" dirty="0">
                <a:latin typeface="Times New Roman" panose="02020603050405020304" pitchFamily="18" charset="0"/>
                <a:cs typeface="Times New Roman" panose="02020603050405020304" pitchFamily="18" charset="0"/>
              </a:rPr>
              <a:t>Our project focuses on lack of traffic speed data and proposes a method for traffic speed forecasting based on the multitemporal traffic flow volumes of the previous and later moment states.</a:t>
            </a:r>
          </a:p>
          <a:p>
            <a:pPr algn="just"/>
            <a:r>
              <a:rPr lang="en-IN" dirty="0">
                <a:latin typeface="Times New Roman" panose="02020603050405020304" pitchFamily="18" charset="0"/>
                <a:cs typeface="Times New Roman" panose="02020603050405020304" pitchFamily="18" charset="0"/>
              </a:rPr>
              <a:t>It helps traffic management departments improve efficacy of road monitoring and people by providing them better driving routes to arrive safely and smoothly to their destination.</a:t>
            </a:r>
          </a:p>
          <a:p>
            <a:endParaRPr lang="en-IN" dirty="0"/>
          </a:p>
        </p:txBody>
      </p:sp>
      <p:sp>
        <p:nvSpPr>
          <p:cNvPr id="5" name="Slide Number Placeholder 4">
            <a:extLst>
              <a:ext uri="{FF2B5EF4-FFF2-40B4-BE49-F238E27FC236}">
                <a16:creationId xmlns:a16="http://schemas.microsoft.com/office/drawing/2014/main" id="{BCA98813-F735-5A36-56B0-E11A298FD182}"/>
              </a:ext>
            </a:extLst>
          </p:cNvPr>
          <p:cNvSpPr>
            <a:spLocks noGrp="1"/>
          </p:cNvSpPr>
          <p:nvPr>
            <p:ph type="sldNum" sz="quarter" idx="12"/>
          </p:nvPr>
        </p:nvSpPr>
        <p:spPr>
          <a:xfrm>
            <a:off x="10378893" y="6356350"/>
            <a:ext cx="987552" cy="365125"/>
          </a:xfrm>
        </p:spPr>
        <p:txBody>
          <a:bodyPr/>
          <a:lstStyle/>
          <a:p>
            <a:fld id="{8B6D28CC-F2CD-49CA-BA4B-30DEEFCB9624}" type="slidenum">
              <a:rPr lang="en-IN" smtClean="0"/>
              <a:t>3</a:t>
            </a:fld>
            <a:endParaRPr lang="en-IN" dirty="0"/>
          </a:p>
        </p:txBody>
      </p:sp>
    </p:spTree>
    <p:extLst>
      <p:ext uri="{BB962C8B-B14F-4D97-AF65-F5344CB8AC3E}">
        <p14:creationId xmlns:p14="http://schemas.microsoft.com/office/powerpoint/2010/main" val="41667768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C8B67F-D923-58B0-79D8-7FD4EA5B273B}"/>
              </a:ext>
            </a:extLst>
          </p:cNvPr>
          <p:cNvSpPr>
            <a:spLocks noGrp="1"/>
          </p:cNvSpPr>
          <p:nvPr>
            <p:ph type="sldNum" sz="quarter" idx="12"/>
          </p:nvPr>
        </p:nvSpPr>
        <p:spPr/>
        <p:txBody>
          <a:bodyPr/>
          <a:lstStyle/>
          <a:p>
            <a:fld id="{8B6D28CC-F2CD-49CA-BA4B-30DEEFCB9624}" type="slidenum">
              <a:rPr lang="en-IN" smtClean="0"/>
              <a:t>30</a:t>
            </a:fld>
            <a:endParaRPr lang="en-IN"/>
          </a:p>
        </p:txBody>
      </p:sp>
      <p:sp>
        <p:nvSpPr>
          <p:cNvPr id="6" name="Subtitle 1">
            <a:extLst>
              <a:ext uri="{FF2B5EF4-FFF2-40B4-BE49-F238E27FC236}">
                <a16:creationId xmlns:a16="http://schemas.microsoft.com/office/drawing/2014/main" id="{706B7255-E3CA-8681-30E1-B25F695876AA}"/>
              </a:ext>
            </a:extLst>
          </p:cNvPr>
          <p:cNvSpPr txBox="1">
            <a:spLocks/>
          </p:cNvSpPr>
          <p:nvPr/>
        </p:nvSpPr>
        <p:spPr>
          <a:xfrm>
            <a:off x="838200" y="3066996"/>
            <a:ext cx="9393820" cy="26321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Times New Roman" panose="02020603050405020304" pitchFamily="18" charset="0"/>
                <a:cs typeface="Times New Roman" panose="02020603050405020304" pitchFamily="18" charset="0"/>
              </a:rPr>
              <a:t>Stacked Autoencoder is an artificial neural network for unsupervised learning tasks like feature learning and dimensionality reduction.</a:t>
            </a:r>
          </a:p>
          <a:p>
            <a:r>
              <a:rPr lang="en-IN" sz="1400" dirty="0">
                <a:latin typeface="Times New Roman" panose="02020603050405020304" pitchFamily="18" charset="0"/>
                <a:cs typeface="Times New Roman" panose="02020603050405020304" pitchFamily="18" charset="0"/>
              </a:rPr>
              <a:t>Comprises multiple layers of autoencoder units.</a:t>
            </a:r>
          </a:p>
          <a:p>
            <a:r>
              <a:rPr lang="en-IN" sz="1400" dirty="0">
                <a:latin typeface="Times New Roman" panose="02020603050405020304" pitchFamily="18" charset="0"/>
                <a:cs typeface="Times New Roman" panose="02020603050405020304" pitchFamily="18" charset="0"/>
              </a:rPr>
              <a:t>Each layer learns to reconstruct input data from the previous layer.</a:t>
            </a:r>
          </a:p>
          <a:p>
            <a:r>
              <a:rPr lang="en-IN" sz="1400" dirty="0">
                <a:latin typeface="Times New Roman" panose="02020603050405020304" pitchFamily="18" charset="0"/>
                <a:cs typeface="Times New Roman" panose="02020603050405020304" pitchFamily="18" charset="0"/>
              </a:rPr>
              <a:t>Trained layer by layer in an unsupervised manner.</a:t>
            </a:r>
          </a:p>
          <a:p>
            <a:r>
              <a:rPr lang="en-IN" sz="1400" dirty="0">
                <a:latin typeface="Times New Roman" panose="02020603050405020304" pitchFamily="18" charset="0"/>
                <a:cs typeface="Times New Roman" panose="02020603050405020304" pitchFamily="18" charset="0"/>
              </a:rPr>
              <a:t>Learns increasingly abstract representations of input data.</a:t>
            </a:r>
          </a:p>
        </p:txBody>
      </p:sp>
      <p:sp>
        <p:nvSpPr>
          <p:cNvPr id="7" name="Title 2">
            <a:extLst>
              <a:ext uri="{FF2B5EF4-FFF2-40B4-BE49-F238E27FC236}">
                <a16:creationId xmlns:a16="http://schemas.microsoft.com/office/drawing/2014/main" id="{B88DE9D9-1569-BB0C-3317-B7888DDB1B65}"/>
              </a:ext>
            </a:extLst>
          </p:cNvPr>
          <p:cNvSpPr>
            <a:spLocks noGrp="1"/>
          </p:cNvSpPr>
          <p:nvPr>
            <p:ph type="title"/>
          </p:nvPr>
        </p:nvSpPr>
        <p:spPr>
          <a:xfrm>
            <a:off x="838200" y="688154"/>
            <a:ext cx="10515600" cy="1325563"/>
          </a:xfrm>
        </p:spPr>
        <p:txBody>
          <a:bodyPr/>
          <a:lstStyle/>
          <a:p>
            <a:r>
              <a:rPr lang="en-US" dirty="0"/>
              <a:t>Models used in our design</a:t>
            </a:r>
            <a:endParaRPr lang="en-IN" dirty="0"/>
          </a:p>
        </p:txBody>
      </p:sp>
      <p:sp>
        <p:nvSpPr>
          <p:cNvPr id="8" name="Text Placeholder 11">
            <a:extLst>
              <a:ext uri="{FF2B5EF4-FFF2-40B4-BE49-F238E27FC236}">
                <a16:creationId xmlns:a16="http://schemas.microsoft.com/office/drawing/2014/main" id="{E0540279-6D3E-B624-AF5D-C9B3A9FB216F}"/>
              </a:ext>
            </a:extLst>
          </p:cNvPr>
          <p:cNvSpPr txBox="1">
            <a:spLocks/>
          </p:cNvSpPr>
          <p:nvPr/>
        </p:nvSpPr>
        <p:spPr>
          <a:xfrm>
            <a:off x="838200" y="2357794"/>
            <a:ext cx="4114800" cy="3651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mj-lt"/>
              </a:rPr>
              <a:t>STACKED AUTOENCODER (SAE)</a:t>
            </a:r>
            <a:endParaRPr lang="en-IN" sz="2000" dirty="0">
              <a:latin typeface="+mj-lt"/>
            </a:endParaRPr>
          </a:p>
        </p:txBody>
      </p:sp>
    </p:spTree>
    <p:extLst>
      <p:ext uri="{BB962C8B-B14F-4D97-AF65-F5344CB8AC3E}">
        <p14:creationId xmlns:p14="http://schemas.microsoft.com/office/powerpoint/2010/main" val="14540345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C8B67F-D923-58B0-79D8-7FD4EA5B273B}"/>
              </a:ext>
            </a:extLst>
          </p:cNvPr>
          <p:cNvSpPr>
            <a:spLocks noGrp="1"/>
          </p:cNvSpPr>
          <p:nvPr>
            <p:ph type="sldNum" sz="quarter" idx="12"/>
          </p:nvPr>
        </p:nvSpPr>
        <p:spPr/>
        <p:txBody>
          <a:bodyPr/>
          <a:lstStyle/>
          <a:p>
            <a:fld id="{8B6D28CC-F2CD-49CA-BA4B-30DEEFCB9624}" type="slidenum">
              <a:rPr lang="en-IN" smtClean="0"/>
              <a:t>31</a:t>
            </a:fld>
            <a:endParaRPr lang="en-IN"/>
          </a:p>
        </p:txBody>
      </p:sp>
      <p:sp>
        <p:nvSpPr>
          <p:cNvPr id="6" name="Subtitle 1">
            <a:extLst>
              <a:ext uri="{FF2B5EF4-FFF2-40B4-BE49-F238E27FC236}">
                <a16:creationId xmlns:a16="http://schemas.microsoft.com/office/drawing/2014/main" id="{706B7255-E3CA-8681-30E1-B25F695876AA}"/>
              </a:ext>
            </a:extLst>
          </p:cNvPr>
          <p:cNvSpPr txBox="1">
            <a:spLocks/>
          </p:cNvSpPr>
          <p:nvPr/>
        </p:nvSpPr>
        <p:spPr>
          <a:xfrm>
            <a:off x="838200" y="3066996"/>
            <a:ext cx="9393820" cy="26321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1400" dirty="0">
              <a:latin typeface="Times New Roman" panose="02020603050405020304" pitchFamily="18" charset="0"/>
              <a:cs typeface="Times New Roman" panose="02020603050405020304" pitchFamily="18" charset="0"/>
            </a:endParaRPr>
          </a:p>
        </p:txBody>
      </p:sp>
      <p:sp>
        <p:nvSpPr>
          <p:cNvPr id="7" name="Title 2">
            <a:extLst>
              <a:ext uri="{FF2B5EF4-FFF2-40B4-BE49-F238E27FC236}">
                <a16:creationId xmlns:a16="http://schemas.microsoft.com/office/drawing/2014/main" id="{B88DE9D9-1569-BB0C-3317-B7888DDB1B65}"/>
              </a:ext>
            </a:extLst>
          </p:cNvPr>
          <p:cNvSpPr>
            <a:spLocks noGrp="1"/>
          </p:cNvSpPr>
          <p:nvPr>
            <p:ph type="title"/>
          </p:nvPr>
        </p:nvSpPr>
        <p:spPr>
          <a:xfrm>
            <a:off x="838200" y="688154"/>
            <a:ext cx="10515600" cy="1325563"/>
          </a:xfrm>
        </p:spPr>
        <p:txBody>
          <a:bodyPr/>
          <a:lstStyle/>
          <a:p>
            <a:r>
              <a:rPr lang="en-US" dirty="0"/>
              <a:t>Models used in our design</a:t>
            </a:r>
            <a:endParaRPr lang="en-IN" dirty="0"/>
          </a:p>
        </p:txBody>
      </p:sp>
      <p:sp>
        <p:nvSpPr>
          <p:cNvPr id="8" name="Text Placeholder 11">
            <a:extLst>
              <a:ext uri="{FF2B5EF4-FFF2-40B4-BE49-F238E27FC236}">
                <a16:creationId xmlns:a16="http://schemas.microsoft.com/office/drawing/2014/main" id="{E0540279-6D3E-B624-AF5D-C9B3A9FB216F}"/>
              </a:ext>
            </a:extLst>
          </p:cNvPr>
          <p:cNvSpPr txBox="1">
            <a:spLocks/>
          </p:cNvSpPr>
          <p:nvPr/>
        </p:nvSpPr>
        <p:spPr>
          <a:xfrm>
            <a:off x="838200" y="2357794"/>
            <a:ext cx="4114800" cy="3651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mj-lt"/>
              </a:rPr>
              <a:t>STACKED AUTOENCODER (SAE)</a:t>
            </a:r>
            <a:endParaRPr lang="en-IN" sz="2000" dirty="0">
              <a:latin typeface="+mj-lt"/>
            </a:endParaRPr>
          </a:p>
        </p:txBody>
      </p:sp>
      <p:pic>
        <p:nvPicPr>
          <p:cNvPr id="10" name="Picture 9">
            <a:extLst>
              <a:ext uri="{FF2B5EF4-FFF2-40B4-BE49-F238E27FC236}">
                <a16:creationId xmlns:a16="http://schemas.microsoft.com/office/drawing/2014/main" id="{1FC2281F-A6DA-0D98-90F6-9832DE62F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14714"/>
            <a:ext cx="12192000" cy="3536692"/>
          </a:xfrm>
          <a:prstGeom prst="rect">
            <a:avLst/>
          </a:prstGeom>
        </p:spPr>
      </p:pic>
    </p:spTree>
    <p:extLst>
      <p:ext uri="{BB962C8B-B14F-4D97-AF65-F5344CB8AC3E}">
        <p14:creationId xmlns:p14="http://schemas.microsoft.com/office/powerpoint/2010/main" val="5786619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C8B67F-D923-58B0-79D8-7FD4EA5B273B}"/>
              </a:ext>
            </a:extLst>
          </p:cNvPr>
          <p:cNvSpPr>
            <a:spLocks noGrp="1"/>
          </p:cNvSpPr>
          <p:nvPr>
            <p:ph type="sldNum" sz="quarter" idx="12"/>
          </p:nvPr>
        </p:nvSpPr>
        <p:spPr/>
        <p:txBody>
          <a:bodyPr/>
          <a:lstStyle/>
          <a:p>
            <a:fld id="{8B6D28CC-F2CD-49CA-BA4B-30DEEFCB9624}" type="slidenum">
              <a:rPr lang="en-IN" smtClean="0"/>
              <a:t>32</a:t>
            </a:fld>
            <a:endParaRPr lang="en-IN"/>
          </a:p>
        </p:txBody>
      </p:sp>
      <p:sp>
        <p:nvSpPr>
          <p:cNvPr id="6" name="Subtitle 1">
            <a:extLst>
              <a:ext uri="{FF2B5EF4-FFF2-40B4-BE49-F238E27FC236}">
                <a16:creationId xmlns:a16="http://schemas.microsoft.com/office/drawing/2014/main" id="{706B7255-E3CA-8681-30E1-B25F695876AA}"/>
              </a:ext>
            </a:extLst>
          </p:cNvPr>
          <p:cNvSpPr txBox="1">
            <a:spLocks/>
          </p:cNvSpPr>
          <p:nvPr/>
        </p:nvSpPr>
        <p:spPr>
          <a:xfrm>
            <a:off x="838200" y="3066996"/>
            <a:ext cx="6986286" cy="26321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400" dirty="0">
                <a:latin typeface="Times New Roman" panose="02020603050405020304" pitchFamily="18" charset="0"/>
                <a:cs typeface="Times New Roman" panose="02020603050405020304" pitchFamily="18" charset="0"/>
              </a:rPr>
              <a:t>Random Forest is an ensemble learning algorithm for classification and regression tasks.</a:t>
            </a:r>
          </a:p>
          <a:p>
            <a:pPr algn="just"/>
            <a:r>
              <a:rPr lang="en-IN" sz="1400" dirty="0">
                <a:latin typeface="Times New Roman" panose="02020603050405020304" pitchFamily="18" charset="0"/>
                <a:cs typeface="Times New Roman" panose="02020603050405020304" pitchFamily="18" charset="0"/>
              </a:rPr>
              <a:t>Constructs multiple decision trees during training.</a:t>
            </a:r>
          </a:p>
          <a:p>
            <a:pPr algn="just"/>
            <a:r>
              <a:rPr lang="en-IN" sz="1400" dirty="0">
                <a:latin typeface="Times New Roman" panose="02020603050405020304" pitchFamily="18" charset="0"/>
                <a:cs typeface="Times New Roman" panose="02020603050405020304" pitchFamily="18" charset="0"/>
              </a:rPr>
              <a:t>Outputs the mode or average of predictions from individual trees.</a:t>
            </a:r>
          </a:p>
          <a:p>
            <a:pPr algn="just"/>
            <a:r>
              <a:rPr lang="en-IN" sz="1400" dirty="0">
                <a:latin typeface="Times New Roman" panose="02020603050405020304" pitchFamily="18" charset="0"/>
                <a:cs typeface="Times New Roman" panose="02020603050405020304" pitchFamily="18" charset="0"/>
              </a:rPr>
              <a:t>Each decision tree is trained on a random subset of the training data and features.</a:t>
            </a:r>
          </a:p>
          <a:p>
            <a:pPr algn="just"/>
            <a:r>
              <a:rPr lang="en-IN" sz="1400" dirty="0">
                <a:latin typeface="Times New Roman" panose="02020603050405020304" pitchFamily="18" charset="0"/>
                <a:cs typeface="Times New Roman" panose="02020603050405020304" pitchFamily="18" charset="0"/>
              </a:rPr>
              <a:t>Helps to reduce overfitting and improve generalization performance</a:t>
            </a:r>
          </a:p>
        </p:txBody>
      </p:sp>
      <p:sp>
        <p:nvSpPr>
          <p:cNvPr id="7" name="Title 2">
            <a:extLst>
              <a:ext uri="{FF2B5EF4-FFF2-40B4-BE49-F238E27FC236}">
                <a16:creationId xmlns:a16="http://schemas.microsoft.com/office/drawing/2014/main" id="{B88DE9D9-1569-BB0C-3317-B7888DDB1B65}"/>
              </a:ext>
            </a:extLst>
          </p:cNvPr>
          <p:cNvSpPr>
            <a:spLocks noGrp="1"/>
          </p:cNvSpPr>
          <p:nvPr>
            <p:ph type="title"/>
          </p:nvPr>
        </p:nvSpPr>
        <p:spPr>
          <a:xfrm>
            <a:off x="838200" y="688154"/>
            <a:ext cx="10515600" cy="1325563"/>
          </a:xfrm>
        </p:spPr>
        <p:txBody>
          <a:bodyPr/>
          <a:lstStyle/>
          <a:p>
            <a:r>
              <a:rPr lang="en-US" dirty="0"/>
              <a:t>Models used in our design</a:t>
            </a:r>
            <a:endParaRPr lang="en-IN" dirty="0"/>
          </a:p>
        </p:txBody>
      </p:sp>
      <p:sp>
        <p:nvSpPr>
          <p:cNvPr id="8" name="Text Placeholder 11">
            <a:extLst>
              <a:ext uri="{FF2B5EF4-FFF2-40B4-BE49-F238E27FC236}">
                <a16:creationId xmlns:a16="http://schemas.microsoft.com/office/drawing/2014/main" id="{E0540279-6D3E-B624-AF5D-C9B3A9FB216F}"/>
              </a:ext>
            </a:extLst>
          </p:cNvPr>
          <p:cNvSpPr txBox="1">
            <a:spLocks/>
          </p:cNvSpPr>
          <p:nvPr/>
        </p:nvSpPr>
        <p:spPr>
          <a:xfrm>
            <a:off x="838200" y="2357794"/>
            <a:ext cx="4114800" cy="3651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mj-lt"/>
              </a:rPr>
              <a:t>RANDOM FOREST (RF)</a:t>
            </a:r>
            <a:endParaRPr lang="en-IN" sz="2000" dirty="0">
              <a:latin typeface="+mj-lt"/>
            </a:endParaRPr>
          </a:p>
        </p:txBody>
      </p:sp>
    </p:spTree>
    <p:extLst>
      <p:ext uri="{BB962C8B-B14F-4D97-AF65-F5344CB8AC3E}">
        <p14:creationId xmlns:p14="http://schemas.microsoft.com/office/powerpoint/2010/main" val="2412988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C8B67F-D923-58B0-79D8-7FD4EA5B273B}"/>
              </a:ext>
            </a:extLst>
          </p:cNvPr>
          <p:cNvSpPr>
            <a:spLocks noGrp="1"/>
          </p:cNvSpPr>
          <p:nvPr>
            <p:ph type="sldNum" sz="quarter" idx="12"/>
          </p:nvPr>
        </p:nvSpPr>
        <p:spPr/>
        <p:txBody>
          <a:bodyPr/>
          <a:lstStyle/>
          <a:p>
            <a:fld id="{8B6D28CC-F2CD-49CA-BA4B-30DEEFCB9624}" type="slidenum">
              <a:rPr lang="en-IN" smtClean="0"/>
              <a:t>33</a:t>
            </a:fld>
            <a:endParaRPr lang="en-IN"/>
          </a:p>
        </p:txBody>
      </p:sp>
      <p:sp>
        <p:nvSpPr>
          <p:cNvPr id="6" name="Subtitle 1">
            <a:extLst>
              <a:ext uri="{FF2B5EF4-FFF2-40B4-BE49-F238E27FC236}">
                <a16:creationId xmlns:a16="http://schemas.microsoft.com/office/drawing/2014/main" id="{706B7255-E3CA-8681-30E1-B25F695876AA}"/>
              </a:ext>
            </a:extLst>
          </p:cNvPr>
          <p:cNvSpPr txBox="1">
            <a:spLocks/>
          </p:cNvSpPr>
          <p:nvPr/>
        </p:nvSpPr>
        <p:spPr>
          <a:xfrm>
            <a:off x="838200" y="3066996"/>
            <a:ext cx="6986286" cy="26321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IN" sz="1400" dirty="0">
              <a:latin typeface="Times New Roman" panose="02020603050405020304" pitchFamily="18" charset="0"/>
              <a:cs typeface="Times New Roman" panose="02020603050405020304" pitchFamily="18" charset="0"/>
            </a:endParaRPr>
          </a:p>
        </p:txBody>
      </p:sp>
      <p:sp>
        <p:nvSpPr>
          <p:cNvPr id="7" name="Title 2">
            <a:extLst>
              <a:ext uri="{FF2B5EF4-FFF2-40B4-BE49-F238E27FC236}">
                <a16:creationId xmlns:a16="http://schemas.microsoft.com/office/drawing/2014/main" id="{B88DE9D9-1569-BB0C-3317-B7888DDB1B65}"/>
              </a:ext>
            </a:extLst>
          </p:cNvPr>
          <p:cNvSpPr>
            <a:spLocks noGrp="1"/>
          </p:cNvSpPr>
          <p:nvPr>
            <p:ph type="title"/>
          </p:nvPr>
        </p:nvSpPr>
        <p:spPr>
          <a:xfrm>
            <a:off x="838200" y="688154"/>
            <a:ext cx="10515600" cy="1325563"/>
          </a:xfrm>
        </p:spPr>
        <p:txBody>
          <a:bodyPr/>
          <a:lstStyle/>
          <a:p>
            <a:r>
              <a:rPr lang="en-US" dirty="0"/>
              <a:t>Models used in our design</a:t>
            </a:r>
            <a:endParaRPr lang="en-IN" dirty="0"/>
          </a:p>
        </p:txBody>
      </p:sp>
      <p:sp>
        <p:nvSpPr>
          <p:cNvPr id="8" name="Text Placeholder 11">
            <a:extLst>
              <a:ext uri="{FF2B5EF4-FFF2-40B4-BE49-F238E27FC236}">
                <a16:creationId xmlns:a16="http://schemas.microsoft.com/office/drawing/2014/main" id="{E0540279-6D3E-B624-AF5D-C9B3A9FB216F}"/>
              </a:ext>
            </a:extLst>
          </p:cNvPr>
          <p:cNvSpPr txBox="1">
            <a:spLocks/>
          </p:cNvSpPr>
          <p:nvPr/>
        </p:nvSpPr>
        <p:spPr>
          <a:xfrm>
            <a:off x="838200" y="2357794"/>
            <a:ext cx="4114800" cy="3651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mj-lt"/>
              </a:rPr>
              <a:t>RANDOM FOREST (RF)</a:t>
            </a:r>
            <a:endParaRPr lang="en-IN" sz="2000" dirty="0">
              <a:latin typeface="+mj-lt"/>
            </a:endParaRPr>
          </a:p>
        </p:txBody>
      </p:sp>
      <p:pic>
        <p:nvPicPr>
          <p:cNvPr id="5" name="Picture 4">
            <a:extLst>
              <a:ext uri="{FF2B5EF4-FFF2-40B4-BE49-F238E27FC236}">
                <a16:creationId xmlns:a16="http://schemas.microsoft.com/office/drawing/2014/main" id="{F8456074-BFAD-23A9-6F6A-1094813D9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22140"/>
            <a:ext cx="12192000" cy="3066453"/>
          </a:xfrm>
          <a:prstGeom prst="rect">
            <a:avLst/>
          </a:prstGeom>
        </p:spPr>
      </p:pic>
    </p:spTree>
    <p:extLst>
      <p:ext uri="{BB962C8B-B14F-4D97-AF65-F5344CB8AC3E}">
        <p14:creationId xmlns:p14="http://schemas.microsoft.com/office/powerpoint/2010/main" val="6422046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C865-8F2C-C554-0CB6-5B3244174A64}"/>
              </a:ext>
            </a:extLst>
          </p:cNvPr>
          <p:cNvSpPr>
            <a:spLocks noGrp="1"/>
          </p:cNvSpPr>
          <p:nvPr>
            <p:ph type="title"/>
          </p:nvPr>
        </p:nvSpPr>
        <p:spPr>
          <a:xfrm>
            <a:off x="1523387" y="3056480"/>
            <a:ext cx="2292998" cy="745039"/>
          </a:xfrm>
        </p:spPr>
        <p:txBody>
          <a:bodyPr>
            <a:normAutofit fontScale="90000"/>
          </a:bodyPr>
          <a:lstStyle/>
          <a:p>
            <a:r>
              <a:rPr lang="en-IN" sz="4800" dirty="0"/>
              <a:t>result</a:t>
            </a:r>
          </a:p>
        </p:txBody>
      </p:sp>
      <p:sp>
        <p:nvSpPr>
          <p:cNvPr id="5" name="Slide Number Placeholder 4">
            <a:extLst>
              <a:ext uri="{FF2B5EF4-FFF2-40B4-BE49-F238E27FC236}">
                <a16:creationId xmlns:a16="http://schemas.microsoft.com/office/drawing/2014/main" id="{909AA801-6AB1-DFBE-AF3E-C18F4ACF0429}"/>
              </a:ext>
            </a:extLst>
          </p:cNvPr>
          <p:cNvSpPr>
            <a:spLocks noGrp="1"/>
          </p:cNvSpPr>
          <p:nvPr>
            <p:ph type="sldNum" sz="quarter" idx="12"/>
          </p:nvPr>
        </p:nvSpPr>
        <p:spPr/>
        <p:txBody>
          <a:bodyPr/>
          <a:lstStyle/>
          <a:p>
            <a:fld id="{8B6D28CC-F2CD-49CA-BA4B-30DEEFCB9624}" type="slidenum">
              <a:rPr lang="en-IN" smtClean="0"/>
              <a:t>34</a:t>
            </a:fld>
            <a:endParaRPr lang="en-IN"/>
          </a:p>
        </p:txBody>
      </p:sp>
    </p:spTree>
    <p:extLst>
      <p:ext uri="{BB962C8B-B14F-4D97-AF65-F5344CB8AC3E}">
        <p14:creationId xmlns:p14="http://schemas.microsoft.com/office/powerpoint/2010/main" val="3869916816"/>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A2E2-1056-3DFC-D470-CE21DF5A7303}"/>
              </a:ext>
            </a:extLst>
          </p:cNvPr>
          <p:cNvSpPr>
            <a:spLocks noGrp="1"/>
          </p:cNvSpPr>
          <p:nvPr>
            <p:ph type="title"/>
          </p:nvPr>
        </p:nvSpPr>
        <p:spPr/>
        <p:txBody>
          <a:bodyPr/>
          <a:lstStyle/>
          <a:p>
            <a:r>
              <a:rPr lang="en-IN" dirty="0"/>
              <a:t>GRU with speed</a:t>
            </a:r>
          </a:p>
        </p:txBody>
      </p:sp>
      <p:sp>
        <p:nvSpPr>
          <p:cNvPr id="3" name="Text Placeholder 2">
            <a:extLst>
              <a:ext uri="{FF2B5EF4-FFF2-40B4-BE49-F238E27FC236}">
                <a16:creationId xmlns:a16="http://schemas.microsoft.com/office/drawing/2014/main" id="{515634C5-932A-A08D-B865-FA6C7D12B977}"/>
              </a:ext>
            </a:extLst>
          </p:cNvPr>
          <p:cNvSpPr>
            <a:spLocks noGrp="1"/>
          </p:cNvSpPr>
          <p:nvPr>
            <p:ph type="body" sz="quarter" idx="13"/>
          </p:nvPr>
        </p:nvSpPr>
        <p:spPr/>
        <p:txBody>
          <a:bodyPr>
            <a:normAutofit lnSpcReduction="10000"/>
          </a:bodyPr>
          <a:lstStyle/>
          <a:p>
            <a:endParaRPr lang="en-IN"/>
          </a:p>
        </p:txBody>
      </p:sp>
      <p:sp>
        <p:nvSpPr>
          <p:cNvPr id="4" name="Text Placeholder 3">
            <a:extLst>
              <a:ext uri="{FF2B5EF4-FFF2-40B4-BE49-F238E27FC236}">
                <a16:creationId xmlns:a16="http://schemas.microsoft.com/office/drawing/2014/main" id="{3ED72A01-9020-5C11-169E-1FD52D76F456}"/>
              </a:ext>
            </a:extLst>
          </p:cNvPr>
          <p:cNvSpPr>
            <a:spLocks noGrp="1"/>
          </p:cNvSpPr>
          <p:nvPr>
            <p:ph type="body" sz="quarter" idx="15"/>
          </p:nvPr>
        </p:nvSpPr>
        <p:spPr/>
        <p:txBody>
          <a:bodyPr/>
          <a:lstStyle/>
          <a:p>
            <a:endParaRPr lang="en-IN"/>
          </a:p>
        </p:txBody>
      </p:sp>
      <p:sp>
        <p:nvSpPr>
          <p:cNvPr id="5" name="Text Placeholder 4">
            <a:extLst>
              <a:ext uri="{FF2B5EF4-FFF2-40B4-BE49-F238E27FC236}">
                <a16:creationId xmlns:a16="http://schemas.microsoft.com/office/drawing/2014/main" id="{E1B45343-F0B2-EE63-980C-3EDB38983698}"/>
              </a:ext>
            </a:extLst>
          </p:cNvPr>
          <p:cNvSpPr>
            <a:spLocks noGrp="1"/>
          </p:cNvSpPr>
          <p:nvPr>
            <p:ph type="body" sz="quarter" idx="16"/>
          </p:nvPr>
        </p:nvSpPr>
        <p:spPr/>
        <p:txBody>
          <a:bodyPr>
            <a:normAutofit lnSpcReduction="10000"/>
          </a:bodyPr>
          <a:lstStyle/>
          <a:p>
            <a:endParaRPr lang="en-IN"/>
          </a:p>
        </p:txBody>
      </p:sp>
      <p:sp>
        <p:nvSpPr>
          <p:cNvPr id="6" name="Text Placeholder 5">
            <a:extLst>
              <a:ext uri="{FF2B5EF4-FFF2-40B4-BE49-F238E27FC236}">
                <a16:creationId xmlns:a16="http://schemas.microsoft.com/office/drawing/2014/main" id="{685AA015-2CF1-1A62-6F2E-DB32E9369CDA}"/>
              </a:ext>
            </a:extLst>
          </p:cNvPr>
          <p:cNvSpPr>
            <a:spLocks noGrp="1"/>
          </p:cNvSpPr>
          <p:nvPr>
            <p:ph type="body" sz="quarter" idx="17"/>
          </p:nvPr>
        </p:nvSpPr>
        <p:spPr/>
        <p:txBody>
          <a:bodyPr/>
          <a:lstStyle/>
          <a:p>
            <a:endParaRPr lang="en-IN"/>
          </a:p>
        </p:txBody>
      </p:sp>
      <p:sp>
        <p:nvSpPr>
          <p:cNvPr id="7" name="Text Placeholder 6">
            <a:extLst>
              <a:ext uri="{FF2B5EF4-FFF2-40B4-BE49-F238E27FC236}">
                <a16:creationId xmlns:a16="http://schemas.microsoft.com/office/drawing/2014/main" id="{BC82A962-21FE-C369-B030-A21B544C6D20}"/>
              </a:ext>
            </a:extLst>
          </p:cNvPr>
          <p:cNvSpPr>
            <a:spLocks noGrp="1"/>
          </p:cNvSpPr>
          <p:nvPr>
            <p:ph type="body" sz="quarter" idx="18"/>
          </p:nvPr>
        </p:nvSpPr>
        <p:spPr/>
        <p:txBody>
          <a:bodyPr>
            <a:normAutofit lnSpcReduction="10000"/>
          </a:bodyPr>
          <a:lstStyle/>
          <a:p>
            <a:endParaRPr lang="en-IN"/>
          </a:p>
        </p:txBody>
      </p:sp>
      <p:sp>
        <p:nvSpPr>
          <p:cNvPr id="8" name="Text Placeholder 7">
            <a:extLst>
              <a:ext uri="{FF2B5EF4-FFF2-40B4-BE49-F238E27FC236}">
                <a16:creationId xmlns:a16="http://schemas.microsoft.com/office/drawing/2014/main" id="{0A82CD4E-FD8A-8DA8-7B4A-4C931F24CA59}"/>
              </a:ext>
            </a:extLst>
          </p:cNvPr>
          <p:cNvSpPr>
            <a:spLocks noGrp="1"/>
          </p:cNvSpPr>
          <p:nvPr>
            <p:ph type="body" sz="quarter" idx="19"/>
          </p:nvPr>
        </p:nvSpPr>
        <p:spPr/>
        <p:txBody>
          <a:bodyPr/>
          <a:lstStyle/>
          <a:p>
            <a:endParaRPr lang="en-IN"/>
          </a:p>
        </p:txBody>
      </p:sp>
      <p:sp>
        <p:nvSpPr>
          <p:cNvPr id="9" name="Text Placeholder 8">
            <a:extLst>
              <a:ext uri="{FF2B5EF4-FFF2-40B4-BE49-F238E27FC236}">
                <a16:creationId xmlns:a16="http://schemas.microsoft.com/office/drawing/2014/main" id="{15299F33-074B-D825-FB50-4B0F737A84D1}"/>
              </a:ext>
            </a:extLst>
          </p:cNvPr>
          <p:cNvSpPr>
            <a:spLocks noGrp="1"/>
          </p:cNvSpPr>
          <p:nvPr>
            <p:ph type="body" sz="quarter" idx="23"/>
          </p:nvPr>
        </p:nvSpPr>
        <p:spPr/>
        <p:txBody>
          <a:bodyPr>
            <a:normAutofit lnSpcReduction="10000"/>
          </a:bodyPr>
          <a:lstStyle/>
          <a:p>
            <a:endParaRPr lang="en-IN"/>
          </a:p>
        </p:txBody>
      </p:sp>
      <p:sp>
        <p:nvSpPr>
          <p:cNvPr id="10" name="Text Placeholder 9">
            <a:extLst>
              <a:ext uri="{FF2B5EF4-FFF2-40B4-BE49-F238E27FC236}">
                <a16:creationId xmlns:a16="http://schemas.microsoft.com/office/drawing/2014/main" id="{46E0C8BB-49BA-EE98-F4E8-0FDC5F7647BD}"/>
              </a:ext>
            </a:extLst>
          </p:cNvPr>
          <p:cNvSpPr>
            <a:spLocks noGrp="1"/>
          </p:cNvSpPr>
          <p:nvPr>
            <p:ph type="body" sz="quarter" idx="24"/>
          </p:nvPr>
        </p:nvSpPr>
        <p:spPr/>
        <p:txBody>
          <a:bodyPr/>
          <a:lstStyle/>
          <a:p>
            <a:endParaRPr lang="en-IN"/>
          </a:p>
        </p:txBody>
      </p:sp>
      <p:sp>
        <p:nvSpPr>
          <p:cNvPr id="11" name="Footer Placeholder 10">
            <a:extLst>
              <a:ext uri="{FF2B5EF4-FFF2-40B4-BE49-F238E27FC236}">
                <a16:creationId xmlns:a16="http://schemas.microsoft.com/office/drawing/2014/main" id="{BA9E25B3-A918-83BC-BD84-2FE571CA8506}"/>
              </a:ext>
            </a:extLst>
          </p:cNvPr>
          <p:cNvSpPr>
            <a:spLocks noGrp="1"/>
          </p:cNvSpPr>
          <p:nvPr>
            <p:ph type="ftr" sz="quarter" idx="21"/>
          </p:nvPr>
        </p:nvSpPr>
        <p:spPr/>
        <p:txBody>
          <a:bodyPr/>
          <a:lstStyle/>
          <a:p>
            <a:endParaRPr lang="en-IN" dirty="0"/>
          </a:p>
        </p:txBody>
      </p:sp>
      <p:sp>
        <p:nvSpPr>
          <p:cNvPr id="12" name="Slide Number Placeholder 11">
            <a:extLst>
              <a:ext uri="{FF2B5EF4-FFF2-40B4-BE49-F238E27FC236}">
                <a16:creationId xmlns:a16="http://schemas.microsoft.com/office/drawing/2014/main" id="{D9AE7822-05B8-585F-62D2-1DAE7B010635}"/>
              </a:ext>
            </a:extLst>
          </p:cNvPr>
          <p:cNvSpPr>
            <a:spLocks noGrp="1"/>
          </p:cNvSpPr>
          <p:nvPr>
            <p:ph type="sldNum" sz="quarter" idx="22"/>
          </p:nvPr>
        </p:nvSpPr>
        <p:spPr/>
        <p:txBody>
          <a:bodyPr/>
          <a:lstStyle/>
          <a:p>
            <a:fld id="{8B6D28CC-F2CD-49CA-BA4B-30DEEFCB9624}" type="slidenum">
              <a:rPr lang="en-IN" smtClean="0"/>
              <a:t>35</a:t>
            </a:fld>
            <a:endParaRPr lang="en-IN"/>
          </a:p>
        </p:txBody>
      </p:sp>
      <p:pic>
        <p:nvPicPr>
          <p:cNvPr id="2050" name="Picture 2">
            <a:extLst>
              <a:ext uri="{FF2B5EF4-FFF2-40B4-BE49-F238E27FC236}">
                <a16:creationId xmlns:a16="http://schemas.microsoft.com/office/drawing/2014/main" id="{A0F28C0A-72A6-BB74-071E-89CE8AF56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217740"/>
            <a:ext cx="5486400"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238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A2E2-1056-3DFC-D470-CE21DF5A7303}"/>
              </a:ext>
            </a:extLst>
          </p:cNvPr>
          <p:cNvSpPr>
            <a:spLocks noGrp="1"/>
          </p:cNvSpPr>
          <p:nvPr>
            <p:ph type="title"/>
          </p:nvPr>
        </p:nvSpPr>
        <p:spPr/>
        <p:txBody>
          <a:bodyPr/>
          <a:lstStyle/>
          <a:p>
            <a:r>
              <a:rPr lang="en-IN" dirty="0"/>
              <a:t>GRU with speed</a:t>
            </a:r>
          </a:p>
        </p:txBody>
      </p:sp>
      <p:sp>
        <p:nvSpPr>
          <p:cNvPr id="3" name="Text Placeholder 2">
            <a:extLst>
              <a:ext uri="{FF2B5EF4-FFF2-40B4-BE49-F238E27FC236}">
                <a16:creationId xmlns:a16="http://schemas.microsoft.com/office/drawing/2014/main" id="{515634C5-932A-A08D-B865-FA6C7D12B977}"/>
              </a:ext>
            </a:extLst>
          </p:cNvPr>
          <p:cNvSpPr>
            <a:spLocks noGrp="1"/>
          </p:cNvSpPr>
          <p:nvPr>
            <p:ph type="body" sz="quarter" idx="13"/>
          </p:nvPr>
        </p:nvSpPr>
        <p:spPr/>
        <p:txBody>
          <a:bodyPr>
            <a:normAutofit lnSpcReduction="10000"/>
          </a:bodyPr>
          <a:lstStyle/>
          <a:p>
            <a:endParaRPr lang="en-IN"/>
          </a:p>
        </p:txBody>
      </p:sp>
      <p:sp>
        <p:nvSpPr>
          <p:cNvPr id="4" name="Text Placeholder 3">
            <a:extLst>
              <a:ext uri="{FF2B5EF4-FFF2-40B4-BE49-F238E27FC236}">
                <a16:creationId xmlns:a16="http://schemas.microsoft.com/office/drawing/2014/main" id="{3ED72A01-9020-5C11-169E-1FD52D76F456}"/>
              </a:ext>
            </a:extLst>
          </p:cNvPr>
          <p:cNvSpPr>
            <a:spLocks noGrp="1"/>
          </p:cNvSpPr>
          <p:nvPr>
            <p:ph type="body" sz="quarter" idx="15"/>
          </p:nvPr>
        </p:nvSpPr>
        <p:spPr/>
        <p:txBody>
          <a:bodyPr/>
          <a:lstStyle/>
          <a:p>
            <a:endParaRPr lang="en-IN"/>
          </a:p>
        </p:txBody>
      </p:sp>
      <p:sp>
        <p:nvSpPr>
          <p:cNvPr id="5" name="Text Placeholder 4">
            <a:extLst>
              <a:ext uri="{FF2B5EF4-FFF2-40B4-BE49-F238E27FC236}">
                <a16:creationId xmlns:a16="http://schemas.microsoft.com/office/drawing/2014/main" id="{E1B45343-F0B2-EE63-980C-3EDB38983698}"/>
              </a:ext>
            </a:extLst>
          </p:cNvPr>
          <p:cNvSpPr>
            <a:spLocks noGrp="1"/>
          </p:cNvSpPr>
          <p:nvPr>
            <p:ph type="body" sz="quarter" idx="16"/>
          </p:nvPr>
        </p:nvSpPr>
        <p:spPr/>
        <p:txBody>
          <a:bodyPr>
            <a:normAutofit lnSpcReduction="10000"/>
          </a:bodyPr>
          <a:lstStyle/>
          <a:p>
            <a:endParaRPr lang="en-IN"/>
          </a:p>
        </p:txBody>
      </p:sp>
      <p:sp>
        <p:nvSpPr>
          <p:cNvPr id="6" name="Text Placeholder 5">
            <a:extLst>
              <a:ext uri="{FF2B5EF4-FFF2-40B4-BE49-F238E27FC236}">
                <a16:creationId xmlns:a16="http://schemas.microsoft.com/office/drawing/2014/main" id="{685AA015-2CF1-1A62-6F2E-DB32E9369CDA}"/>
              </a:ext>
            </a:extLst>
          </p:cNvPr>
          <p:cNvSpPr>
            <a:spLocks noGrp="1"/>
          </p:cNvSpPr>
          <p:nvPr>
            <p:ph type="body" sz="quarter" idx="17"/>
          </p:nvPr>
        </p:nvSpPr>
        <p:spPr/>
        <p:txBody>
          <a:bodyPr/>
          <a:lstStyle/>
          <a:p>
            <a:endParaRPr lang="en-IN"/>
          </a:p>
        </p:txBody>
      </p:sp>
      <p:sp>
        <p:nvSpPr>
          <p:cNvPr id="7" name="Text Placeholder 6">
            <a:extLst>
              <a:ext uri="{FF2B5EF4-FFF2-40B4-BE49-F238E27FC236}">
                <a16:creationId xmlns:a16="http://schemas.microsoft.com/office/drawing/2014/main" id="{BC82A962-21FE-C369-B030-A21B544C6D20}"/>
              </a:ext>
            </a:extLst>
          </p:cNvPr>
          <p:cNvSpPr>
            <a:spLocks noGrp="1"/>
          </p:cNvSpPr>
          <p:nvPr>
            <p:ph type="body" sz="quarter" idx="18"/>
          </p:nvPr>
        </p:nvSpPr>
        <p:spPr/>
        <p:txBody>
          <a:bodyPr>
            <a:normAutofit lnSpcReduction="10000"/>
          </a:bodyPr>
          <a:lstStyle/>
          <a:p>
            <a:endParaRPr lang="en-IN"/>
          </a:p>
        </p:txBody>
      </p:sp>
      <p:sp>
        <p:nvSpPr>
          <p:cNvPr id="8" name="Text Placeholder 7">
            <a:extLst>
              <a:ext uri="{FF2B5EF4-FFF2-40B4-BE49-F238E27FC236}">
                <a16:creationId xmlns:a16="http://schemas.microsoft.com/office/drawing/2014/main" id="{0A82CD4E-FD8A-8DA8-7B4A-4C931F24CA59}"/>
              </a:ext>
            </a:extLst>
          </p:cNvPr>
          <p:cNvSpPr>
            <a:spLocks noGrp="1"/>
          </p:cNvSpPr>
          <p:nvPr>
            <p:ph type="body" sz="quarter" idx="19"/>
          </p:nvPr>
        </p:nvSpPr>
        <p:spPr/>
        <p:txBody>
          <a:bodyPr/>
          <a:lstStyle/>
          <a:p>
            <a:endParaRPr lang="en-IN" dirty="0"/>
          </a:p>
        </p:txBody>
      </p:sp>
      <p:sp>
        <p:nvSpPr>
          <p:cNvPr id="9" name="Text Placeholder 8">
            <a:extLst>
              <a:ext uri="{FF2B5EF4-FFF2-40B4-BE49-F238E27FC236}">
                <a16:creationId xmlns:a16="http://schemas.microsoft.com/office/drawing/2014/main" id="{15299F33-074B-D825-FB50-4B0F737A84D1}"/>
              </a:ext>
            </a:extLst>
          </p:cNvPr>
          <p:cNvSpPr>
            <a:spLocks noGrp="1"/>
          </p:cNvSpPr>
          <p:nvPr>
            <p:ph type="body" sz="quarter" idx="23"/>
          </p:nvPr>
        </p:nvSpPr>
        <p:spPr/>
        <p:txBody>
          <a:bodyPr>
            <a:normAutofit lnSpcReduction="10000"/>
          </a:bodyPr>
          <a:lstStyle/>
          <a:p>
            <a:endParaRPr lang="en-IN"/>
          </a:p>
        </p:txBody>
      </p:sp>
      <p:sp>
        <p:nvSpPr>
          <p:cNvPr id="10" name="Text Placeholder 9">
            <a:extLst>
              <a:ext uri="{FF2B5EF4-FFF2-40B4-BE49-F238E27FC236}">
                <a16:creationId xmlns:a16="http://schemas.microsoft.com/office/drawing/2014/main" id="{46E0C8BB-49BA-EE98-F4E8-0FDC5F7647BD}"/>
              </a:ext>
            </a:extLst>
          </p:cNvPr>
          <p:cNvSpPr>
            <a:spLocks noGrp="1"/>
          </p:cNvSpPr>
          <p:nvPr>
            <p:ph type="body" sz="quarter" idx="24"/>
          </p:nvPr>
        </p:nvSpPr>
        <p:spPr/>
        <p:txBody>
          <a:bodyPr/>
          <a:lstStyle/>
          <a:p>
            <a:endParaRPr lang="en-IN"/>
          </a:p>
        </p:txBody>
      </p:sp>
      <p:sp>
        <p:nvSpPr>
          <p:cNvPr id="11" name="Footer Placeholder 10">
            <a:extLst>
              <a:ext uri="{FF2B5EF4-FFF2-40B4-BE49-F238E27FC236}">
                <a16:creationId xmlns:a16="http://schemas.microsoft.com/office/drawing/2014/main" id="{BA9E25B3-A918-83BC-BD84-2FE571CA8506}"/>
              </a:ext>
            </a:extLst>
          </p:cNvPr>
          <p:cNvSpPr>
            <a:spLocks noGrp="1"/>
          </p:cNvSpPr>
          <p:nvPr>
            <p:ph type="ftr" sz="quarter" idx="21"/>
          </p:nvPr>
        </p:nvSpPr>
        <p:spPr/>
        <p:txBody>
          <a:bodyPr/>
          <a:lstStyle/>
          <a:p>
            <a:endParaRPr lang="en-IN" dirty="0"/>
          </a:p>
        </p:txBody>
      </p:sp>
      <p:sp>
        <p:nvSpPr>
          <p:cNvPr id="12" name="Slide Number Placeholder 11">
            <a:extLst>
              <a:ext uri="{FF2B5EF4-FFF2-40B4-BE49-F238E27FC236}">
                <a16:creationId xmlns:a16="http://schemas.microsoft.com/office/drawing/2014/main" id="{D9AE7822-05B8-585F-62D2-1DAE7B010635}"/>
              </a:ext>
            </a:extLst>
          </p:cNvPr>
          <p:cNvSpPr>
            <a:spLocks noGrp="1"/>
          </p:cNvSpPr>
          <p:nvPr>
            <p:ph type="sldNum" sz="quarter" idx="22"/>
          </p:nvPr>
        </p:nvSpPr>
        <p:spPr/>
        <p:txBody>
          <a:bodyPr/>
          <a:lstStyle/>
          <a:p>
            <a:fld id="{8B6D28CC-F2CD-49CA-BA4B-30DEEFCB9624}" type="slidenum">
              <a:rPr lang="en-IN" smtClean="0"/>
              <a:t>36</a:t>
            </a:fld>
            <a:endParaRPr lang="en-IN"/>
          </a:p>
        </p:txBody>
      </p:sp>
      <p:pic>
        <p:nvPicPr>
          <p:cNvPr id="14" name="Picture 13">
            <a:extLst>
              <a:ext uri="{FF2B5EF4-FFF2-40B4-BE49-F238E27FC236}">
                <a16:creationId xmlns:a16="http://schemas.microsoft.com/office/drawing/2014/main" id="{B19285D9-74C6-3AE5-E70A-8B1A95029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642" y="2061109"/>
            <a:ext cx="6046715" cy="3075785"/>
          </a:xfrm>
          <a:prstGeom prst="rect">
            <a:avLst/>
          </a:prstGeom>
        </p:spPr>
      </p:pic>
      <p:pic>
        <p:nvPicPr>
          <p:cNvPr id="15" name="Picture 14">
            <a:extLst>
              <a:ext uri="{FF2B5EF4-FFF2-40B4-BE49-F238E27FC236}">
                <a16:creationId xmlns:a16="http://schemas.microsoft.com/office/drawing/2014/main" id="{0444DC59-A4DC-2D1C-A51B-3A733D1A08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2642" y="5518839"/>
            <a:ext cx="6046715" cy="685800"/>
          </a:xfrm>
          <a:prstGeom prst="rect">
            <a:avLst/>
          </a:prstGeom>
        </p:spPr>
      </p:pic>
    </p:spTree>
    <p:extLst>
      <p:ext uri="{BB962C8B-B14F-4D97-AF65-F5344CB8AC3E}">
        <p14:creationId xmlns:p14="http://schemas.microsoft.com/office/powerpoint/2010/main" val="2198860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A2E2-1056-3DFC-D470-CE21DF5A7303}"/>
              </a:ext>
            </a:extLst>
          </p:cNvPr>
          <p:cNvSpPr>
            <a:spLocks noGrp="1"/>
          </p:cNvSpPr>
          <p:nvPr>
            <p:ph type="title"/>
          </p:nvPr>
        </p:nvSpPr>
        <p:spPr/>
        <p:txBody>
          <a:bodyPr/>
          <a:lstStyle/>
          <a:p>
            <a:r>
              <a:rPr lang="en-IN" dirty="0"/>
              <a:t>GRU without speed</a:t>
            </a:r>
          </a:p>
        </p:txBody>
      </p:sp>
      <p:sp>
        <p:nvSpPr>
          <p:cNvPr id="3" name="Text Placeholder 2">
            <a:extLst>
              <a:ext uri="{FF2B5EF4-FFF2-40B4-BE49-F238E27FC236}">
                <a16:creationId xmlns:a16="http://schemas.microsoft.com/office/drawing/2014/main" id="{515634C5-932A-A08D-B865-FA6C7D12B977}"/>
              </a:ext>
            </a:extLst>
          </p:cNvPr>
          <p:cNvSpPr>
            <a:spLocks noGrp="1"/>
          </p:cNvSpPr>
          <p:nvPr>
            <p:ph type="body" sz="quarter" idx="13"/>
          </p:nvPr>
        </p:nvSpPr>
        <p:spPr/>
        <p:txBody>
          <a:bodyPr>
            <a:normAutofit lnSpcReduction="10000"/>
          </a:bodyPr>
          <a:lstStyle/>
          <a:p>
            <a:endParaRPr lang="en-IN"/>
          </a:p>
        </p:txBody>
      </p:sp>
      <p:sp>
        <p:nvSpPr>
          <p:cNvPr id="4" name="Text Placeholder 3">
            <a:extLst>
              <a:ext uri="{FF2B5EF4-FFF2-40B4-BE49-F238E27FC236}">
                <a16:creationId xmlns:a16="http://schemas.microsoft.com/office/drawing/2014/main" id="{3ED72A01-9020-5C11-169E-1FD52D76F456}"/>
              </a:ext>
            </a:extLst>
          </p:cNvPr>
          <p:cNvSpPr>
            <a:spLocks noGrp="1"/>
          </p:cNvSpPr>
          <p:nvPr>
            <p:ph type="body" sz="quarter" idx="15"/>
          </p:nvPr>
        </p:nvSpPr>
        <p:spPr/>
        <p:txBody>
          <a:bodyPr/>
          <a:lstStyle/>
          <a:p>
            <a:endParaRPr lang="en-IN"/>
          </a:p>
        </p:txBody>
      </p:sp>
      <p:sp>
        <p:nvSpPr>
          <p:cNvPr id="5" name="Text Placeholder 4">
            <a:extLst>
              <a:ext uri="{FF2B5EF4-FFF2-40B4-BE49-F238E27FC236}">
                <a16:creationId xmlns:a16="http://schemas.microsoft.com/office/drawing/2014/main" id="{E1B45343-F0B2-EE63-980C-3EDB38983698}"/>
              </a:ext>
            </a:extLst>
          </p:cNvPr>
          <p:cNvSpPr>
            <a:spLocks noGrp="1"/>
          </p:cNvSpPr>
          <p:nvPr>
            <p:ph type="body" sz="quarter" idx="16"/>
          </p:nvPr>
        </p:nvSpPr>
        <p:spPr/>
        <p:txBody>
          <a:bodyPr>
            <a:normAutofit lnSpcReduction="10000"/>
          </a:bodyPr>
          <a:lstStyle/>
          <a:p>
            <a:endParaRPr lang="en-IN"/>
          </a:p>
        </p:txBody>
      </p:sp>
      <p:sp>
        <p:nvSpPr>
          <p:cNvPr id="6" name="Text Placeholder 5">
            <a:extLst>
              <a:ext uri="{FF2B5EF4-FFF2-40B4-BE49-F238E27FC236}">
                <a16:creationId xmlns:a16="http://schemas.microsoft.com/office/drawing/2014/main" id="{685AA015-2CF1-1A62-6F2E-DB32E9369CDA}"/>
              </a:ext>
            </a:extLst>
          </p:cNvPr>
          <p:cNvSpPr>
            <a:spLocks noGrp="1"/>
          </p:cNvSpPr>
          <p:nvPr>
            <p:ph type="body" sz="quarter" idx="17"/>
          </p:nvPr>
        </p:nvSpPr>
        <p:spPr/>
        <p:txBody>
          <a:bodyPr/>
          <a:lstStyle/>
          <a:p>
            <a:endParaRPr lang="en-IN"/>
          </a:p>
        </p:txBody>
      </p:sp>
      <p:sp>
        <p:nvSpPr>
          <p:cNvPr id="7" name="Text Placeholder 6">
            <a:extLst>
              <a:ext uri="{FF2B5EF4-FFF2-40B4-BE49-F238E27FC236}">
                <a16:creationId xmlns:a16="http://schemas.microsoft.com/office/drawing/2014/main" id="{BC82A962-21FE-C369-B030-A21B544C6D20}"/>
              </a:ext>
            </a:extLst>
          </p:cNvPr>
          <p:cNvSpPr>
            <a:spLocks noGrp="1"/>
          </p:cNvSpPr>
          <p:nvPr>
            <p:ph type="body" sz="quarter" idx="18"/>
          </p:nvPr>
        </p:nvSpPr>
        <p:spPr/>
        <p:txBody>
          <a:bodyPr>
            <a:normAutofit lnSpcReduction="10000"/>
          </a:bodyPr>
          <a:lstStyle/>
          <a:p>
            <a:endParaRPr lang="en-IN"/>
          </a:p>
        </p:txBody>
      </p:sp>
      <p:sp>
        <p:nvSpPr>
          <p:cNvPr id="8" name="Text Placeholder 7">
            <a:extLst>
              <a:ext uri="{FF2B5EF4-FFF2-40B4-BE49-F238E27FC236}">
                <a16:creationId xmlns:a16="http://schemas.microsoft.com/office/drawing/2014/main" id="{0A82CD4E-FD8A-8DA8-7B4A-4C931F24CA59}"/>
              </a:ext>
            </a:extLst>
          </p:cNvPr>
          <p:cNvSpPr>
            <a:spLocks noGrp="1"/>
          </p:cNvSpPr>
          <p:nvPr>
            <p:ph type="body" sz="quarter" idx="19"/>
          </p:nvPr>
        </p:nvSpPr>
        <p:spPr/>
        <p:txBody>
          <a:bodyPr/>
          <a:lstStyle/>
          <a:p>
            <a:endParaRPr lang="en-IN"/>
          </a:p>
        </p:txBody>
      </p:sp>
      <p:sp>
        <p:nvSpPr>
          <p:cNvPr id="9" name="Text Placeholder 8">
            <a:extLst>
              <a:ext uri="{FF2B5EF4-FFF2-40B4-BE49-F238E27FC236}">
                <a16:creationId xmlns:a16="http://schemas.microsoft.com/office/drawing/2014/main" id="{15299F33-074B-D825-FB50-4B0F737A84D1}"/>
              </a:ext>
            </a:extLst>
          </p:cNvPr>
          <p:cNvSpPr>
            <a:spLocks noGrp="1"/>
          </p:cNvSpPr>
          <p:nvPr>
            <p:ph type="body" sz="quarter" idx="23"/>
          </p:nvPr>
        </p:nvSpPr>
        <p:spPr/>
        <p:txBody>
          <a:bodyPr>
            <a:normAutofit lnSpcReduction="10000"/>
          </a:bodyPr>
          <a:lstStyle/>
          <a:p>
            <a:endParaRPr lang="en-IN"/>
          </a:p>
        </p:txBody>
      </p:sp>
      <p:sp>
        <p:nvSpPr>
          <p:cNvPr id="10" name="Text Placeholder 9">
            <a:extLst>
              <a:ext uri="{FF2B5EF4-FFF2-40B4-BE49-F238E27FC236}">
                <a16:creationId xmlns:a16="http://schemas.microsoft.com/office/drawing/2014/main" id="{46E0C8BB-49BA-EE98-F4E8-0FDC5F7647BD}"/>
              </a:ext>
            </a:extLst>
          </p:cNvPr>
          <p:cNvSpPr>
            <a:spLocks noGrp="1"/>
          </p:cNvSpPr>
          <p:nvPr>
            <p:ph type="body" sz="quarter" idx="24"/>
          </p:nvPr>
        </p:nvSpPr>
        <p:spPr/>
        <p:txBody>
          <a:bodyPr/>
          <a:lstStyle/>
          <a:p>
            <a:endParaRPr lang="en-IN"/>
          </a:p>
        </p:txBody>
      </p:sp>
      <p:sp>
        <p:nvSpPr>
          <p:cNvPr id="11" name="Footer Placeholder 10">
            <a:extLst>
              <a:ext uri="{FF2B5EF4-FFF2-40B4-BE49-F238E27FC236}">
                <a16:creationId xmlns:a16="http://schemas.microsoft.com/office/drawing/2014/main" id="{BA9E25B3-A918-83BC-BD84-2FE571CA8506}"/>
              </a:ext>
            </a:extLst>
          </p:cNvPr>
          <p:cNvSpPr>
            <a:spLocks noGrp="1"/>
          </p:cNvSpPr>
          <p:nvPr>
            <p:ph type="ftr" sz="quarter" idx="21"/>
          </p:nvPr>
        </p:nvSpPr>
        <p:spPr/>
        <p:txBody>
          <a:bodyPr/>
          <a:lstStyle/>
          <a:p>
            <a:endParaRPr lang="en-IN" dirty="0"/>
          </a:p>
        </p:txBody>
      </p:sp>
      <p:sp>
        <p:nvSpPr>
          <p:cNvPr id="12" name="Slide Number Placeholder 11">
            <a:extLst>
              <a:ext uri="{FF2B5EF4-FFF2-40B4-BE49-F238E27FC236}">
                <a16:creationId xmlns:a16="http://schemas.microsoft.com/office/drawing/2014/main" id="{D9AE7822-05B8-585F-62D2-1DAE7B010635}"/>
              </a:ext>
            </a:extLst>
          </p:cNvPr>
          <p:cNvSpPr>
            <a:spLocks noGrp="1"/>
          </p:cNvSpPr>
          <p:nvPr>
            <p:ph type="sldNum" sz="quarter" idx="22"/>
          </p:nvPr>
        </p:nvSpPr>
        <p:spPr/>
        <p:txBody>
          <a:bodyPr/>
          <a:lstStyle/>
          <a:p>
            <a:fld id="{8B6D28CC-F2CD-49CA-BA4B-30DEEFCB9624}" type="slidenum">
              <a:rPr lang="en-IN" smtClean="0"/>
              <a:t>37</a:t>
            </a:fld>
            <a:endParaRPr lang="en-IN"/>
          </a:p>
        </p:txBody>
      </p:sp>
      <p:pic>
        <p:nvPicPr>
          <p:cNvPr id="14" name="Picture 13">
            <a:extLst>
              <a:ext uri="{FF2B5EF4-FFF2-40B4-BE49-F238E27FC236}">
                <a16:creationId xmlns:a16="http://schemas.microsoft.com/office/drawing/2014/main" id="{236195EF-7D7E-367B-FFEF-FC4AAE6B0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887" y="1960718"/>
            <a:ext cx="5486400" cy="4333875"/>
          </a:xfrm>
          <a:prstGeom prst="rect">
            <a:avLst/>
          </a:prstGeom>
        </p:spPr>
      </p:pic>
    </p:spTree>
    <p:extLst>
      <p:ext uri="{BB962C8B-B14F-4D97-AF65-F5344CB8AC3E}">
        <p14:creationId xmlns:p14="http://schemas.microsoft.com/office/powerpoint/2010/main" val="282508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A2E2-1056-3DFC-D470-CE21DF5A7303}"/>
              </a:ext>
            </a:extLst>
          </p:cNvPr>
          <p:cNvSpPr>
            <a:spLocks noGrp="1"/>
          </p:cNvSpPr>
          <p:nvPr>
            <p:ph type="title"/>
          </p:nvPr>
        </p:nvSpPr>
        <p:spPr/>
        <p:txBody>
          <a:bodyPr/>
          <a:lstStyle/>
          <a:p>
            <a:r>
              <a:rPr lang="en-IN" dirty="0"/>
              <a:t>GRU without speed</a:t>
            </a:r>
          </a:p>
        </p:txBody>
      </p:sp>
      <p:sp>
        <p:nvSpPr>
          <p:cNvPr id="3" name="Text Placeholder 2">
            <a:extLst>
              <a:ext uri="{FF2B5EF4-FFF2-40B4-BE49-F238E27FC236}">
                <a16:creationId xmlns:a16="http://schemas.microsoft.com/office/drawing/2014/main" id="{515634C5-932A-A08D-B865-FA6C7D12B977}"/>
              </a:ext>
            </a:extLst>
          </p:cNvPr>
          <p:cNvSpPr>
            <a:spLocks noGrp="1"/>
          </p:cNvSpPr>
          <p:nvPr>
            <p:ph type="body" sz="quarter" idx="13"/>
          </p:nvPr>
        </p:nvSpPr>
        <p:spPr/>
        <p:txBody>
          <a:bodyPr>
            <a:normAutofit lnSpcReduction="10000"/>
          </a:bodyPr>
          <a:lstStyle/>
          <a:p>
            <a:endParaRPr lang="en-IN"/>
          </a:p>
        </p:txBody>
      </p:sp>
      <p:sp>
        <p:nvSpPr>
          <p:cNvPr id="4" name="Text Placeholder 3">
            <a:extLst>
              <a:ext uri="{FF2B5EF4-FFF2-40B4-BE49-F238E27FC236}">
                <a16:creationId xmlns:a16="http://schemas.microsoft.com/office/drawing/2014/main" id="{3ED72A01-9020-5C11-169E-1FD52D76F456}"/>
              </a:ext>
            </a:extLst>
          </p:cNvPr>
          <p:cNvSpPr>
            <a:spLocks noGrp="1"/>
          </p:cNvSpPr>
          <p:nvPr>
            <p:ph type="body" sz="quarter" idx="15"/>
          </p:nvPr>
        </p:nvSpPr>
        <p:spPr/>
        <p:txBody>
          <a:bodyPr/>
          <a:lstStyle/>
          <a:p>
            <a:endParaRPr lang="en-IN"/>
          </a:p>
        </p:txBody>
      </p:sp>
      <p:sp>
        <p:nvSpPr>
          <p:cNvPr id="5" name="Text Placeholder 4">
            <a:extLst>
              <a:ext uri="{FF2B5EF4-FFF2-40B4-BE49-F238E27FC236}">
                <a16:creationId xmlns:a16="http://schemas.microsoft.com/office/drawing/2014/main" id="{E1B45343-F0B2-EE63-980C-3EDB38983698}"/>
              </a:ext>
            </a:extLst>
          </p:cNvPr>
          <p:cNvSpPr>
            <a:spLocks noGrp="1"/>
          </p:cNvSpPr>
          <p:nvPr>
            <p:ph type="body" sz="quarter" idx="16"/>
          </p:nvPr>
        </p:nvSpPr>
        <p:spPr/>
        <p:txBody>
          <a:bodyPr>
            <a:normAutofit lnSpcReduction="10000"/>
          </a:bodyPr>
          <a:lstStyle/>
          <a:p>
            <a:endParaRPr lang="en-IN"/>
          </a:p>
        </p:txBody>
      </p:sp>
      <p:sp>
        <p:nvSpPr>
          <p:cNvPr id="6" name="Text Placeholder 5">
            <a:extLst>
              <a:ext uri="{FF2B5EF4-FFF2-40B4-BE49-F238E27FC236}">
                <a16:creationId xmlns:a16="http://schemas.microsoft.com/office/drawing/2014/main" id="{685AA015-2CF1-1A62-6F2E-DB32E9369CDA}"/>
              </a:ext>
            </a:extLst>
          </p:cNvPr>
          <p:cNvSpPr>
            <a:spLocks noGrp="1"/>
          </p:cNvSpPr>
          <p:nvPr>
            <p:ph type="body" sz="quarter" idx="17"/>
          </p:nvPr>
        </p:nvSpPr>
        <p:spPr/>
        <p:txBody>
          <a:bodyPr/>
          <a:lstStyle/>
          <a:p>
            <a:endParaRPr lang="en-IN"/>
          </a:p>
        </p:txBody>
      </p:sp>
      <p:sp>
        <p:nvSpPr>
          <p:cNvPr id="7" name="Text Placeholder 6">
            <a:extLst>
              <a:ext uri="{FF2B5EF4-FFF2-40B4-BE49-F238E27FC236}">
                <a16:creationId xmlns:a16="http://schemas.microsoft.com/office/drawing/2014/main" id="{BC82A962-21FE-C369-B030-A21B544C6D20}"/>
              </a:ext>
            </a:extLst>
          </p:cNvPr>
          <p:cNvSpPr>
            <a:spLocks noGrp="1"/>
          </p:cNvSpPr>
          <p:nvPr>
            <p:ph type="body" sz="quarter" idx="18"/>
          </p:nvPr>
        </p:nvSpPr>
        <p:spPr/>
        <p:txBody>
          <a:bodyPr>
            <a:normAutofit lnSpcReduction="10000"/>
          </a:bodyPr>
          <a:lstStyle/>
          <a:p>
            <a:endParaRPr lang="en-IN"/>
          </a:p>
        </p:txBody>
      </p:sp>
      <p:sp>
        <p:nvSpPr>
          <p:cNvPr id="8" name="Text Placeholder 7">
            <a:extLst>
              <a:ext uri="{FF2B5EF4-FFF2-40B4-BE49-F238E27FC236}">
                <a16:creationId xmlns:a16="http://schemas.microsoft.com/office/drawing/2014/main" id="{0A82CD4E-FD8A-8DA8-7B4A-4C931F24CA59}"/>
              </a:ext>
            </a:extLst>
          </p:cNvPr>
          <p:cNvSpPr>
            <a:spLocks noGrp="1"/>
          </p:cNvSpPr>
          <p:nvPr>
            <p:ph type="body" sz="quarter" idx="19"/>
          </p:nvPr>
        </p:nvSpPr>
        <p:spPr/>
        <p:txBody>
          <a:bodyPr/>
          <a:lstStyle/>
          <a:p>
            <a:endParaRPr lang="en-IN" dirty="0"/>
          </a:p>
        </p:txBody>
      </p:sp>
      <p:sp>
        <p:nvSpPr>
          <p:cNvPr id="9" name="Text Placeholder 8">
            <a:extLst>
              <a:ext uri="{FF2B5EF4-FFF2-40B4-BE49-F238E27FC236}">
                <a16:creationId xmlns:a16="http://schemas.microsoft.com/office/drawing/2014/main" id="{15299F33-074B-D825-FB50-4B0F737A84D1}"/>
              </a:ext>
            </a:extLst>
          </p:cNvPr>
          <p:cNvSpPr>
            <a:spLocks noGrp="1"/>
          </p:cNvSpPr>
          <p:nvPr>
            <p:ph type="body" sz="quarter" idx="23"/>
          </p:nvPr>
        </p:nvSpPr>
        <p:spPr/>
        <p:txBody>
          <a:bodyPr>
            <a:normAutofit lnSpcReduction="10000"/>
          </a:bodyPr>
          <a:lstStyle/>
          <a:p>
            <a:endParaRPr lang="en-IN"/>
          </a:p>
        </p:txBody>
      </p:sp>
      <p:sp>
        <p:nvSpPr>
          <p:cNvPr id="10" name="Text Placeholder 9">
            <a:extLst>
              <a:ext uri="{FF2B5EF4-FFF2-40B4-BE49-F238E27FC236}">
                <a16:creationId xmlns:a16="http://schemas.microsoft.com/office/drawing/2014/main" id="{46E0C8BB-49BA-EE98-F4E8-0FDC5F7647BD}"/>
              </a:ext>
            </a:extLst>
          </p:cNvPr>
          <p:cNvSpPr>
            <a:spLocks noGrp="1"/>
          </p:cNvSpPr>
          <p:nvPr>
            <p:ph type="body" sz="quarter" idx="24"/>
          </p:nvPr>
        </p:nvSpPr>
        <p:spPr/>
        <p:txBody>
          <a:bodyPr/>
          <a:lstStyle/>
          <a:p>
            <a:endParaRPr lang="en-IN"/>
          </a:p>
        </p:txBody>
      </p:sp>
      <p:sp>
        <p:nvSpPr>
          <p:cNvPr id="11" name="Footer Placeholder 10">
            <a:extLst>
              <a:ext uri="{FF2B5EF4-FFF2-40B4-BE49-F238E27FC236}">
                <a16:creationId xmlns:a16="http://schemas.microsoft.com/office/drawing/2014/main" id="{BA9E25B3-A918-83BC-BD84-2FE571CA8506}"/>
              </a:ext>
            </a:extLst>
          </p:cNvPr>
          <p:cNvSpPr>
            <a:spLocks noGrp="1"/>
          </p:cNvSpPr>
          <p:nvPr>
            <p:ph type="ftr" sz="quarter" idx="21"/>
          </p:nvPr>
        </p:nvSpPr>
        <p:spPr/>
        <p:txBody>
          <a:bodyPr/>
          <a:lstStyle/>
          <a:p>
            <a:endParaRPr lang="en-IN" dirty="0"/>
          </a:p>
        </p:txBody>
      </p:sp>
      <p:sp>
        <p:nvSpPr>
          <p:cNvPr id="12" name="Slide Number Placeholder 11">
            <a:extLst>
              <a:ext uri="{FF2B5EF4-FFF2-40B4-BE49-F238E27FC236}">
                <a16:creationId xmlns:a16="http://schemas.microsoft.com/office/drawing/2014/main" id="{D9AE7822-05B8-585F-62D2-1DAE7B010635}"/>
              </a:ext>
            </a:extLst>
          </p:cNvPr>
          <p:cNvSpPr>
            <a:spLocks noGrp="1"/>
          </p:cNvSpPr>
          <p:nvPr>
            <p:ph type="sldNum" sz="quarter" idx="22"/>
          </p:nvPr>
        </p:nvSpPr>
        <p:spPr/>
        <p:txBody>
          <a:bodyPr/>
          <a:lstStyle/>
          <a:p>
            <a:fld id="{8B6D28CC-F2CD-49CA-BA4B-30DEEFCB9624}" type="slidenum">
              <a:rPr lang="en-IN" smtClean="0"/>
              <a:t>38</a:t>
            </a:fld>
            <a:endParaRPr lang="en-IN"/>
          </a:p>
        </p:txBody>
      </p:sp>
      <p:pic>
        <p:nvPicPr>
          <p:cNvPr id="16" name="Picture 15">
            <a:extLst>
              <a:ext uri="{FF2B5EF4-FFF2-40B4-BE49-F238E27FC236}">
                <a16:creationId xmlns:a16="http://schemas.microsoft.com/office/drawing/2014/main" id="{BBA6A618-8D47-5B36-979C-0FFFD43F8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6110" y="2173432"/>
            <a:ext cx="5735955" cy="2851140"/>
          </a:xfrm>
          <a:prstGeom prst="rect">
            <a:avLst/>
          </a:prstGeom>
        </p:spPr>
      </p:pic>
      <p:pic>
        <p:nvPicPr>
          <p:cNvPr id="18" name="Picture 17">
            <a:extLst>
              <a:ext uri="{FF2B5EF4-FFF2-40B4-BE49-F238E27FC236}">
                <a16:creationId xmlns:a16="http://schemas.microsoft.com/office/drawing/2014/main" id="{B2774602-EE23-95B0-CFAB-8FB240C3B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6110" y="5389939"/>
            <a:ext cx="5735955" cy="572007"/>
          </a:xfrm>
          <a:prstGeom prst="rect">
            <a:avLst/>
          </a:prstGeom>
        </p:spPr>
      </p:pic>
    </p:spTree>
    <p:extLst>
      <p:ext uri="{BB962C8B-B14F-4D97-AF65-F5344CB8AC3E}">
        <p14:creationId xmlns:p14="http://schemas.microsoft.com/office/powerpoint/2010/main" val="1321396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A2E2-1056-3DFC-D470-CE21DF5A7303}"/>
              </a:ext>
            </a:extLst>
          </p:cNvPr>
          <p:cNvSpPr>
            <a:spLocks noGrp="1"/>
          </p:cNvSpPr>
          <p:nvPr>
            <p:ph type="title"/>
          </p:nvPr>
        </p:nvSpPr>
        <p:spPr/>
        <p:txBody>
          <a:bodyPr/>
          <a:lstStyle/>
          <a:p>
            <a:r>
              <a:rPr lang="en-IN" dirty="0"/>
              <a:t>SAE with speed</a:t>
            </a:r>
          </a:p>
        </p:txBody>
      </p:sp>
      <p:sp>
        <p:nvSpPr>
          <p:cNvPr id="3" name="Text Placeholder 2">
            <a:extLst>
              <a:ext uri="{FF2B5EF4-FFF2-40B4-BE49-F238E27FC236}">
                <a16:creationId xmlns:a16="http://schemas.microsoft.com/office/drawing/2014/main" id="{515634C5-932A-A08D-B865-FA6C7D12B977}"/>
              </a:ext>
            </a:extLst>
          </p:cNvPr>
          <p:cNvSpPr>
            <a:spLocks noGrp="1"/>
          </p:cNvSpPr>
          <p:nvPr>
            <p:ph type="body" sz="quarter" idx="13"/>
          </p:nvPr>
        </p:nvSpPr>
        <p:spPr/>
        <p:txBody>
          <a:bodyPr>
            <a:normAutofit lnSpcReduction="10000"/>
          </a:bodyPr>
          <a:lstStyle/>
          <a:p>
            <a:endParaRPr lang="en-IN"/>
          </a:p>
        </p:txBody>
      </p:sp>
      <p:sp>
        <p:nvSpPr>
          <p:cNvPr id="4" name="Text Placeholder 3">
            <a:extLst>
              <a:ext uri="{FF2B5EF4-FFF2-40B4-BE49-F238E27FC236}">
                <a16:creationId xmlns:a16="http://schemas.microsoft.com/office/drawing/2014/main" id="{3ED72A01-9020-5C11-169E-1FD52D76F456}"/>
              </a:ext>
            </a:extLst>
          </p:cNvPr>
          <p:cNvSpPr>
            <a:spLocks noGrp="1"/>
          </p:cNvSpPr>
          <p:nvPr>
            <p:ph type="body" sz="quarter" idx="15"/>
          </p:nvPr>
        </p:nvSpPr>
        <p:spPr/>
        <p:txBody>
          <a:bodyPr/>
          <a:lstStyle/>
          <a:p>
            <a:endParaRPr lang="en-IN"/>
          </a:p>
        </p:txBody>
      </p:sp>
      <p:sp>
        <p:nvSpPr>
          <p:cNvPr id="5" name="Text Placeholder 4">
            <a:extLst>
              <a:ext uri="{FF2B5EF4-FFF2-40B4-BE49-F238E27FC236}">
                <a16:creationId xmlns:a16="http://schemas.microsoft.com/office/drawing/2014/main" id="{E1B45343-F0B2-EE63-980C-3EDB38983698}"/>
              </a:ext>
            </a:extLst>
          </p:cNvPr>
          <p:cNvSpPr>
            <a:spLocks noGrp="1"/>
          </p:cNvSpPr>
          <p:nvPr>
            <p:ph type="body" sz="quarter" idx="16"/>
          </p:nvPr>
        </p:nvSpPr>
        <p:spPr/>
        <p:txBody>
          <a:bodyPr>
            <a:normAutofit lnSpcReduction="10000"/>
          </a:bodyPr>
          <a:lstStyle/>
          <a:p>
            <a:endParaRPr lang="en-IN"/>
          </a:p>
        </p:txBody>
      </p:sp>
      <p:sp>
        <p:nvSpPr>
          <p:cNvPr id="6" name="Text Placeholder 5">
            <a:extLst>
              <a:ext uri="{FF2B5EF4-FFF2-40B4-BE49-F238E27FC236}">
                <a16:creationId xmlns:a16="http://schemas.microsoft.com/office/drawing/2014/main" id="{685AA015-2CF1-1A62-6F2E-DB32E9369CDA}"/>
              </a:ext>
            </a:extLst>
          </p:cNvPr>
          <p:cNvSpPr>
            <a:spLocks noGrp="1"/>
          </p:cNvSpPr>
          <p:nvPr>
            <p:ph type="body" sz="quarter" idx="17"/>
          </p:nvPr>
        </p:nvSpPr>
        <p:spPr/>
        <p:txBody>
          <a:bodyPr/>
          <a:lstStyle/>
          <a:p>
            <a:endParaRPr lang="en-IN"/>
          </a:p>
        </p:txBody>
      </p:sp>
      <p:sp>
        <p:nvSpPr>
          <p:cNvPr id="7" name="Text Placeholder 6">
            <a:extLst>
              <a:ext uri="{FF2B5EF4-FFF2-40B4-BE49-F238E27FC236}">
                <a16:creationId xmlns:a16="http://schemas.microsoft.com/office/drawing/2014/main" id="{BC82A962-21FE-C369-B030-A21B544C6D20}"/>
              </a:ext>
            </a:extLst>
          </p:cNvPr>
          <p:cNvSpPr>
            <a:spLocks noGrp="1"/>
          </p:cNvSpPr>
          <p:nvPr>
            <p:ph type="body" sz="quarter" idx="18"/>
          </p:nvPr>
        </p:nvSpPr>
        <p:spPr/>
        <p:txBody>
          <a:bodyPr>
            <a:normAutofit lnSpcReduction="10000"/>
          </a:bodyPr>
          <a:lstStyle/>
          <a:p>
            <a:endParaRPr lang="en-IN"/>
          </a:p>
        </p:txBody>
      </p:sp>
      <p:sp>
        <p:nvSpPr>
          <p:cNvPr id="8" name="Text Placeholder 7">
            <a:extLst>
              <a:ext uri="{FF2B5EF4-FFF2-40B4-BE49-F238E27FC236}">
                <a16:creationId xmlns:a16="http://schemas.microsoft.com/office/drawing/2014/main" id="{0A82CD4E-FD8A-8DA8-7B4A-4C931F24CA59}"/>
              </a:ext>
            </a:extLst>
          </p:cNvPr>
          <p:cNvSpPr>
            <a:spLocks noGrp="1"/>
          </p:cNvSpPr>
          <p:nvPr>
            <p:ph type="body" sz="quarter" idx="19"/>
          </p:nvPr>
        </p:nvSpPr>
        <p:spPr/>
        <p:txBody>
          <a:bodyPr/>
          <a:lstStyle/>
          <a:p>
            <a:endParaRPr lang="en-IN"/>
          </a:p>
        </p:txBody>
      </p:sp>
      <p:sp>
        <p:nvSpPr>
          <p:cNvPr id="9" name="Text Placeholder 8">
            <a:extLst>
              <a:ext uri="{FF2B5EF4-FFF2-40B4-BE49-F238E27FC236}">
                <a16:creationId xmlns:a16="http://schemas.microsoft.com/office/drawing/2014/main" id="{15299F33-074B-D825-FB50-4B0F737A84D1}"/>
              </a:ext>
            </a:extLst>
          </p:cNvPr>
          <p:cNvSpPr>
            <a:spLocks noGrp="1"/>
          </p:cNvSpPr>
          <p:nvPr>
            <p:ph type="body" sz="quarter" idx="23"/>
          </p:nvPr>
        </p:nvSpPr>
        <p:spPr/>
        <p:txBody>
          <a:bodyPr>
            <a:normAutofit lnSpcReduction="10000"/>
          </a:bodyPr>
          <a:lstStyle/>
          <a:p>
            <a:endParaRPr lang="en-IN"/>
          </a:p>
        </p:txBody>
      </p:sp>
      <p:sp>
        <p:nvSpPr>
          <p:cNvPr id="10" name="Text Placeholder 9">
            <a:extLst>
              <a:ext uri="{FF2B5EF4-FFF2-40B4-BE49-F238E27FC236}">
                <a16:creationId xmlns:a16="http://schemas.microsoft.com/office/drawing/2014/main" id="{46E0C8BB-49BA-EE98-F4E8-0FDC5F7647BD}"/>
              </a:ext>
            </a:extLst>
          </p:cNvPr>
          <p:cNvSpPr>
            <a:spLocks noGrp="1"/>
          </p:cNvSpPr>
          <p:nvPr>
            <p:ph type="body" sz="quarter" idx="24"/>
          </p:nvPr>
        </p:nvSpPr>
        <p:spPr/>
        <p:txBody>
          <a:bodyPr/>
          <a:lstStyle/>
          <a:p>
            <a:endParaRPr lang="en-IN"/>
          </a:p>
        </p:txBody>
      </p:sp>
      <p:sp>
        <p:nvSpPr>
          <p:cNvPr id="11" name="Footer Placeholder 10">
            <a:extLst>
              <a:ext uri="{FF2B5EF4-FFF2-40B4-BE49-F238E27FC236}">
                <a16:creationId xmlns:a16="http://schemas.microsoft.com/office/drawing/2014/main" id="{BA9E25B3-A918-83BC-BD84-2FE571CA8506}"/>
              </a:ext>
            </a:extLst>
          </p:cNvPr>
          <p:cNvSpPr>
            <a:spLocks noGrp="1"/>
          </p:cNvSpPr>
          <p:nvPr>
            <p:ph type="ftr" sz="quarter" idx="21"/>
          </p:nvPr>
        </p:nvSpPr>
        <p:spPr/>
        <p:txBody>
          <a:bodyPr/>
          <a:lstStyle/>
          <a:p>
            <a:endParaRPr lang="en-IN" dirty="0"/>
          </a:p>
        </p:txBody>
      </p:sp>
      <p:sp>
        <p:nvSpPr>
          <p:cNvPr id="12" name="Slide Number Placeholder 11">
            <a:extLst>
              <a:ext uri="{FF2B5EF4-FFF2-40B4-BE49-F238E27FC236}">
                <a16:creationId xmlns:a16="http://schemas.microsoft.com/office/drawing/2014/main" id="{D9AE7822-05B8-585F-62D2-1DAE7B010635}"/>
              </a:ext>
            </a:extLst>
          </p:cNvPr>
          <p:cNvSpPr>
            <a:spLocks noGrp="1"/>
          </p:cNvSpPr>
          <p:nvPr>
            <p:ph type="sldNum" sz="quarter" idx="22"/>
          </p:nvPr>
        </p:nvSpPr>
        <p:spPr/>
        <p:txBody>
          <a:bodyPr/>
          <a:lstStyle/>
          <a:p>
            <a:fld id="{8B6D28CC-F2CD-49CA-BA4B-30DEEFCB9624}" type="slidenum">
              <a:rPr lang="en-IN" smtClean="0"/>
              <a:t>39</a:t>
            </a:fld>
            <a:endParaRPr lang="en-IN"/>
          </a:p>
        </p:txBody>
      </p:sp>
      <p:pic>
        <p:nvPicPr>
          <p:cNvPr id="17" name="Picture 16">
            <a:extLst>
              <a:ext uri="{FF2B5EF4-FFF2-40B4-BE49-F238E27FC236}">
                <a16:creationId xmlns:a16="http://schemas.microsoft.com/office/drawing/2014/main" id="{2226CD91-E23B-6426-D177-0CB696CA0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4700" y="1960718"/>
            <a:ext cx="5562600" cy="4333875"/>
          </a:xfrm>
          <a:prstGeom prst="rect">
            <a:avLst/>
          </a:prstGeom>
        </p:spPr>
      </p:pic>
    </p:spTree>
    <p:extLst>
      <p:ext uri="{BB962C8B-B14F-4D97-AF65-F5344CB8AC3E}">
        <p14:creationId xmlns:p14="http://schemas.microsoft.com/office/powerpoint/2010/main" val="2178418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CB6A5-4CF1-34F5-9209-464156FD8F40}"/>
              </a:ext>
            </a:extLst>
          </p:cNvPr>
          <p:cNvSpPr>
            <a:spLocks noGrp="1"/>
          </p:cNvSpPr>
          <p:nvPr>
            <p:ph type="ctrTitle"/>
          </p:nvPr>
        </p:nvSpPr>
        <p:spPr/>
        <p:txBody>
          <a:bodyPr/>
          <a:lstStyle/>
          <a:p>
            <a:r>
              <a:rPr lang="en-IN" dirty="0"/>
              <a:t>Literature survey</a:t>
            </a:r>
          </a:p>
        </p:txBody>
      </p:sp>
    </p:spTree>
    <p:extLst>
      <p:ext uri="{BB962C8B-B14F-4D97-AF65-F5344CB8AC3E}">
        <p14:creationId xmlns:p14="http://schemas.microsoft.com/office/powerpoint/2010/main" val="3756158847"/>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A2E2-1056-3DFC-D470-CE21DF5A7303}"/>
              </a:ext>
            </a:extLst>
          </p:cNvPr>
          <p:cNvSpPr>
            <a:spLocks noGrp="1"/>
          </p:cNvSpPr>
          <p:nvPr>
            <p:ph type="title"/>
          </p:nvPr>
        </p:nvSpPr>
        <p:spPr/>
        <p:txBody>
          <a:bodyPr/>
          <a:lstStyle/>
          <a:p>
            <a:r>
              <a:rPr lang="en-IN" dirty="0"/>
              <a:t>SAE with speed</a:t>
            </a:r>
          </a:p>
        </p:txBody>
      </p:sp>
      <p:sp>
        <p:nvSpPr>
          <p:cNvPr id="3" name="Text Placeholder 2">
            <a:extLst>
              <a:ext uri="{FF2B5EF4-FFF2-40B4-BE49-F238E27FC236}">
                <a16:creationId xmlns:a16="http://schemas.microsoft.com/office/drawing/2014/main" id="{515634C5-932A-A08D-B865-FA6C7D12B977}"/>
              </a:ext>
            </a:extLst>
          </p:cNvPr>
          <p:cNvSpPr>
            <a:spLocks noGrp="1"/>
          </p:cNvSpPr>
          <p:nvPr>
            <p:ph type="body" sz="quarter" idx="13"/>
          </p:nvPr>
        </p:nvSpPr>
        <p:spPr/>
        <p:txBody>
          <a:bodyPr>
            <a:normAutofit lnSpcReduction="10000"/>
          </a:bodyPr>
          <a:lstStyle/>
          <a:p>
            <a:endParaRPr lang="en-IN"/>
          </a:p>
        </p:txBody>
      </p:sp>
      <p:sp>
        <p:nvSpPr>
          <p:cNvPr id="4" name="Text Placeholder 3">
            <a:extLst>
              <a:ext uri="{FF2B5EF4-FFF2-40B4-BE49-F238E27FC236}">
                <a16:creationId xmlns:a16="http://schemas.microsoft.com/office/drawing/2014/main" id="{3ED72A01-9020-5C11-169E-1FD52D76F456}"/>
              </a:ext>
            </a:extLst>
          </p:cNvPr>
          <p:cNvSpPr>
            <a:spLocks noGrp="1"/>
          </p:cNvSpPr>
          <p:nvPr>
            <p:ph type="body" sz="quarter" idx="15"/>
          </p:nvPr>
        </p:nvSpPr>
        <p:spPr/>
        <p:txBody>
          <a:bodyPr/>
          <a:lstStyle/>
          <a:p>
            <a:endParaRPr lang="en-IN"/>
          </a:p>
        </p:txBody>
      </p:sp>
      <p:sp>
        <p:nvSpPr>
          <p:cNvPr id="5" name="Text Placeholder 4">
            <a:extLst>
              <a:ext uri="{FF2B5EF4-FFF2-40B4-BE49-F238E27FC236}">
                <a16:creationId xmlns:a16="http://schemas.microsoft.com/office/drawing/2014/main" id="{E1B45343-F0B2-EE63-980C-3EDB38983698}"/>
              </a:ext>
            </a:extLst>
          </p:cNvPr>
          <p:cNvSpPr>
            <a:spLocks noGrp="1"/>
          </p:cNvSpPr>
          <p:nvPr>
            <p:ph type="body" sz="quarter" idx="16"/>
          </p:nvPr>
        </p:nvSpPr>
        <p:spPr/>
        <p:txBody>
          <a:bodyPr>
            <a:normAutofit lnSpcReduction="10000"/>
          </a:bodyPr>
          <a:lstStyle/>
          <a:p>
            <a:endParaRPr lang="en-IN"/>
          </a:p>
        </p:txBody>
      </p:sp>
      <p:sp>
        <p:nvSpPr>
          <p:cNvPr id="6" name="Text Placeholder 5">
            <a:extLst>
              <a:ext uri="{FF2B5EF4-FFF2-40B4-BE49-F238E27FC236}">
                <a16:creationId xmlns:a16="http://schemas.microsoft.com/office/drawing/2014/main" id="{685AA015-2CF1-1A62-6F2E-DB32E9369CDA}"/>
              </a:ext>
            </a:extLst>
          </p:cNvPr>
          <p:cNvSpPr>
            <a:spLocks noGrp="1"/>
          </p:cNvSpPr>
          <p:nvPr>
            <p:ph type="body" sz="quarter" idx="17"/>
          </p:nvPr>
        </p:nvSpPr>
        <p:spPr/>
        <p:txBody>
          <a:bodyPr/>
          <a:lstStyle/>
          <a:p>
            <a:endParaRPr lang="en-IN"/>
          </a:p>
        </p:txBody>
      </p:sp>
      <p:sp>
        <p:nvSpPr>
          <p:cNvPr id="7" name="Text Placeholder 6">
            <a:extLst>
              <a:ext uri="{FF2B5EF4-FFF2-40B4-BE49-F238E27FC236}">
                <a16:creationId xmlns:a16="http://schemas.microsoft.com/office/drawing/2014/main" id="{BC82A962-21FE-C369-B030-A21B544C6D20}"/>
              </a:ext>
            </a:extLst>
          </p:cNvPr>
          <p:cNvSpPr>
            <a:spLocks noGrp="1"/>
          </p:cNvSpPr>
          <p:nvPr>
            <p:ph type="body" sz="quarter" idx="18"/>
          </p:nvPr>
        </p:nvSpPr>
        <p:spPr/>
        <p:txBody>
          <a:bodyPr>
            <a:normAutofit lnSpcReduction="10000"/>
          </a:bodyPr>
          <a:lstStyle/>
          <a:p>
            <a:endParaRPr lang="en-IN"/>
          </a:p>
        </p:txBody>
      </p:sp>
      <p:sp>
        <p:nvSpPr>
          <p:cNvPr id="8" name="Text Placeholder 7">
            <a:extLst>
              <a:ext uri="{FF2B5EF4-FFF2-40B4-BE49-F238E27FC236}">
                <a16:creationId xmlns:a16="http://schemas.microsoft.com/office/drawing/2014/main" id="{0A82CD4E-FD8A-8DA8-7B4A-4C931F24CA59}"/>
              </a:ext>
            </a:extLst>
          </p:cNvPr>
          <p:cNvSpPr>
            <a:spLocks noGrp="1"/>
          </p:cNvSpPr>
          <p:nvPr>
            <p:ph type="body" sz="quarter" idx="19"/>
          </p:nvPr>
        </p:nvSpPr>
        <p:spPr/>
        <p:txBody>
          <a:bodyPr/>
          <a:lstStyle/>
          <a:p>
            <a:endParaRPr lang="en-IN"/>
          </a:p>
        </p:txBody>
      </p:sp>
      <p:sp>
        <p:nvSpPr>
          <p:cNvPr id="9" name="Text Placeholder 8">
            <a:extLst>
              <a:ext uri="{FF2B5EF4-FFF2-40B4-BE49-F238E27FC236}">
                <a16:creationId xmlns:a16="http://schemas.microsoft.com/office/drawing/2014/main" id="{15299F33-074B-D825-FB50-4B0F737A84D1}"/>
              </a:ext>
            </a:extLst>
          </p:cNvPr>
          <p:cNvSpPr>
            <a:spLocks noGrp="1"/>
          </p:cNvSpPr>
          <p:nvPr>
            <p:ph type="body" sz="quarter" idx="23"/>
          </p:nvPr>
        </p:nvSpPr>
        <p:spPr/>
        <p:txBody>
          <a:bodyPr>
            <a:normAutofit lnSpcReduction="10000"/>
          </a:bodyPr>
          <a:lstStyle/>
          <a:p>
            <a:endParaRPr lang="en-IN"/>
          </a:p>
        </p:txBody>
      </p:sp>
      <p:sp>
        <p:nvSpPr>
          <p:cNvPr id="10" name="Text Placeholder 9">
            <a:extLst>
              <a:ext uri="{FF2B5EF4-FFF2-40B4-BE49-F238E27FC236}">
                <a16:creationId xmlns:a16="http://schemas.microsoft.com/office/drawing/2014/main" id="{46E0C8BB-49BA-EE98-F4E8-0FDC5F7647BD}"/>
              </a:ext>
            </a:extLst>
          </p:cNvPr>
          <p:cNvSpPr>
            <a:spLocks noGrp="1"/>
          </p:cNvSpPr>
          <p:nvPr>
            <p:ph type="body" sz="quarter" idx="24"/>
          </p:nvPr>
        </p:nvSpPr>
        <p:spPr/>
        <p:txBody>
          <a:bodyPr/>
          <a:lstStyle/>
          <a:p>
            <a:endParaRPr lang="en-IN"/>
          </a:p>
        </p:txBody>
      </p:sp>
      <p:sp>
        <p:nvSpPr>
          <p:cNvPr id="11" name="Footer Placeholder 10">
            <a:extLst>
              <a:ext uri="{FF2B5EF4-FFF2-40B4-BE49-F238E27FC236}">
                <a16:creationId xmlns:a16="http://schemas.microsoft.com/office/drawing/2014/main" id="{BA9E25B3-A918-83BC-BD84-2FE571CA8506}"/>
              </a:ext>
            </a:extLst>
          </p:cNvPr>
          <p:cNvSpPr>
            <a:spLocks noGrp="1"/>
          </p:cNvSpPr>
          <p:nvPr>
            <p:ph type="ftr" sz="quarter" idx="21"/>
          </p:nvPr>
        </p:nvSpPr>
        <p:spPr/>
        <p:txBody>
          <a:bodyPr/>
          <a:lstStyle/>
          <a:p>
            <a:endParaRPr lang="en-IN" dirty="0"/>
          </a:p>
        </p:txBody>
      </p:sp>
      <p:sp>
        <p:nvSpPr>
          <p:cNvPr id="12" name="Slide Number Placeholder 11">
            <a:extLst>
              <a:ext uri="{FF2B5EF4-FFF2-40B4-BE49-F238E27FC236}">
                <a16:creationId xmlns:a16="http://schemas.microsoft.com/office/drawing/2014/main" id="{D9AE7822-05B8-585F-62D2-1DAE7B010635}"/>
              </a:ext>
            </a:extLst>
          </p:cNvPr>
          <p:cNvSpPr>
            <a:spLocks noGrp="1"/>
          </p:cNvSpPr>
          <p:nvPr>
            <p:ph type="sldNum" sz="quarter" idx="22"/>
          </p:nvPr>
        </p:nvSpPr>
        <p:spPr/>
        <p:txBody>
          <a:bodyPr/>
          <a:lstStyle/>
          <a:p>
            <a:fld id="{8B6D28CC-F2CD-49CA-BA4B-30DEEFCB9624}" type="slidenum">
              <a:rPr lang="en-IN" smtClean="0"/>
              <a:t>40</a:t>
            </a:fld>
            <a:endParaRPr lang="en-IN"/>
          </a:p>
        </p:txBody>
      </p:sp>
      <p:pic>
        <p:nvPicPr>
          <p:cNvPr id="14" name="Picture 13">
            <a:extLst>
              <a:ext uri="{FF2B5EF4-FFF2-40B4-BE49-F238E27FC236}">
                <a16:creationId xmlns:a16="http://schemas.microsoft.com/office/drawing/2014/main" id="{E2FB95CB-44E9-7A80-9BBB-4C72676091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7342" y="2217740"/>
            <a:ext cx="4513490" cy="3170705"/>
          </a:xfrm>
          <a:prstGeom prst="rect">
            <a:avLst/>
          </a:prstGeom>
        </p:spPr>
      </p:pic>
      <p:pic>
        <p:nvPicPr>
          <p:cNvPr id="16" name="Picture 15">
            <a:extLst>
              <a:ext uri="{FF2B5EF4-FFF2-40B4-BE49-F238E27FC236}">
                <a16:creationId xmlns:a16="http://schemas.microsoft.com/office/drawing/2014/main" id="{4EED1D8B-B3EA-2C9D-5131-92521341F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7342" y="5487195"/>
            <a:ext cx="4513490" cy="519879"/>
          </a:xfrm>
          <a:prstGeom prst="rect">
            <a:avLst/>
          </a:prstGeom>
        </p:spPr>
      </p:pic>
    </p:spTree>
    <p:extLst>
      <p:ext uri="{BB962C8B-B14F-4D97-AF65-F5344CB8AC3E}">
        <p14:creationId xmlns:p14="http://schemas.microsoft.com/office/powerpoint/2010/main" val="1550765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A2E2-1056-3DFC-D470-CE21DF5A7303}"/>
              </a:ext>
            </a:extLst>
          </p:cNvPr>
          <p:cNvSpPr>
            <a:spLocks noGrp="1"/>
          </p:cNvSpPr>
          <p:nvPr>
            <p:ph type="title"/>
          </p:nvPr>
        </p:nvSpPr>
        <p:spPr/>
        <p:txBody>
          <a:bodyPr/>
          <a:lstStyle/>
          <a:p>
            <a:r>
              <a:rPr lang="en-IN" dirty="0"/>
              <a:t>SAE without speed</a:t>
            </a:r>
          </a:p>
        </p:txBody>
      </p:sp>
      <p:sp>
        <p:nvSpPr>
          <p:cNvPr id="3" name="Text Placeholder 2">
            <a:extLst>
              <a:ext uri="{FF2B5EF4-FFF2-40B4-BE49-F238E27FC236}">
                <a16:creationId xmlns:a16="http://schemas.microsoft.com/office/drawing/2014/main" id="{515634C5-932A-A08D-B865-FA6C7D12B977}"/>
              </a:ext>
            </a:extLst>
          </p:cNvPr>
          <p:cNvSpPr>
            <a:spLocks noGrp="1"/>
          </p:cNvSpPr>
          <p:nvPr>
            <p:ph type="body" sz="quarter" idx="13"/>
          </p:nvPr>
        </p:nvSpPr>
        <p:spPr/>
        <p:txBody>
          <a:bodyPr>
            <a:normAutofit lnSpcReduction="10000"/>
          </a:bodyPr>
          <a:lstStyle/>
          <a:p>
            <a:endParaRPr lang="en-IN"/>
          </a:p>
        </p:txBody>
      </p:sp>
      <p:sp>
        <p:nvSpPr>
          <p:cNvPr id="4" name="Text Placeholder 3">
            <a:extLst>
              <a:ext uri="{FF2B5EF4-FFF2-40B4-BE49-F238E27FC236}">
                <a16:creationId xmlns:a16="http://schemas.microsoft.com/office/drawing/2014/main" id="{3ED72A01-9020-5C11-169E-1FD52D76F456}"/>
              </a:ext>
            </a:extLst>
          </p:cNvPr>
          <p:cNvSpPr>
            <a:spLocks noGrp="1"/>
          </p:cNvSpPr>
          <p:nvPr>
            <p:ph type="body" sz="quarter" idx="15"/>
          </p:nvPr>
        </p:nvSpPr>
        <p:spPr/>
        <p:txBody>
          <a:bodyPr/>
          <a:lstStyle/>
          <a:p>
            <a:endParaRPr lang="en-IN"/>
          </a:p>
        </p:txBody>
      </p:sp>
      <p:sp>
        <p:nvSpPr>
          <p:cNvPr id="5" name="Text Placeholder 4">
            <a:extLst>
              <a:ext uri="{FF2B5EF4-FFF2-40B4-BE49-F238E27FC236}">
                <a16:creationId xmlns:a16="http://schemas.microsoft.com/office/drawing/2014/main" id="{E1B45343-F0B2-EE63-980C-3EDB38983698}"/>
              </a:ext>
            </a:extLst>
          </p:cNvPr>
          <p:cNvSpPr>
            <a:spLocks noGrp="1"/>
          </p:cNvSpPr>
          <p:nvPr>
            <p:ph type="body" sz="quarter" idx="16"/>
          </p:nvPr>
        </p:nvSpPr>
        <p:spPr/>
        <p:txBody>
          <a:bodyPr>
            <a:normAutofit lnSpcReduction="10000"/>
          </a:bodyPr>
          <a:lstStyle/>
          <a:p>
            <a:endParaRPr lang="en-IN"/>
          </a:p>
        </p:txBody>
      </p:sp>
      <p:sp>
        <p:nvSpPr>
          <p:cNvPr id="6" name="Text Placeholder 5">
            <a:extLst>
              <a:ext uri="{FF2B5EF4-FFF2-40B4-BE49-F238E27FC236}">
                <a16:creationId xmlns:a16="http://schemas.microsoft.com/office/drawing/2014/main" id="{685AA015-2CF1-1A62-6F2E-DB32E9369CDA}"/>
              </a:ext>
            </a:extLst>
          </p:cNvPr>
          <p:cNvSpPr>
            <a:spLocks noGrp="1"/>
          </p:cNvSpPr>
          <p:nvPr>
            <p:ph type="body" sz="quarter" idx="17"/>
          </p:nvPr>
        </p:nvSpPr>
        <p:spPr/>
        <p:txBody>
          <a:bodyPr/>
          <a:lstStyle/>
          <a:p>
            <a:endParaRPr lang="en-IN"/>
          </a:p>
        </p:txBody>
      </p:sp>
      <p:sp>
        <p:nvSpPr>
          <p:cNvPr id="7" name="Text Placeholder 6">
            <a:extLst>
              <a:ext uri="{FF2B5EF4-FFF2-40B4-BE49-F238E27FC236}">
                <a16:creationId xmlns:a16="http://schemas.microsoft.com/office/drawing/2014/main" id="{BC82A962-21FE-C369-B030-A21B544C6D20}"/>
              </a:ext>
            </a:extLst>
          </p:cNvPr>
          <p:cNvSpPr>
            <a:spLocks noGrp="1"/>
          </p:cNvSpPr>
          <p:nvPr>
            <p:ph type="body" sz="quarter" idx="18"/>
          </p:nvPr>
        </p:nvSpPr>
        <p:spPr/>
        <p:txBody>
          <a:bodyPr>
            <a:normAutofit lnSpcReduction="10000"/>
          </a:bodyPr>
          <a:lstStyle/>
          <a:p>
            <a:endParaRPr lang="en-IN"/>
          </a:p>
        </p:txBody>
      </p:sp>
      <p:sp>
        <p:nvSpPr>
          <p:cNvPr id="8" name="Text Placeholder 7">
            <a:extLst>
              <a:ext uri="{FF2B5EF4-FFF2-40B4-BE49-F238E27FC236}">
                <a16:creationId xmlns:a16="http://schemas.microsoft.com/office/drawing/2014/main" id="{0A82CD4E-FD8A-8DA8-7B4A-4C931F24CA59}"/>
              </a:ext>
            </a:extLst>
          </p:cNvPr>
          <p:cNvSpPr>
            <a:spLocks noGrp="1"/>
          </p:cNvSpPr>
          <p:nvPr>
            <p:ph type="body" sz="quarter" idx="19"/>
          </p:nvPr>
        </p:nvSpPr>
        <p:spPr/>
        <p:txBody>
          <a:bodyPr/>
          <a:lstStyle/>
          <a:p>
            <a:endParaRPr lang="en-IN"/>
          </a:p>
        </p:txBody>
      </p:sp>
      <p:sp>
        <p:nvSpPr>
          <p:cNvPr id="9" name="Text Placeholder 8">
            <a:extLst>
              <a:ext uri="{FF2B5EF4-FFF2-40B4-BE49-F238E27FC236}">
                <a16:creationId xmlns:a16="http://schemas.microsoft.com/office/drawing/2014/main" id="{15299F33-074B-D825-FB50-4B0F737A84D1}"/>
              </a:ext>
            </a:extLst>
          </p:cNvPr>
          <p:cNvSpPr>
            <a:spLocks noGrp="1"/>
          </p:cNvSpPr>
          <p:nvPr>
            <p:ph type="body" sz="quarter" idx="23"/>
          </p:nvPr>
        </p:nvSpPr>
        <p:spPr/>
        <p:txBody>
          <a:bodyPr>
            <a:normAutofit lnSpcReduction="10000"/>
          </a:bodyPr>
          <a:lstStyle/>
          <a:p>
            <a:endParaRPr lang="en-IN"/>
          </a:p>
        </p:txBody>
      </p:sp>
      <p:sp>
        <p:nvSpPr>
          <p:cNvPr id="10" name="Text Placeholder 9">
            <a:extLst>
              <a:ext uri="{FF2B5EF4-FFF2-40B4-BE49-F238E27FC236}">
                <a16:creationId xmlns:a16="http://schemas.microsoft.com/office/drawing/2014/main" id="{46E0C8BB-49BA-EE98-F4E8-0FDC5F7647BD}"/>
              </a:ext>
            </a:extLst>
          </p:cNvPr>
          <p:cNvSpPr>
            <a:spLocks noGrp="1"/>
          </p:cNvSpPr>
          <p:nvPr>
            <p:ph type="body" sz="quarter" idx="24"/>
          </p:nvPr>
        </p:nvSpPr>
        <p:spPr/>
        <p:txBody>
          <a:bodyPr/>
          <a:lstStyle/>
          <a:p>
            <a:endParaRPr lang="en-IN"/>
          </a:p>
        </p:txBody>
      </p:sp>
      <p:sp>
        <p:nvSpPr>
          <p:cNvPr id="11" name="Footer Placeholder 10">
            <a:extLst>
              <a:ext uri="{FF2B5EF4-FFF2-40B4-BE49-F238E27FC236}">
                <a16:creationId xmlns:a16="http://schemas.microsoft.com/office/drawing/2014/main" id="{BA9E25B3-A918-83BC-BD84-2FE571CA8506}"/>
              </a:ext>
            </a:extLst>
          </p:cNvPr>
          <p:cNvSpPr>
            <a:spLocks noGrp="1"/>
          </p:cNvSpPr>
          <p:nvPr>
            <p:ph type="ftr" sz="quarter" idx="21"/>
          </p:nvPr>
        </p:nvSpPr>
        <p:spPr/>
        <p:txBody>
          <a:bodyPr/>
          <a:lstStyle/>
          <a:p>
            <a:endParaRPr lang="en-IN" dirty="0"/>
          </a:p>
        </p:txBody>
      </p:sp>
      <p:sp>
        <p:nvSpPr>
          <p:cNvPr id="12" name="Slide Number Placeholder 11">
            <a:extLst>
              <a:ext uri="{FF2B5EF4-FFF2-40B4-BE49-F238E27FC236}">
                <a16:creationId xmlns:a16="http://schemas.microsoft.com/office/drawing/2014/main" id="{D9AE7822-05B8-585F-62D2-1DAE7B010635}"/>
              </a:ext>
            </a:extLst>
          </p:cNvPr>
          <p:cNvSpPr>
            <a:spLocks noGrp="1"/>
          </p:cNvSpPr>
          <p:nvPr>
            <p:ph type="sldNum" sz="quarter" idx="22"/>
          </p:nvPr>
        </p:nvSpPr>
        <p:spPr/>
        <p:txBody>
          <a:bodyPr/>
          <a:lstStyle/>
          <a:p>
            <a:fld id="{8B6D28CC-F2CD-49CA-BA4B-30DEEFCB9624}" type="slidenum">
              <a:rPr lang="en-IN" smtClean="0"/>
              <a:t>41</a:t>
            </a:fld>
            <a:endParaRPr lang="en-IN"/>
          </a:p>
        </p:txBody>
      </p:sp>
      <p:pic>
        <p:nvPicPr>
          <p:cNvPr id="14" name="Picture 13">
            <a:extLst>
              <a:ext uri="{FF2B5EF4-FFF2-40B4-BE49-F238E27FC236}">
                <a16:creationId xmlns:a16="http://schemas.microsoft.com/office/drawing/2014/main" id="{DED71715-A66C-F034-33ED-82F07D3A3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960718"/>
            <a:ext cx="5486400" cy="4333875"/>
          </a:xfrm>
          <a:prstGeom prst="rect">
            <a:avLst/>
          </a:prstGeom>
        </p:spPr>
      </p:pic>
    </p:spTree>
    <p:extLst>
      <p:ext uri="{BB962C8B-B14F-4D97-AF65-F5344CB8AC3E}">
        <p14:creationId xmlns:p14="http://schemas.microsoft.com/office/powerpoint/2010/main" val="81702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A2E2-1056-3DFC-D470-CE21DF5A7303}"/>
              </a:ext>
            </a:extLst>
          </p:cNvPr>
          <p:cNvSpPr>
            <a:spLocks noGrp="1"/>
          </p:cNvSpPr>
          <p:nvPr>
            <p:ph type="title"/>
          </p:nvPr>
        </p:nvSpPr>
        <p:spPr/>
        <p:txBody>
          <a:bodyPr/>
          <a:lstStyle/>
          <a:p>
            <a:r>
              <a:rPr lang="en-IN" dirty="0"/>
              <a:t>SAE without speed</a:t>
            </a:r>
          </a:p>
        </p:txBody>
      </p:sp>
      <p:sp>
        <p:nvSpPr>
          <p:cNvPr id="3" name="Text Placeholder 2">
            <a:extLst>
              <a:ext uri="{FF2B5EF4-FFF2-40B4-BE49-F238E27FC236}">
                <a16:creationId xmlns:a16="http://schemas.microsoft.com/office/drawing/2014/main" id="{515634C5-932A-A08D-B865-FA6C7D12B977}"/>
              </a:ext>
            </a:extLst>
          </p:cNvPr>
          <p:cNvSpPr>
            <a:spLocks noGrp="1"/>
          </p:cNvSpPr>
          <p:nvPr>
            <p:ph type="body" sz="quarter" idx="13"/>
          </p:nvPr>
        </p:nvSpPr>
        <p:spPr/>
        <p:txBody>
          <a:bodyPr>
            <a:normAutofit lnSpcReduction="10000"/>
          </a:bodyPr>
          <a:lstStyle/>
          <a:p>
            <a:endParaRPr lang="en-IN"/>
          </a:p>
        </p:txBody>
      </p:sp>
      <p:sp>
        <p:nvSpPr>
          <p:cNvPr id="4" name="Text Placeholder 3">
            <a:extLst>
              <a:ext uri="{FF2B5EF4-FFF2-40B4-BE49-F238E27FC236}">
                <a16:creationId xmlns:a16="http://schemas.microsoft.com/office/drawing/2014/main" id="{3ED72A01-9020-5C11-169E-1FD52D76F456}"/>
              </a:ext>
            </a:extLst>
          </p:cNvPr>
          <p:cNvSpPr>
            <a:spLocks noGrp="1"/>
          </p:cNvSpPr>
          <p:nvPr>
            <p:ph type="body" sz="quarter" idx="15"/>
          </p:nvPr>
        </p:nvSpPr>
        <p:spPr/>
        <p:txBody>
          <a:bodyPr/>
          <a:lstStyle/>
          <a:p>
            <a:endParaRPr lang="en-IN"/>
          </a:p>
        </p:txBody>
      </p:sp>
      <p:sp>
        <p:nvSpPr>
          <p:cNvPr id="5" name="Text Placeholder 4">
            <a:extLst>
              <a:ext uri="{FF2B5EF4-FFF2-40B4-BE49-F238E27FC236}">
                <a16:creationId xmlns:a16="http://schemas.microsoft.com/office/drawing/2014/main" id="{E1B45343-F0B2-EE63-980C-3EDB38983698}"/>
              </a:ext>
            </a:extLst>
          </p:cNvPr>
          <p:cNvSpPr>
            <a:spLocks noGrp="1"/>
          </p:cNvSpPr>
          <p:nvPr>
            <p:ph type="body" sz="quarter" idx="16"/>
          </p:nvPr>
        </p:nvSpPr>
        <p:spPr/>
        <p:txBody>
          <a:bodyPr>
            <a:normAutofit lnSpcReduction="10000"/>
          </a:bodyPr>
          <a:lstStyle/>
          <a:p>
            <a:endParaRPr lang="en-IN"/>
          </a:p>
        </p:txBody>
      </p:sp>
      <p:sp>
        <p:nvSpPr>
          <p:cNvPr id="6" name="Text Placeholder 5">
            <a:extLst>
              <a:ext uri="{FF2B5EF4-FFF2-40B4-BE49-F238E27FC236}">
                <a16:creationId xmlns:a16="http://schemas.microsoft.com/office/drawing/2014/main" id="{685AA015-2CF1-1A62-6F2E-DB32E9369CDA}"/>
              </a:ext>
            </a:extLst>
          </p:cNvPr>
          <p:cNvSpPr>
            <a:spLocks noGrp="1"/>
          </p:cNvSpPr>
          <p:nvPr>
            <p:ph type="body" sz="quarter" idx="17"/>
          </p:nvPr>
        </p:nvSpPr>
        <p:spPr/>
        <p:txBody>
          <a:bodyPr/>
          <a:lstStyle/>
          <a:p>
            <a:endParaRPr lang="en-IN"/>
          </a:p>
        </p:txBody>
      </p:sp>
      <p:sp>
        <p:nvSpPr>
          <p:cNvPr id="7" name="Text Placeholder 6">
            <a:extLst>
              <a:ext uri="{FF2B5EF4-FFF2-40B4-BE49-F238E27FC236}">
                <a16:creationId xmlns:a16="http://schemas.microsoft.com/office/drawing/2014/main" id="{BC82A962-21FE-C369-B030-A21B544C6D20}"/>
              </a:ext>
            </a:extLst>
          </p:cNvPr>
          <p:cNvSpPr>
            <a:spLocks noGrp="1"/>
          </p:cNvSpPr>
          <p:nvPr>
            <p:ph type="body" sz="quarter" idx="18"/>
          </p:nvPr>
        </p:nvSpPr>
        <p:spPr/>
        <p:txBody>
          <a:bodyPr>
            <a:normAutofit lnSpcReduction="10000"/>
          </a:bodyPr>
          <a:lstStyle/>
          <a:p>
            <a:endParaRPr lang="en-IN"/>
          </a:p>
        </p:txBody>
      </p:sp>
      <p:sp>
        <p:nvSpPr>
          <p:cNvPr id="8" name="Text Placeholder 7">
            <a:extLst>
              <a:ext uri="{FF2B5EF4-FFF2-40B4-BE49-F238E27FC236}">
                <a16:creationId xmlns:a16="http://schemas.microsoft.com/office/drawing/2014/main" id="{0A82CD4E-FD8A-8DA8-7B4A-4C931F24CA59}"/>
              </a:ext>
            </a:extLst>
          </p:cNvPr>
          <p:cNvSpPr>
            <a:spLocks noGrp="1"/>
          </p:cNvSpPr>
          <p:nvPr>
            <p:ph type="body" sz="quarter" idx="19"/>
          </p:nvPr>
        </p:nvSpPr>
        <p:spPr/>
        <p:txBody>
          <a:bodyPr/>
          <a:lstStyle/>
          <a:p>
            <a:endParaRPr lang="en-IN"/>
          </a:p>
        </p:txBody>
      </p:sp>
      <p:sp>
        <p:nvSpPr>
          <p:cNvPr id="9" name="Text Placeholder 8">
            <a:extLst>
              <a:ext uri="{FF2B5EF4-FFF2-40B4-BE49-F238E27FC236}">
                <a16:creationId xmlns:a16="http://schemas.microsoft.com/office/drawing/2014/main" id="{15299F33-074B-D825-FB50-4B0F737A84D1}"/>
              </a:ext>
            </a:extLst>
          </p:cNvPr>
          <p:cNvSpPr>
            <a:spLocks noGrp="1"/>
          </p:cNvSpPr>
          <p:nvPr>
            <p:ph type="body" sz="quarter" idx="23"/>
          </p:nvPr>
        </p:nvSpPr>
        <p:spPr/>
        <p:txBody>
          <a:bodyPr>
            <a:normAutofit lnSpcReduction="10000"/>
          </a:bodyPr>
          <a:lstStyle/>
          <a:p>
            <a:endParaRPr lang="en-IN"/>
          </a:p>
        </p:txBody>
      </p:sp>
      <p:sp>
        <p:nvSpPr>
          <p:cNvPr id="10" name="Text Placeholder 9">
            <a:extLst>
              <a:ext uri="{FF2B5EF4-FFF2-40B4-BE49-F238E27FC236}">
                <a16:creationId xmlns:a16="http://schemas.microsoft.com/office/drawing/2014/main" id="{46E0C8BB-49BA-EE98-F4E8-0FDC5F7647BD}"/>
              </a:ext>
            </a:extLst>
          </p:cNvPr>
          <p:cNvSpPr>
            <a:spLocks noGrp="1"/>
          </p:cNvSpPr>
          <p:nvPr>
            <p:ph type="body" sz="quarter" idx="24"/>
          </p:nvPr>
        </p:nvSpPr>
        <p:spPr/>
        <p:txBody>
          <a:bodyPr/>
          <a:lstStyle/>
          <a:p>
            <a:endParaRPr lang="en-IN"/>
          </a:p>
        </p:txBody>
      </p:sp>
      <p:sp>
        <p:nvSpPr>
          <p:cNvPr id="11" name="Footer Placeholder 10">
            <a:extLst>
              <a:ext uri="{FF2B5EF4-FFF2-40B4-BE49-F238E27FC236}">
                <a16:creationId xmlns:a16="http://schemas.microsoft.com/office/drawing/2014/main" id="{BA9E25B3-A918-83BC-BD84-2FE571CA8506}"/>
              </a:ext>
            </a:extLst>
          </p:cNvPr>
          <p:cNvSpPr>
            <a:spLocks noGrp="1"/>
          </p:cNvSpPr>
          <p:nvPr>
            <p:ph type="ftr" sz="quarter" idx="21"/>
          </p:nvPr>
        </p:nvSpPr>
        <p:spPr/>
        <p:txBody>
          <a:bodyPr/>
          <a:lstStyle/>
          <a:p>
            <a:endParaRPr lang="en-IN" dirty="0"/>
          </a:p>
        </p:txBody>
      </p:sp>
      <p:sp>
        <p:nvSpPr>
          <p:cNvPr id="12" name="Slide Number Placeholder 11">
            <a:extLst>
              <a:ext uri="{FF2B5EF4-FFF2-40B4-BE49-F238E27FC236}">
                <a16:creationId xmlns:a16="http://schemas.microsoft.com/office/drawing/2014/main" id="{D9AE7822-05B8-585F-62D2-1DAE7B010635}"/>
              </a:ext>
            </a:extLst>
          </p:cNvPr>
          <p:cNvSpPr>
            <a:spLocks noGrp="1"/>
          </p:cNvSpPr>
          <p:nvPr>
            <p:ph type="sldNum" sz="quarter" idx="22"/>
          </p:nvPr>
        </p:nvSpPr>
        <p:spPr/>
        <p:txBody>
          <a:bodyPr/>
          <a:lstStyle/>
          <a:p>
            <a:fld id="{8B6D28CC-F2CD-49CA-BA4B-30DEEFCB9624}" type="slidenum">
              <a:rPr lang="en-IN" smtClean="0"/>
              <a:t>42</a:t>
            </a:fld>
            <a:endParaRPr lang="en-IN"/>
          </a:p>
        </p:txBody>
      </p:sp>
      <p:pic>
        <p:nvPicPr>
          <p:cNvPr id="15" name="Picture 14">
            <a:extLst>
              <a:ext uri="{FF2B5EF4-FFF2-40B4-BE49-F238E27FC236}">
                <a16:creationId xmlns:a16="http://schemas.microsoft.com/office/drawing/2014/main" id="{A91769E8-A5CD-17C0-89E3-AC1EACFC2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2002" y="2414345"/>
            <a:ext cx="4364169" cy="3027169"/>
          </a:xfrm>
          <a:prstGeom prst="rect">
            <a:avLst/>
          </a:prstGeom>
        </p:spPr>
      </p:pic>
      <p:pic>
        <p:nvPicPr>
          <p:cNvPr id="18" name="Picture 17">
            <a:extLst>
              <a:ext uri="{FF2B5EF4-FFF2-40B4-BE49-F238E27FC236}">
                <a16:creationId xmlns:a16="http://schemas.microsoft.com/office/drawing/2014/main" id="{49F0B8E7-0363-CB0B-0B5C-68086CBC4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2002" y="5638120"/>
            <a:ext cx="4364169" cy="422339"/>
          </a:xfrm>
          <a:prstGeom prst="rect">
            <a:avLst/>
          </a:prstGeom>
        </p:spPr>
      </p:pic>
    </p:spTree>
    <p:extLst>
      <p:ext uri="{BB962C8B-B14F-4D97-AF65-F5344CB8AC3E}">
        <p14:creationId xmlns:p14="http://schemas.microsoft.com/office/powerpoint/2010/main" val="3771103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A2E2-1056-3DFC-D470-CE21DF5A7303}"/>
              </a:ext>
            </a:extLst>
          </p:cNvPr>
          <p:cNvSpPr>
            <a:spLocks noGrp="1"/>
          </p:cNvSpPr>
          <p:nvPr>
            <p:ph type="title"/>
          </p:nvPr>
        </p:nvSpPr>
        <p:spPr/>
        <p:txBody>
          <a:bodyPr/>
          <a:lstStyle/>
          <a:p>
            <a:r>
              <a:rPr lang="en-IN" dirty="0"/>
              <a:t>RANDOM FOREST with speed</a:t>
            </a:r>
          </a:p>
        </p:txBody>
      </p:sp>
      <p:sp>
        <p:nvSpPr>
          <p:cNvPr id="3" name="Text Placeholder 2">
            <a:extLst>
              <a:ext uri="{FF2B5EF4-FFF2-40B4-BE49-F238E27FC236}">
                <a16:creationId xmlns:a16="http://schemas.microsoft.com/office/drawing/2014/main" id="{515634C5-932A-A08D-B865-FA6C7D12B977}"/>
              </a:ext>
            </a:extLst>
          </p:cNvPr>
          <p:cNvSpPr>
            <a:spLocks noGrp="1"/>
          </p:cNvSpPr>
          <p:nvPr>
            <p:ph type="body" sz="quarter" idx="13"/>
          </p:nvPr>
        </p:nvSpPr>
        <p:spPr/>
        <p:txBody>
          <a:bodyPr>
            <a:normAutofit lnSpcReduction="10000"/>
          </a:bodyPr>
          <a:lstStyle/>
          <a:p>
            <a:endParaRPr lang="en-IN"/>
          </a:p>
        </p:txBody>
      </p:sp>
      <p:sp>
        <p:nvSpPr>
          <p:cNvPr id="4" name="Text Placeholder 3">
            <a:extLst>
              <a:ext uri="{FF2B5EF4-FFF2-40B4-BE49-F238E27FC236}">
                <a16:creationId xmlns:a16="http://schemas.microsoft.com/office/drawing/2014/main" id="{3ED72A01-9020-5C11-169E-1FD52D76F456}"/>
              </a:ext>
            </a:extLst>
          </p:cNvPr>
          <p:cNvSpPr>
            <a:spLocks noGrp="1"/>
          </p:cNvSpPr>
          <p:nvPr>
            <p:ph type="body" sz="quarter" idx="15"/>
          </p:nvPr>
        </p:nvSpPr>
        <p:spPr/>
        <p:txBody>
          <a:bodyPr/>
          <a:lstStyle/>
          <a:p>
            <a:endParaRPr lang="en-IN"/>
          </a:p>
        </p:txBody>
      </p:sp>
      <p:sp>
        <p:nvSpPr>
          <p:cNvPr id="5" name="Text Placeholder 4">
            <a:extLst>
              <a:ext uri="{FF2B5EF4-FFF2-40B4-BE49-F238E27FC236}">
                <a16:creationId xmlns:a16="http://schemas.microsoft.com/office/drawing/2014/main" id="{E1B45343-F0B2-EE63-980C-3EDB38983698}"/>
              </a:ext>
            </a:extLst>
          </p:cNvPr>
          <p:cNvSpPr>
            <a:spLocks noGrp="1"/>
          </p:cNvSpPr>
          <p:nvPr>
            <p:ph type="body" sz="quarter" idx="16"/>
          </p:nvPr>
        </p:nvSpPr>
        <p:spPr/>
        <p:txBody>
          <a:bodyPr>
            <a:normAutofit lnSpcReduction="10000"/>
          </a:bodyPr>
          <a:lstStyle/>
          <a:p>
            <a:endParaRPr lang="en-IN"/>
          </a:p>
        </p:txBody>
      </p:sp>
      <p:sp>
        <p:nvSpPr>
          <p:cNvPr id="6" name="Text Placeholder 5">
            <a:extLst>
              <a:ext uri="{FF2B5EF4-FFF2-40B4-BE49-F238E27FC236}">
                <a16:creationId xmlns:a16="http://schemas.microsoft.com/office/drawing/2014/main" id="{685AA015-2CF1-1A62-6F2E-DB32E9369CDA}"/>
              </a:ext>
            </a:extLst>
          </p:cNvPr>
          <p:cNvSpPr>
            <a:spLocks noGrp="1"/>
          </p:cNvSpPr>
          <p:nvPr>
            <p:ph type="body" sz="quarter" idx="17"/>
          </p:nvPr>
        </p:nvSpPr>
        <p:spPr/>
        <p:txBody>
          <a:bodyPr/>
          <a:lstStyle/>
          <a:p>
            <a:endParaRPr lang="en-IN"/>
          </a:p>
        </p:txBody>
      </p:sp>
      <p:sp>
        <p:nvSpPr>
          <p:cNvPr id="7" name="Text Placeholder 6">
            <a:extLst>
              <a:ext uri="{FF2B5EF4-FFF2-40B4-BE49-F238E27FC236}">
                <a16:creationId xmlns:a16="http://schemas.microsoft.com/office/drawing/2014/main" id="{BC82A962-21FE-C369-B030-A21B544C6D20}"/>
              </a:ext>
            </a:extLst>
          </p:cNvPr>
          <p:cNvSpPr>
            <a:spLocks noGrp="1"/>
          </p:cNvSpPr>
          <p:nvPr>
            <p:ph type="body" sz="quarter" idx="18"/>
          </p:nvPr>
        </p:nvSpPr>
        <p:spPr/>
        <p:txBody>
          <a:bodyPr>
            <a:normAutofit lnSpcReduction="10000"/>
          </a:bodyPr>
          <a:lstStyle/>
          <a:p>
            <a:endParaRPr lang="en-IN"/>
          </a:p>
        </p:txBody>
      </p:sp>
      <p:sp>
        <p:nvSpPr>
          <p:cNvPr id="8" name="Text Placeholder 7">
            <a:extLst>
              <a:ext uri="{FF2B5EF4-FFF2-40B4-BE49-F238E27FC236}">
                <a16:creationId xmlns:a16="http://schemas.microsoft.com/office/drawing/2014/main" id="{0A82CD4E-FD8A-8DA8-7B4A-4C931F24CA59}"/>
              </a:ext>
            </a:extLst>
          </p:cNvPr>
          <p:cNvSpPr>
            <a:spLocks noGrp="1"/>
          </p:cNvSpPr>
          <p:nvPr>
            <p:ph type="body" sz="quarter" idx="19"/>
          </p:nvPr>
        </p:nvSpPr>
        <p:spPr/>
        <p:txBody>
          <a:bodyPr/>
          <a:lstStyle/>
          <a:p>
            <a:endParaRPr lang="en-IN"/>
          </a:p>
        </p:txBody>
      </p:sp>
      <p:sp>
        <p:nvSpPr>
          <p:cNvPr id="9" name="Text Placeholder 8">
            <a:extLst>
              <a:ext uri="{FF2B5EF4-FFF2-40B4-BE49-F238E27FC236}">
                <a16:creationId xmlns:a16="http://schemas.microsoft.com/office/drawing/2014/main" id="{15299F33-074B-D825-FB50-4B0F737A84D1}"/>
              </a:ext>
            </a:extLst>
          </p:cNvPr>
          <p:cNvSpPr>
            <a:spLocks noGrp="1"/>
          </p:cNvSpPr>
          <p:nvPr>
            <p:ph type="body" sz="quarter" idx="23"/>
          </p:nvPr>
        </p:nvSpPr>
        <p:spPr/>
        <p:txBody>
          <a:bodyPr>
            <a:normAutofit lnSpcReduction="10000"/>
          </a:bodyPr>
          <a:lstStyle/>
          <a:p>
            <a:endParaRPr lang="en-IN"/>
          </a:p>
        </p:txBody>
      </p:sp>
      <p:sp>
        <p:nvSpPr>
          <p:cNvPr id="10" name="Text Placeholder 9">
            <a:extLst>
              <a:ext uri="{FF2B5EF4-FFF2-40B4-BE49-F238E27FC236}">
                <a16:creationId xmlns:a16="http://schemas.microsoft.com/office/drawing/2014/main" id="{46E0C8BB-49BA-EE98-F4E8-0FDC5F7647BD}"/>
              </a:ext>
            </a:extLst>
          </p:cNvPr>
          <p:cNvSpPr>
            <a:spLocks noGrp="1"/>
          </p:cNvSpPr>
          <p:nvPr>
            <p:ph type="body" sz="quarter" idx="24"/>
          </p:nvPr>
        </p:nvSpPr>
        <p:spPr/>
        <p:txBody>
          <a:bodyPr/>
          <a:lstStyle/>
          <a:p>
            <a:endParaRPr lang="en-IN"/>
          </a:p>
        </p:txBody>
      </p:sp>
      <p:sp>
        <p:nvSpPr>
          <p:cNvPr id="11" name="Footer Placeholder 10">
            <a:extLst>
              <a:ext uri="{FF2B5EF4-FFF2-40B4-BE49-F238E27FC236}">
                <a16:creationId xmlns:a16="http://schemas.microsoft.com/office/drawing/2014/main" id="{BA9E25B3-A918-83BC-BD84-2FE571CA8506}"/>
              </a:ext>
            </a:extLst>
          </p:cNvPr>
          <p:cNvSpPr>
            <a:spLocks noGrp="1"/>
          </p:cNvSpPr>
          <p:nvPr>
            <p:ph type="ftr" sz="quarter" idx="21"/>
          </p:nvPr>
        </p:nvSpPr>
        <p:spPr/>
        <p:txBody>
          <a:bodyPr/>
          <a:lstStyle/>
          <a:p>
            <a:endParaRPr lang="en-IN" dirty="0"/>
          </a:p>
        </p:txBody>
      </p:sp>
      <p:sp>
        <p:nvSpPr>
          <p:cNvPr id="12" name="Slide Number Placeholder 11">
            <a:extLst>
              <a:ext uri="{FF2B5EF4-FFF2-40B4-BE49-F238E27FC236}">
                <a16:creationId xmlns:a16="http://schemas.microsoft.com/office/drawing/2014/main" id="{D9AE7822-05B8-585F-62D2-1DAE7B010635}"/>
              </a:ext>
            </a:extLst>
          </p:cNvPr>
          <p:cNvSpPr>
            <a:spLocks noGrp="1"/>
          </p:cNvSpPr>
          <p:nvPr>
            <p:ph type="sldNum" sz="quarter" idx="22"/>
          </p:nvPr>
        </p:nvSpPr>
        <p:spPr/>
        <p:txBody>
          <a:bodyPr/>
          <a:lstStyle/>
          <a:p>
            <a:fld id="{8B6D28CC-F2CD-49CA-BA4B-30DEEFCB9624}" type="slidenum">
              <a:rPr lang="en-IN" smtClean="0"/>
              <a:t>43</a:t>
            </a:fld>
            <a:endParaRPr lang="en-IN"/>
          </a:p>
        </p:txBody>
      </p:sp>
      <p:pic>
        <p:nvPicPr>
          <p:cNvPr id="15" name="Picture 14">
            <a:extLst>
              <a:ext uri="{FF2B5EF4-FFF2-40B4-BE49-F238E27FC236}">
                <a16:creationId xmlns:a16="http://schemas.microsoft.com/office/drawing/2014/main" id="{B81EB27F-442F-AD27-DDCA-15E0EA686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684" y="5014671"/>
            <a:ext cx="5464629" cy="633829"/>
          </a:xfrm>
          <a:prstGeom prst="rect">
            <a:avLst/>
          </a:prstGeom>
        </p:spPr>
      </p:pic>
      <p:pic>
        <p:nvPicPr>
          <p:cNvPr id="18" name="Picture 17">
            <a:extLst>
              <a:ext uri="{FF2B5EF4-FFF2-40B4-BE49-F238E27FC236}">
                <a16:creationId xmlns:a16="http://schemas.microsoft.com/office/drawing/2014/main" id="{1E785F98-92D6-5890-817A-42B3A696C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3685" y="2607173"/>
            <a:ext cx="5464629" cy="2049236"/>
          </a:xfrm>
          <a:prstGeom prst="rect">
            <a:avLst/>
          </a:prstGeom>
        </p:spPr>
      </p:pic>
    </p:spTree>
    <p:extLst>
      <p:ext uri="{BB962C8B-B14F-4D97-AF65-F5344CB8AC3E}">
        <p14:creationId xmlns:p14="http://schemas.microsoft.com/office/powerpoint/2010/main" val="1477511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A2E2-1056-3DFC-D470-CE21DF5A7303}"/>
              </a:ext>
            </a:extLst>
          </p:cNvPr>
          <p:cNvSpPr>
            <a:spLocks noGrp="1"/>
          </p:cNvSpPr>
          <p:nvPr>
            <p:ph type="title"/>
          </p:nvPr>
        </p:nvSpPr>
        <p:spPr/>
        <p:txBody>
          <a:bodyPr/>
          <a:lstStyle/>
          <a:p>
            <a:r>
              <a:rPr lang="en-IN" dirty="0"/>
              <a:t>RANDOM FOREST without speed</a:t>
            </a:r>
          </a:p>
        </p:txBody>
      </p:sp>
      <p:sp>
        <p:nvSpPr>
          <p:cNvPr id="3" name="Text Placeholder 2">
            <a:extLst>
              <a:ext uri="{FF2B5EF4-FFF2-40B4-BE49-F238E27FC236}">
                <a16:creationId xmlns:a16="http://schemas.microsoft.com/office/drawing/2014/main" id="{515634C5-932A-A08D-B865-FA6C7D12B977}"/>
              </a:ext>
            </a:extLst>
          </p:cNvPr>
          <p:cNvSpPr>
            <a:spLocks noGrp="1"/>
          </p:cNvSpPr>
          <p:nvPr>
            <p:ph type="body" sz="quarter" idx="13"/>
          </p:nvPr>
        </p:nvSpPr>
        <p:spPr/>
        <p:txBody>
          <a:bodyPr>
            <a:normAutofit lnSpcReduction="10000"/>
          </a:bodyPr>
          <a:lstStyle/>
          <a:p>
            <a:endParaRPr lang="en-IN"/>
          </a:p>
        </p:txBody>
      </p:sp>
      <p:sp>
        <p:nvSpPr>
          <p:cNvPr id="4" name="Text Placeholder 3">
            <a:extLst>
              <a:ext uri="{FF2B5EF4-FFF2-40B4-BE49-F238E27FC236}">
                <a16:creationId xmlns:a16="http://schemas.microsoft.com/office/drawing/2014/main" id="{3ED72A01-9020-5C11-169E-1FD52D76F456}"/>
              </a:ext>
            </a:extLst>
          </p:cNvPr>
          <p:cNvSpPr>
            <a:spLocks noGrp="1"/>
          </p:cNvSpPr>
          <p:nvPr>
            <p:ph type="body" sz="quarter" idx="15"/>
          </p:nvPr>
        </p:nvSpPr>
        <p:spPr/>
        <p:txBody>
          <a:bodyPr/>
          <a:lstStyle/>
          <a:p>
            <a:endParaRPr lang="en-IN"/>
          </a:p>
        </p:txBody>
      </p:sp>
      <p:sp>
        <p:nvSpPr>
          <p:cNvPr id="5" name="Text Placeholder 4">
            <a:extLst>
              <a:ext uri="{FF2B5EF4-FFF2-40B4-BE49-F238E27FC236}">
                <a16:creationId xmlns:a16="http://schemas.microsoft.com/office/drawing/2014/main" id="{E1B45343-F0B2-EE63-980C-3EDB38983698}"/>
              </a:ext>
            </a:extLst>
          </p:cNvPr>
          <p:cNvSpPr>
            <a:spLocks noGrp="1"/>
          </p:cNvSpPr>
          <p:nvPr>
            <p:ph type="body" sz="quarter" idx="16"/>
          </p:nvPr>
        </p:nvSpPr>
        <p:spPr/>
        <p:txBody>
          <a:bodyPr>
            <a:normAutofit lnSpcReduction="10000"/>
          </a:bodyPr>
          <a:lstStyle/>
          <a:p>
            <a:endParaRPr lang="en-IN"/>
          </a:p>
        </p:txBody>
      </p:sp>
      <p:sp>
        <p:nvSpPr>
          <p:cNvPr id="6" name="Text Placeholder 5">
            <a:extLst>
              <a:ext uri="{FF2B5EF4-FFF2-40B4-BE49-F238E27FC236}">
                <a16:creationId xmlns:a16="http://schemas.microsoft.com/office/drawing/2014/main" id="{685AA015-2CF1-1A62-6F2E-DB32E9369CDA}"/>
              </a:ext>
            </a:extLst>
          </p:cNvPr>
          <p:cNvSpPr>
            <a:spLocks noGrp="1"/>
          </p:cNvSpPr>
          <p:nvPr>
            <p:ph type="body" sz="quarter" idx="17"/>
          </p:nvPr>
        </p:nvSpPr>
        <p:spPr/>
        <p:txBody>
          <a:bodyPr/>
          <a:lstStyle/>
          <a:p>
            <a:endParaRPr lang="en-IN"/>
          </a:p>
        </p:txBody>
      </p:sp>
      <p:sp>
        <p:nvSpPr>
          <p:cNvPr id="7" name="Text Placeholder 6">
            <a:extLst>
              <a:ext uri="{FF2B5EF4-FFF2-40B4-BE49-F238E27FC236}">
                <a16:creationId xmlns:a16="http://schemas.microsoft.com/office/drawing/2014/main" id="{BC82A962-21FE-C369-B030-A21B544C6D20}"/>
              </a:ext>
            </a:extLst>
          </p:cNvPr>
          <p:cNvSpPr>
            <a:spLocks noGrp="1"/>
          </p:cNvSpPr>
          <p:nvPr>
            <p:ph type="body" sz="quarter" idx="18"/>
          </p:nvPr>
        </p:nvSpPr>
        <p:spPr/>
        <p:txBody>
          <a:bodyPr>
            <a:normAutofit lnSpcReduction="10000"/>
          </a:bodyPr>
          <a:lstStyle/>
          <a:p>
            <a:endParaRPr lang="en-IN"/>
          </a:p>
        </p:txBody>
      </p:sp>
      <p:sp>
        <p:nvSpPr>
          <p:cNvPr id="8" name="Text Placeholder 7">
            <a:extLst>
              <a:ext uri="{FF2B5EF4-FFF2-40B4-BE49-F238E27FC236}">
                <a16:creationId xmlns:a16="http://schemas.microsoft.com/office/drawing/2014/main" id="{0A82CD4E-FD8A-8DA8-7B4A-4C931F24CA59}"/>
              </a:ext>
            </a:extLst>
          </p:cNvPr>
          <p:cNvSpPr>
            <a:spLocks noGrp="1"/>
          </p:cNvSpPr>
          <p:nvPr>
            <p:ph type="body" sz="quarter" idx="19"/>
          </p:nvPr>
        </p:nvSpPr>
        <p:spPr/>
        <p:txBody>
          <a:bodyPr/>
          <a:lstStyle/>
          <a:p>
            <a:endParaRPr lang="en-IN"/>
          </a:p>
        </p:txBody>
      </p:sp>
      <p:sp>
        <p:nvSpPr>
          <p:cNvPr id="9" name="Text Placeholder 8">
            <a:extLst>
              <a:ext uri="{FF2B5EF4-FFF2-40B4-BE49-F238E27FC236}">
                <a16:creationId xmlns:a16="http://schemas.microsoft.com/office/drawing/2014/main" id="{15299F33-074B-D825-FB50-4B0F737A84D1}"/>
              </a:ext>
            </a:extLst>
          </p:cNvPr>
          <p:cNvSpPr>
            <a:spLocks noGrp="1"/>
          </p:cNvSpPr>
          <p:nvPr>
            <p:ph type="body" sz="quarter" idx="23"/>
          </p:nvPr>
        </p:nvSpPr>
        <p:spPr/>
        <p:txBody>
          <a:bodyPr>
            <a:normAutofit lnSpcReduction="10000"/>
          </a:bodyPr>
          <a:lstStyle/>
          <a:p>
            <a:endParaRPr lang="en-IN"/>
          </a:p>
        </p:txBody>
      </p:sp>
      <p:sp>
        <p:nvSpPr>
          <p:cNvPr id="10" name="Text Placeholder 9">
            <a:extLst>
              <a:ext uri="{FF2B5EF4-FFF2-40B4-BE49-F238E27FC236}">
                <a16:creationId xmlns:a16="http://schemas.microsoft.com/office/drawing/2014/main" id="{46E0C8BB-49BA-EE98-F4E8-0FDC5F7647BD}"/>
              </a:ext>
            </a:extLst>
          </p:cNvPr>
          <p:cNvSpPr>
            <a:spLocks noGrp="1"/>
          </p:cNvSpPr>
          <p:nvPr>
            <p:ph type="body" sz="quarter" idx="24"/>
          </p:nvPr>
        </p:nvSpPr>
        <p:spPr/>
        <p:txBody>
          <a:bodyPr/>
          <a:lstStyle/>
          <a:p>
            <a:endParaRPr lang="en-IN"/>
          </a:p>
        </p:txBody>
      </p:sp>
      <p:sp>
        <p:nvSpPr>
          <p:cNvPr id="11" name="Footer Placeholder 10">
            <a:extLst>
              <a:ext uri="{FF2B5EF4-FFF2-40B4-BE49-F238E27FC236}">
                <a16:creationId xmlns:a16="http://schemas.microsoft.com/office/drawing/2014/main" id="{BA9E25B3-A918-83BC-BD84-2FE571CA8506}"/>
              </a:ext>
            </a:extLst>
          </p:cNvPr>
          <p:cNvSpPr>
            <a:spLocks noGrp="1"/>
          </p:cNvSpPr>
          <p:nvPr>
            <p:ph type="ftr" sz="quarter" idx="21"/>
          </p:nvPr>
        </p:nvSpPr>
        <p:spPr/>
        <p:txBody>
          <a:bodyPr/>
          <a:lstStyle/>
          <a:p>
            <a:endParaRPr lang="en-IN" dirty="0"/>
          </a:p>
        </p:txBody>
      </p:sp>
      <p:sp>
        <p:nvSpPr>
          <p:cNvPr id="12" name="Slide Number Placeholder 11">
            <a:extLst>
              <a:ext uri="{FF2B5EF4-FFF2-40B4-BE49-F238E27FC236}">
                <a16:creationId xmlns:a16="http://schemas.microsoft.com/office/drawing/2014/main" id="{D9AE7822-05B8-585F-62D2-1DAE7B010635}"/>
              </a:ext>
            </a:extLst>
          </p:cNvPr>
          <p:cNvSpPr>
            <a:spLocks noGrp="1"/>
          </p:cNvSpPr>
          <p:nvPr>
            <p:ph type="sldNum" sz="quarter" idx="22"/>
          </p:nvPr>
        </p:nvSpPr>
        <p:spPr/>
        <p:txBody>
          <a:bodyPr/>
          <a:lstStyle/>
          <a:p>
            <a:fld id="{8B6D28CC-F2CD-49CA-BA4B-30DEEFCB9624}" type="slidenum">
              <a:rPr lang="en-IN" smtClean="0"/>
              <a:t>44</a:t>
            </a:fld>
            <a:endParaRPr lang="en-IN"/>
          </a:p>
        </p:txBody>
      </p:sp>
      <p:pic>
        <p:nvPicPr>
          <p:cNvPr id="14" name="Picture 13">
            <a:extLst>
              <a:ext uri="{FF2B5EF4-FFF2-40B4-BE49-F238E27FC236}">
                <a16:creationId xmlns:a16="http://schemas.microsoft.com/office/drawing/2014/main" id="{29887142-48B4-40D9-9798-2CE0495E8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230" y="2690126"/>
            <a:ext cx="5339715" cy="1958790"/>
          </a:xfrm>
          <a:prstGeom prst="rect">
            <a:avLst/>
          </a:prstGeom>
        </p:spPr>
      </p:pic>
      <p:pic>
        <p:nvPicPr>
          <p:cNvPr id="17" name="Picture 16">
            <a:extLst>
              <a:ext uri="{FF2B5EF4-FFF2-40B4-BE49-F238E27FC236}">
                <a16:creationId xmlns:a16="http://schemas.microsoft.com/office/drawing/2014/main" id="{5EE7B584-9786-A95E-C9F1-2FB36B4BD3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4230" y="4959399"/>
            <a:ext cx="5339715" cy="765246"/>
          </a:xfrm>
          <a:prstGeom prst="rect">
            <a:avLst/>
          </a:prstGeom>
        </p:spPr>
      </p:pic>
    </p:spTree>
    <p:extLst>
      <p:ext uri="{BB962C8B-B14F-4D97-AF65-F5344CB8AC3E}">
        <p14:creationId xmlns:p14="http://schemas.microsoft.com/office/powerpoint/2010/main" val="1601512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4483-9322-2A2E-C31E-EFBB6C504EB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D5E312E-F958-72E3-898D-4C378DBE81E5}"/>
              </a:ext>
            </a:extLst>
          </p:cNvPr>
          <p:cNvSpPr>
            <a:spLocks noGrp="1"/>
          </p:cNvSpPr>
          <p:nvPr>
            <p:ph type="body" sz="quarter" idx="13"/>
          </p:nvPr>
        </p:nvSpPr>
        <p:spPr/>
        <p:txBody>
          <a:bodyPr>
            <a:normAutofit lnSpcReduction="10000"/>
          </a:bodyPr>
          <a:lstStyle/>
          <a:p>
            <a:endParaRPr lang="en-IN"/>
          </a:p>
        </p:txBody>
      </p:sp>
      <p:sp>
        <p:nvSpPr>
          <p:cNvPr id="4" name="Text Placeholder 3">
            <a:extLst>
              <a:ext uri="{FF2B5EF4-FFF2-40B4-BE49-F238E27FC236}">
                <a16:creationId xmlns:a16="http://schemas.microsoft.com/office/drawing/2014/main" id="{140C2361-862C-4DC3-A224-9FBF41F37B3B}"/>
              </a:ext>
            </a:extLst>
          </p:cNvPr>
          <p:cNvSpPr>
            <a:spLocks noGrp="1"/>
          </p:cNvSpPr>
          <p:nvPr>
            <p:ph type="body" sz="quarter" idx="15"/>
          </p:nvPr>
        </p:nvSpPr>
        <p:spPr/>
        <p:txBody>
          <a:bodyPr/>
          <a:lstStyle/>
          <a:p>
            <a:endParaRPr lang="en-IN"/>
          </a:p>
        </p:txBody>
      </p:sp>
      <p:sp>
        <p:nvSpPr>
          <p:cNvPr id="5" name="Text Placeholder 4">
            <a:extLst>
              <a:ext uri="{FF2B5EF4-FFF2-40B4-BE49-F238E27FC236}">
                <a16:creationId xmlns:a16="http://schemas.microsoft.com/office/drawing/2014/main" id="{742A5C96-6640-A5D6-81D3-6782C3930F41}"/>
              </a:ext>
            </a:extLst>
          </p:cNvPr>
          <p:cNvSpPr>
            <a:spLocks noGrp="1"/>
          </p:cNvSpPr>
          <p:nvPr>
            <p:ph type="body" sz="quarter" idx="16"/>
          </p:nvPr>
        </p:nvSpPr>
        <p:spPr/>
        <p:txBody>
          <a:bodyPr>
            <a:normAutofit lnSpcReduction="10000"/>
          </a:bodyPr>
          <a:lstStyle/>
          <a:p>
            <a:endParaRPr lang="en-IN"/>
          </a:p>
        </p:txBody>
      </p:sp>
      <p:sp>
        <p:nvSpPr>
          <p:cNvPr id="6" name="Text Placeholder 5">
            <a:extLst>
              <a:ext uri="{FF2B5EF4-FFF2-40B4-BE49-F238E27FC236}">
                <a16:creationId xmlns:a16="http://schemas.microsoft.com/office/drawing/2014/main" id="{44061B9B-F216-1C78-D01A-7D9234C2DF07}"/>
              </a:ext>
            </a:extLst>
          </p:cNvPr>
          <p:cNvSpPr>
            <a:spLocks noGrp="1"/>
          </p:cNvSpPr>
          <p:nvPr>
            <p:ph type="body" sz="quarter" idx="17"/>
          </p:nvPr>
        </p:nvSpPr>
        <p:spPr/>
        <p:txBody>
          <a:bodyPr/>
          <a:lstStyle/>
          <a:p>
            <a:endParaRPr lang="en-IN"/>
          </a:p>
        </p:txBody>
      </p:sp>
      <p:sp>
        <p:nvSpPr>
          <p:cNvPr id="7" name="Text Placeholder 6">
            <a:extLst>
              <a:ext uri="{FF2B5EF4-FFF2-40B4-BE49-F238E27FC236}">
                <a16:creationId xmlns:a16="http://schemas.microsoft.com/office/drawing/2014/main" id="{6876132C-10B9-1CB3-B309-79B4DBE1C755}"/>
              </a:ext>
            </a:extLst>
          </p:cNvPr>
          <p:cNvSpPr>
            <a:spLocks noGrp="1"/>
          </p:cNvSpPr>
          <p:nvPr>
            <p:ph type="body" sz="quarter" idx="18"/>
          </p:nvPr>
        </p:nvSpPr>
        <p:spPr/>
        <p:txBody>
          <a:bodyPr>
            <a:normAutofit lnSpcReduction="10000"/>
          </a:bodyPr>
          <a:lstStyle/>
          <a:p>
            <a:endParaRPr lang="en-IN"/>
          </a:p>
        </p:txBody>
      </p:sp>
      <p:sp>
        <p:nvSpPr>
          <p:cNvPr id="8" name="Text Placeholder 7">
            <a:extLst>
              <a:ext uri="{FF2B5EF4-FFF2-40B4-BE49-F238E27FC236}">
                <a16:creationId xmlns:a16="http://schemas.microsoft.com/office/drawing/2014/main" id="{D9D127F6-CCEB-D8CA-9952-18B33A26D66C}"/>
              </a:ext>
            </a:extLst>
          </p:cNvPr>
          <p:cNvSpPr>
            <a:spLocks noGrp="1"/>
          </p:cNvSpPr>
          <p:nvPr>
            <p:ph type="body" sz="quarter" idx="19"/>
          </p:nvPr>
        </p:nvSpPr>
        <p:spPr/>
        <p:txBody>
          <a:bodyPr/>
          <a:lstStyle/>
          <a:p>
            <a:endParaRPr lang="en-IN"/>
          </a:p>
        </p:txBody>
      </p:sp>
      <p:sp>
        <p:nvSpPr>
          <p:cNvPr id="9" name="Text Placeholder 8">
            <a:extLst>
              <a:ext uri="{FF2B5EF4-FFF2-40B4-BE49-F238E27FC236}">
                <a16:creationId xmlns:a16="http://schemas.microsoft.com/office/drawing/2014/main" id="{4D06F7AE-8484-4201-A066-CD90366412C9}"/>
              </a:ext>
            </a:extLst>
          </p:cNvPr>
          <p:cNvSpPr>
            <a:spLocks noGrp="1"/>
          </p:cNvSpPr>
          <p:nvPr>
            <p:ph type="body" sz="quarter" idx="23"/>
          </p:nvPr>
        </p:nvSpPr>
        <p:spPr/>
        <p:txBody>
          <a:bodyPr>
            <a:normAutofit lnSpcReduction="10000"/>
          </a:bodyPr>
          <a:lstStyle/>
          <a:p>
            <a:endParaRPr lang="en-IN"/>
          </a:p>
        </p:txBody>
      </p:sp>
      <p:sp>
        <p:nvSpPr>
          <p:cNvPr id="10" name="Text Placeholder 9">
            <a:extLst>
              <a:ext uri="{FF2B5EF4-FFF2-40B4-BE49-F238E27FC236}">
                <a16:creationId xmlns:a16="http://schemas.microsoft.com/office/drawing/2014/main" id="{63DE7C92-0653-4EC6-AA0A-0DF3FAC5A222}"/>
              </a:ext>
            </a:extLst>
          </p:cNvPr>
          <p:cNvSpPr>
            <a:spLocks noGrp="1"/>
          </p:cNvSpPr>
          <p:nvPr>
            <p:ph type="body" sz="quarter" idx="24"/>
          </p:nvPr>
        </p:nvSpPr>
        <p:spPr/>
        <p:txBody>
          <a:bodyPr/>
          <a:lstStyle/>
          <a:p>
            <a:endParaRPr lang="en-IN"/>
          </a:p>
        </p:txBody>
      </p:sp>
      <p:sp>
        <p:nvSpPr>
          <p:cNvPr id="11" name="Footer Placeholder 10">
            <a:extLst>
              <a:ext uri="{FF2B5EF4-FFF2-40B4-BE49-F238E27FC236}">
                <a16:creationId xmlns:a16="http://schemas.microsoft.com/office/drawing/2014/main" id="{AFB06D8A-B38A-BE16-787D-49204AB8E303}"/>
              </a:ext>
            </a:extLst>
          </p:cNvPr>
          <p:cNvSpPr>
            <a:spLocks noGrp="1"/>
          </p:cNvSpPr>
          <p:nvPr>
            <p:ph type="ftr" sz="quarter" idx="21"/>
          </p:nvPr>
        </p:nvSpPr>
        <p:spPr/>
        <p:txBody>
          <a:bodyPr/>
          <a:lstStyle/>
          <a:p>
            <a:endParaRPr lang="en-IN" dirty="0"/>
          </a:p>
        </p:txBody>
      </p:sp>
      <p:sp>
        <p:nvSpPr>
          <p:cNvPr id="12" name="Slide Number Placeholder 11">
            <a:extLst>
              <a:ext uri="{FF2B5EF4-FFF2-40B4-BE49-F238E27FC236}">
                <a16:creationId xmlns:a16="http://schemas.microsoft.com/office/drawing/2014/main" id="{05E0B102-34AE-AC59-FA60-51BB6255013E}"/>
              </a:ext>
            </a:extLst>
          </p:cNvPr>
          <p:cNvSpPr>
            <a:spLocks noGrp="1"/>
          </p:cNvSpPr>
          <p:nvPr>
            <p:ph type="sldNum" sz="quarter" idx="22"/>
          </p:nvPr>
        </p:nvSpPr>
        <p:spPr/>
        <p:txBody>
          <a:bodyPr/>
          <a:lstStyle/>
          <a:p>
            <a:fld id="{8B6D28CC-F2CD-49CA-BA4B-30DEEFCB9624}" type="slidenum">
              <a:rPr lang="en-IN" smtClean="0"/>
              <a:t>45</a:t>
            </a:fld>
            <a:endParaRPr lang="en-IN"/>
          </a:p>
        </p:txBody>
      </p:sp>
      <p:pic>
        <p:nvPicPr>
          <p:cNvPr id="1026" name="Picture 2">
            <a:extLst>
              <a:ext uri="{FF2B5EF4-FFF2-40B4-BE49-F238E27FC236}">
                <a16:creationId xmlns:a16="http://schemas.microsoft.com/office/drawing/2014/main" id="{D3366CBB-0013-3086-0B1F-1AF0BAB1E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619125"/>
            <a:ext cx="9420225"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51644"/>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0A7BB65-3B61-21B2-3088-5C2C04FC9BD9}"/>
              </a:ext>
            </a:extLst>
          </p:cNvPr>
          <p:cNvSpPr>
            <a:spLocks noGrp="1"/>
          </p:cNvSpPr>
          <p:nvPr>
            <p:ph type="sldNum" sz="quarter" idx="22"/>
          </p:nvPr>
        </p:nvSpPr>
        <p:spPr/>
        <p:txBody>
          <a:bodyPr/>
          <a:lstStyle/>
          <a:p>
            <a:fld id="{8B6D28CC-F2CD-49CA-BA4B-30DEEFCB9624}" type="slidenum">
              <a:rPr lang="en-IN" smtClean="0"/>
              <a:t>46</a:t>
            </a:fld>
            <a:endParaRPr lang="en-IN"/>
          </a:p>
        </p:txBody>
      </p:sp>
      <p:graphicFrame>
        <p:nvGraphicFramePr>
          <p:cNvPr id="13" name="Table 12">
            <a:extLst>
              <a:ext uri="{FF2B5EF4-FFF2-40B4-BE49-F238E27FC236}">
                <a16:creationId xmlns:a16="http://schemas.microsoft.com/office/drawing/2014/main" id="{AEEC10D1-8D90-C9E6-D8C0-B28B537B9612}"/>
              </a:ext>
            </a:extLst>
          </p:cNvPr>
          <p:cNvGraphicFramePr>
            <a:graphicFrameLocks noGrp="1"/>
          </p:cNvGraphicFramePr>
          <p:nvPr>
            <p:extLst>
              <p:ext uri="{D42A27DB-BD31-4B8C-83A1-F6EECF244321}">
                <p14:modId xmlns:p14="http://schemas.microsoft.com/office/powerpoint/2010/main" val="886567787"/>
              </p:ext>
            </p:extLst>
          </p:nvPr>
        </p:nvGraphicFramePr>
        <p:xfrm>
          <a:off x="155481" y="2451067"/>
          <a:ext cx="11881035" cy="3065771"/>
        </p:xfrm>
        <a:graphic>
          <a:graphicData uri="http://schemas.openxmlformats.org/drawingml/2006/table">
            <a:tbl>
              <a:tblPr firstRow="1" bandRow="1">
                <a:tableStyleId>{17292A2E-F333-43FB-9621-5CBBE7FDCDCB}</a:tableStyleId>
              </a:tblPr>
              <a:tblGrid>
                <a:gridCol w="1321888">
                  <a:extLst>
                    <a:ext uri="{9D8B030D-6E8A-4147-A177-3AD203B41FA5}">
                      <a16:colId xmlns:a16="http://schemas.microsoft.com/office/drawing/2014/main" val="2413357690"/>
                    </a:ext>
                  </a:extLst>
                </a:gridCol>
                <a:gridCol w="1321888">
                  <a:extLst>
                    <a:ext uri="{9D8B030D-6E8A-4147-A177-3AD203B41FA5}">
                      <a16:colId xmlns:a16="http://schemas.microsoft.com/office/drawing/2014/main" val="3785700101"/>
                    </a:ext>
                  </a:extLst>
                </a:gridCol>
                <a:gridCol w="1334389">
                  <a:extLst>
                    <a:ext uri="{9D8B030D-6E8A-4147-A177-3AD203B41FA5}">
                      <a16:colId xmlns:a16="http://schemas.microsoft.com/office/drawing/2014/main" val="512125716"/>
                    </a:ext>
                  </a:extLst>
                </a:gridCol>
                <a:gridCol w="1321888">
                  <a:extLst>
                    <a:ext uri="{9D8B030D-6E8A-4147-A177-3AD203B41FA5}">
                      <a16:colId xmlns:a16="http://schemas.microsoft.com/office/drawing/2014/main" val="728735857"/>
                    </a:ext>
                  </a:extLst>
                </a:gridCol>
                <a:gridCol w="1321888">
                  <a:extLst>
                    <a:ext uri="{9D8B030D-6E8A-4147-A177-3AD203B41FA5}">
                      <a16:colId xmlns:a16="http://schemas.microsoft.com/office/drawing/2014/main" val="4277334941"/>
                    </a:ext>
                  </a:extLst>
                </a:gridCol>
                <a:gridCol w="1321888">
                  <a:extLst>
                    <a:ext uri="{9D8B030D-6E8A-4147-A177-3AD203B41FA5}">
                      <a16:colId xmlns:a16="http://schemas.microsoft.com/office/drawing/2014/main" val="2399209864"/>
                    </a:ext>
                  </a:extLst>
                </a:gridCol>
                <a:gridCol w="1321888">
                  <a:extLst>
                    <a:ext uri="{9D8B030D-6E8A-4147-A177-3AD203B41FA5}">
                      <a16:colId xmlns:a16="http://schemas.microsoft.com/office/drawing/2014/main" val="3523276144"/>
                    </a:ext>
                  </a:extLst>
                </a:gridCol>
                <a:gridCol w="1321888">
                  <a:extLst>
                    <a:ext uri="{9D8B030D-6E8A-4147-A177-3AD203B41FA5}">
                      <a16:colId xmlns:a16="http://schemas.microsoft.com/office/drawing/2014/main" val="3113439271"/>
                    </a:ext>
                  </a:extLst>
                </a:gridCol>
                <a:gridCol w="1293430">
                  <a:extLst>
                    <a:ext uri="{9D8B030D-6E8A-4147-A177-3AD203B41FA5}">
                      <a16:colId xmlns:a16="http://schemas.microsoft.com/office/drawing/2014/main" val="1110333742"/>
                    </a:ext>
                  </a:extLst>
                </a:gridCol>
              </a:tblGrid>
              <a:tr h="688619">
                <a:tc>
                  <a:txBody>
                    <a:bodyPr/>
                    <a:lstStyle/>
                    <a:p>
                      <a:endParaRPr lang="en-IN" dirty="0"/>
                    </a:p>
                  </a:txBody>
                  <a:tcPr/>
                </a:tc>
                <a:tc>
                  <a:txBody>
                    <a:bodyPr/>
                    <a:lstStyle/>
                    <a:p>
                      <a:r>
                        <a:rPr lang="en-IN" dirty="0"/>
                        <a:t>SVR</a:t>
                      </a:r>
                    </a:p>
                  </a:txBody>
                  <a:tcPr/>
                </a:tc>
                <a:tc>
                  <a:txBody>
                    <a:bodyPr/>
                    <a:lstStyle/>
                    <a:p>
                      <a:r>
                        <a:rPr lang="en-IN" dirty="0"/>
                        <a:t>SAE</a:t>
                      </a:r>
                    </a:p>
                  </a:txBody>
                  <a:tcPr/>
                </a:tc>
                <a:tc>
                  <a:txBody>
                    <a:bodyPr/>
                    <a:lstStyle/>
                    <a:p>
                      <a:r>
                        <a:rPr lang="en-IN" dirty="0"/>
                        <a:t>RF</a:t>
                      </a:r>
                    </a:p>
                  </a:txBody>
                  <a:tcPr/>
                </a:tc>
                <a:tc>
                  <a:txBody>
                    <a:bodyPr/>
                    <a:lstStyle/>
                    <a:p>
                      <a:r>
                        <a:rPr lang="en-IN" dirty="0"/>
                        <a:t>LSTM</a:t>
                      </a:r>
                    </a:p>
                  </a:txBody>
                  <a:tcPr/>
                </a:tc>
                <a:tc>
                  <a:txBody>
                    <a:bodyPr/>
                    <a:lstStyle/>
                    <a:p>
                      <a:r>
                        <a:rPr lang="en-IN" dirty="0"/>
                        <a:t>KNN</a:t>
                      </a:r>
                    </a:p>
                  </a:txBody>
                  <a:tcPr/>
                </a:tc>
                <a:tc>
                  <a:txBody>
                    <a:bodyPr/>
                    <a:lstStyle/>
                    <a:p>
                      <a:r>
                        <a:rPr lang="en-IN" dirty="0"/>
                        <a:t>GRU</a:t>
                      </a:r>
                    </a:p>
                  </a:txBody>
                  <a:tcPr/>
                </a:tc>
                <a:tc>
                  <a:txBody>
                    <a:bodyPr/>
                    <a:lstStyle/>
                    <a:p>
                      <a:r>
                        <a:rPr lang="en-IN" dirty="0"/>
                        <a:t>CART</a:t>
                      </a:r>
                    </a:p>
                  </a:txBody>
                  <a:tcPr/>
                </a:tc>
                <a:tc>
                  <a:txBody>
                    <a:bodyPr/>
                    <a:lstStyle/>
                    <a:p>
                      <a:r>
                        <a:rPr lang="en-IN" dirty="0"/>
                        <a:t>BP</a:t>
                      </a:r>
                    </a:p>
                  </a:txBody>
                  <a:tcPr/>
                </a:tc>
                <a:extLst>
                  <a:ext uri="{0D108BD9-81ED-4DB2-BD59-A6C34878D82A}">
                    <a16:rowId xmlns:a16="http://schemas.microsoft.com/office/drawing/2014/main" val="98225100"/>
                  </a:ext>
                </a:extLst>
              </a:tr>
              <a:tr h="1188576">
                <a:tc>
                  <a:txBody>
                    <a:bodyPr/>
                    <a:lstStyle/>
                    <a:p>
                      <a:r>
                        <a:rPr lang="en-IN" dirty="0"/>
                        <a:t>With speed</a:t>
                      </a:r>
                    </a:p>
                  </a:txBody>
                  <a:tcPr/>
                </a:tc>
                <a:tc>
                  <a:txBody>
                    <a:bodyPr/>
                    <a:lstStyle/>
                    <a:p>
                      <a:r>
                        <a:rPr lang="en-IN" dirty="0"/>
                        <a:t>0.078972</a:t>
                      </a:r>
                    </a:p>
                  </a:txBody>
                  <a:tcPr/>
                </a:tc>
                <a:tc>
                  <a:txBody>
                    <a:bodyPr/>
                    <a:lstStyle/>
                    <a:p>
                      <a:r>
                        <a:rPr lang="en-IN" sz="1800" b="0" i="0" kern="1200" dirty="0">
                          <a:solidFill>
                            <a:schemeClr val="tx1"/>
                          </a:solidFill>
                          <a:effectLst/>
                          <a:latin typeface="+mn-lt"/>
                          <a:ea typeface="+mn-ea"/>
                          <a:cs typeface="+mn-cs"/>
                        </a:rPr>
                        <a:t>8.70x10^-5</a:t>
                      </a:r>
                      <a:endParaRPr lang="en-IN" dirty="0"/>
                    </a:p>
                  </a:txBody>
                  <a:tcPr/>
                </a:tc>
                <a:tc>
                  <a:txBody>
                    <a:bodyPr/>
                    <a:lstStyle/>
                    <a:p>
                      <a:r>
                        <a:rPr lang="en-IN" dirty="0"/>
                        <a:t>0.071418</a:t>
                      </a:r>
                    </a:p>
                  </a:txBody>
                  <a:tcPr/>
                </a:tc>
                <a:tc>
                  <a:txBody>
                    <a:bodyPr/>
                    <a:lstStyle/>
                    <a:p>
                      <a:r>
                        <a:rPr lang="en-IN" dirty="0"/>
                        <a:t>0.095541</a:t>
                      </a:r>
                    </a:p>
                  </a:txBody>
                  <a:tcPr/>
                </a:tc>
                <a:tc>
                  <a:txBody>
                    <a:bodyPr/>
                    <a:lstStyle/>
                    <a:p>
                      <a:r>
                        <a:rPr lang="en-IN" dirty="0"/>
                        <a:t>0.085356</a:t>
                      </a:r>
                    </a:p>
                  </a:txBody>
                  <a:tcPr/>
                </a:tc>
                <a:tc>
                  <a:txBody>
                    <a:bodyPr/>
                    <a:lstStyle/>
                    <a:p>
                      <a:r>
                        <a:rPr lang="en-IN" dirty="0"/>
                        <a:t>0.079245</a:t>
                      </a:r>
                    </a:p>
                  </a:txBody>
                  <a:tcPr/>
                </a:tc>
                <a:tc>
                  <a:txBody>
                    <a:bodyPr/>
                    <a:lstStyle/>
                    <a:p>
                      <a:r>
                        <a:rPr lang="en-IN" dirty="0"/>
                        <a:t>0.076524</a:t>
                      </a:r>
                    </a:p>
                  </a:txBody>
                  <a:tcPr/>
                </a:tc>
                <a:tc>
                  <a:txBody>
                    <a:bodyPr/>
                    <a:lstStyle/>
                    <a:p>
                      <a:r>
                        <a:rPr lang="en-IN" dirty="0"/>
                        <a:t>0.084271</a:t>
                      </a:r>
                    </a:p>
                    <a:p>
                      <a:endParaRPr lang="en-IN" dirty="0"/>
                    </a:p>
                  </a:txBody>
                  <a:tcPr/>
                </a:tc>
                <a:extLst>
                  <a:ext uri="{0D108BD9-81ED-4DB2-BD59-A6C34878D82A}">
                    <a16:rowId xmlns:a16="http://schemas.microsoft.com/office/drawing/2014/main" val="7519661"/>
                  </a:ext>
                </a:extLst>
              </a:tr>
              <a:tr h="1188576">
                <a:tc>
                  <a:txBody>
                    <a:bodyPr/>
                    <a:lstStyle/>
                    <a:p>
                      <a:r>
                        <a:rPr lang="en-IN" dirty="0"/>
                        <a:t>Without speed</a:t>
                      </a:r>
                    </a:p>
                  </a:txBody>
                  <a:tcPr/>
                </a:tc>
                <a:tc>
                  <a:txBody>
                    <a:bodyPr/>
                    <a:lstStyle/>
                    <a:p>
                      <a:r>
                        <a:rPr lang="en-IN" dirty="0"/>
                        <a:t>0.094488</a:t>
                      </a:r>
                    </a:p>
                  </a:txBody>
                  <a:tcPr/>
                </a:tc>
                <a:tc>
                  <a:txBody>
                    <a:bodyPr/>
                    <a:lstStyle/>
                    <a:p>
                      <a:r>
                        <a:rPr lang="en-IN" dirty="0"/>
                        <a:t>0.020091</a:t>
                      </a:r>
                    </a:p>
                  </a:txBody>
                  <a:tcPr/>
                </a:tc>
                <a:tc>
                  <a:txBody>
                    <a:bodyPr/>
                    <a:lstStyle/>
                    <a:p>
                      <a:r>
                        <a:rPr lang="en-IN" dirty="0"/>
                        <a:t>0.065463</a:t>
                      </a:r>
                    </a:p>
                  </a:txBody>
                  <a:tcPr/>
                </a:tc>
                <a:tc>
                  <a:txBody>
                    <a:bodyPr/>
                    <a:lstStyle/>
                    <a:p>
                      <a:r>
                        <a:rPr lang="en-IN" dirty="0"/>
                        <a:t>0.094009</a:t>
                      </a:r>
                    </a:p>
                  </a:txBody>
                  <a:tcPr/>
                </a:tc>
                <a:tc>
                  <a:txBody>
                    <a:bodyPr/>
                    <a:lstStyle/>
                    <a:p>
                      <a:r>
                        <a:rPr lang="en-IN" dirty="0"/>
                        <a:t>0.184939</a:t>
                      </a:r>
                    </a:p>
                  </a:txBody>
                  <a:tcPr/>
                </a:tc>
                <a:tc>
                  <a:txBody>
                    <a:bodyPr/>
                    <a:lstStyle/>
                    <a:p>
                      <a:r>
                        <a:rPr lang="en-IN" dirty="0"/>
                        <a:t>0.098042</a:t>
                      </a:r>
                    </a:p>
                  </a:txBody>
                  <a:tcPr/>
                </a:tc>
                <a:tc>
                  <a:txBody>
                    <a:bodyPr/>
                    <a:lstStyle/>
                    <a:p>
                      <a:r>
                        <a:rPr lang="en-IN" dirty="0"/>
                        <a:t>0.131491</a:t>
                      </a:r>
                    </a:p>
                  </a:txBody>
                  <a:tcPr/>
                </a:tc>
                <a:tc>
                  <a:txBody>
                    <a:bodyPr/>
                    <a:lstStyle/>
                    <a:p>
                      <a:r>
                        <a:rPr lang="en-IN" dirty="0"/>
                        <a:t>0.117443</a:t>
                      </a:r>
                    </a:p>
                  </a:txBody>
                  <a:tcPr/>
                </a:tc>
                <a:extLst>
                  <a:ext uri="{0D108BD9-81ED-4DB2-BD59-A6C34878D82A}">
                    <a16:rowId xmlns:a16="http://schemas.microsoft.com/office/drawing/2014/main" val="1830891706"/>
                  </a:ext>
                </a:extLst>
              </a:tr>
            </a:tbl>
          </a:graphicData>
        </a:graphic>
      </p:graphicFrame>
      <p:sp>
        <p:nvSpPr>
          <p:cNvPr id="4" name="Title 3">
            <a:extLst>
              <a:ext uri="{FF2B5EF4-FFF2-40B4-BE49-F238E27FC236}">
                <a16:creationId xmlns:a16="http://schemas.microsoft.com/office/drawing/2014/main" id="{1D7EF710-04C0-DD48-5FCE-DED0E453F3C4}"/>
              </a:ext>
            </a:extLst>
          </p:cNvPr>
          <p:cNvSpPr>
            <a:spLocks noGrp="1"/>
          </p:cNvSpPr>
          <p:nvPr>
            <p:ph type="title"/>
          </p:nvPr>
        </p:nvSpPr>
        <p:spPr>
          <a:xfrm>
            <a:off x="1885154" y="705748"/>
            <a:ext cx="8421688" cy="1325563"/>
          </a:xfrm>
        </p:spPr>
        <p:txBody>
          <a:bodyPr/>
          <a:lstStyle/>
          <a:p>
            <a:r>
              <a:rPr lang="en-IN" dirty="0"/>
              <a:t>Mean Squared Error comparison</a:t>
            </a:r>
          </a:p>
        </p:txBody>
      </p:sp>
    </p:spTree>
    <p:extLst>
      <p:ext uri="{BB962C8B-B14F-4D97-AF65-F5344CB8AC3E}">
        <p14:creationId xmlns:p14="http://schemas.microsoft.com/office/powerpoint/2010/main" val="4047447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0A7BB65-3B61-21B2-3088-5C2C04FC9BD9}"/>
              </a:ext>
            </a:extLst>
          </p:cNvPr>
          <p:cNvSpPr>
            <a:spLocks noGrp="1"/>
          </p:cNvSpPr>
          <p:nvPr>
            <p:ph type="sldNum" sz="quarter" idx="22"/>
          </p:nvPr>
        </p:nvSpPr>
        <p:spPr/>
        <p:txBody>
          <a:bodyPr/>
          <a:lstStyle/>
          <a:p>
            <a:fld id="{8B6D28CC-F2CD-49CA-BA4B-30DEEFCB9624}" type="slidenum">
              <a:rPr lang="en-IN" smtClean="0"/>
              <a:t>47</a:t>
            </a:fld>
            <a:endParaRPr lang="en-IN"/>
          </a:p>
        </p:txBody>
      </p:sp>
      <p:pic>
        <p:nvPicPr>
          <p:cNvPr id="15" name="Picture 14">
            <a:extLst>
              <a:ext uri="{FF2B5EF4-FFF2-40B4-BE49-F238E27FC236}">
                <a16:creationId xmlns:a16="http://schemas.microsoft.com/office/drawing/2014/main" id="{FBCA9A57-17C6-C10B-595D-3A709A4A7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283" y="731514"/>
            <a:ext cx="9043434" cy="5394971"/>
          </a:xfrm>
          <a:prstGeom prst="rect">
            <a:avLst/>
          </a:prstGeom>
        </p:spPr>
      </p:pic>
      <p:sp>
        <p:nvSpPr>
          <p:cNvPr id="4" name="Title 3">
            <a:extLst>
              <a:ext uri="{FF2B5EF4-FFF2-40B4-BE49-F238E27FC236}">
                <a16:creationId xmlns:a16="http://schemas.microsoft.com/office/drawing/2014/main" id="{2501E7FF-BC53-C3FD-9255-C658E830EF4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997579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1362-047D-6848-0F62-05E1A83C9F1F}"/>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47AFCF0A-8260-9C4A-D9AF-94C288BE1803}"/>
              </a:ext>
            </a:extLst>
          </p:cNvPr>
          <p:cNvSpPr>
            <a:spLocks noGrp="1"/>
          </p:cNvSpPr>
          <p:nvPr>
            <p:ph type="body" idx="1"/>
          </p:nvPr>
        </p:nvSpPr>
        <p:spPr>
          <a:xfrm>
            <a:off x="5476875" y="2876551"/>
            <a:ext cx="5111750" cy="2139134"/>
          </a:xfrm>
        </p:spPr>
        <p:txBody>
          <a:bodyPr>
            <a:norm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Conclusively, this project conducted a comprehensive investigation into the effectiveness of multiple neural networking architectures in the domain of traffic flow forecasting.</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Our meticulous examination unveiled a clear standout: the SAE architecture exhibited the most promising performance among its counterparts.</a:t>
            </a:r>
          </a:p>
        </p:txBody>
      </p:sp>
      <p:sp>
        <p:nvSpPr>
          <p:cNvPr id="5" name="Slide Number Placeholder 4">
            <a:extLst>
              <a:ext uri="{FF2B5EF4-FFF2-40B4-BE49-F238E27FC236}">
                <a16:creationId xmlns:a16="http://schemas.microsoft.com/office/drawing/2014/main" id="{5AB1C95C-9296-B820-55C4-1BF9B302B1B2}"/>
              </a:ext>
            </a:extLst>
          </p:cNvPr>
          <p:cNvSpPr>
            <a:spLocks noGrp="1"/>
          </p:cNvSpPr>
          <p:nvPr>
            <p:ph type="sldNum" sz="quarter" idx="12"/>
          </p:nvPr>
        </p:nvSpPr>
        <p:spPr/>
        <p:txBody>
          <a:bodyPr/>
          <a:lstStyle/>
          <a:p>
            <a:fld id="{8B6D28CC-F2CD-49CA-BA4B-30DEEFCB9624}" type="slidenum">
              <a:rPr lang="en-IN" smtClean="0"/>
              <a:t>48</a:t>
            </a:fld>
            <a:endParaRPr lang="en-IN"/>
          </a:p>
        </p:txBody>
      </p:sp>
    </p:spTree>
    <p:extLst>
      <p:ext uri="{BB962C8B-B14F-4D97-AF65-F5344CB8AC3E}">
        <p14:creationId xmlns:p14="http://schemas.microsoft.com/office/powerpoint/2010/main" val="40143506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5019-77B4-935C-064C-04CC975BA5A7}"/>
              </a:ext>
            </a:extLst>
          </p:cNvPr>
          <p:cNvSpPr>
            <a:spLocks noGrp="1"/>
          </p:cNvSpPr>
          <p:nvPr>
            <p:ph type="ctrTitle"/>
          </p:nvPr>
        </p:nvSpPr>
        <p:spPr/>
        <p:txBody>
          <a:bodyPr/>
          <a:lstStyle/>
          <a:p>
            <a:r>
              <a:rPr lang="en-IN" dirty="0"/>
              <a:t>REFERENCES</a:t>
            </a:r>
          </a:p>
        </p:txBody>
      </p:sp>
    </p:spTree>
    <p:extLst>
      <p:ext uri="{BB962C8B-B14F-4D97-AF65-F5344CB8AC3E}">
        <p14:creationId xmlns:p14="http://schemas.microsoft.com/office/powerpoint/2010/main" val="1117216390"/>
      </p:ext>
    </p:extLst>
  </p:cSld>
  <p:clrMapOvr>
    <a:masterClrMapping/>
  </p:clrMapOvr>
  <mc:AlternateContent xmlns:mc="http://schemas.openxmlformats.org/markup-compatibility/2006" xmlns:p14="http://schemas.microsoft.com/office/powerpoint/2010/main">
    <mc:Choice Requires="p14">
      <p:transition spd="med" p14:dur="700">
        <p:split orient="vert"/>
      </p:transition>
    </mc:Choice>
    <mc:Fallback xmlns="">
      <p:transition spd="med">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2544-FF3A-44D0-4346-3B9D122923A7}"/>
              </a:ext>
            </a:extLst>
          </p:cNvPr>
          <p:cNvSpPr>
            <a:spLocks noGrp="1"/>
          </p:cNvSpPr>
          <p:nvPr>
            <p:ph type="title"/>
          </p:nvPr>
        </p:nvSpPr>
        <p:spPr/>
        <p:txBody>
          <a:bodyPr/>
          <a:lstStyle/>
          <a:p>
            <a:r>
              <a:rPr lang="en-IN" dirty="0"/>
              <a:t>Literature survey</a:t>
            </a:r>
          </a:p>
        </p:txBody>
      </p:sp>
      <p:sp>
        <p:nvSpPr>
          <p:cNvPr id="3" name="Text Placeholder 2">
            <a:extLst>
              <a:ext uri="{FF2B5EF4-FFF2-40B4-BE49-F238E27FC236}">
                <a16:creationId xmlns:a16="http://schemas.microsoft.com/office/drawing/2014/main" id="{0A66D70C-842C-F5AA-CE78-0618D73C53B9}"/>
              </a:ext>
            </a:extLst>
          </p:cNvPr>
          <p:cNvSpPr>
            <a:spLocks noGrp="1"/>
          </p:cNvSpPr>
          <p:nvPr>
            <p:ph type="body" sz="quarter" idx="13"/>
          </p:nvPr>
        </p:nvSpPr>
        <p:spPr>
          <a:xfrm>
            <a:off x="5920168" y="1999072"/>
            <a:ext cx="5433204" cy="1429928"/>
          </a:xfrm>
        </p:spPr>
        <p:txBody>
          <a:bodyPr>
            <a:normAutofit/>
          </a:bodyPr>
          <a:lstStyle/>
          <a:p>
            <a:pPr algn="just"/>
            <a:r>
              <a:rPr lang="en-US" sz="1600" dirty="0"/>
              <a:t>X. Meng et al., "D-LSTM: Short-Term Road Traffic Speed Prediction Model Based on GPS Positioning Data," in IEEE Transactions on Intelligent Transportation Systems, vol. 23, no. 3, pp. 2021-2030, March 2022, </a:t>
            </a:r>
            <a:r>
              <a:rPr lang="en-US" sz="1600" dirty="0" err="1"/>
              <a:t>doi</a:t>
            </a:r>
            <a:r>
              <a:rPr lang="en-US" sz="1600" dirty="0"/>
              <a:t>: 10.1109/TITS.2020.3030546.</a:t>
            </a:r>
          </a:p>
          <a:p>
            <a:pPr algn="just"/>
            <a:endParaRPr lang="en-US" sz="1600" dirty="0"/>
          </a:p>
          <a:p>
            <a:pPr algn="just"/>
            <a:endParaRPr lang="en-IN" sz="1600" dirty="0"/>
          </a:p>
        </p:txBody>
      </p:sp>
      <p:sp>
        <p:nvSpPr>
          <p:cNvPr id="4" name="Text Placeholder 3">
            <a:extLst>
              <a:ext uri="{FF2B5EF4-FFF2-40B4-BE49-F238E27FC236}">
                <a16:creationId xmlns:a16="http://schemas.microsoft.com/office/drawing/2014/main" id="{F9DA7F59-210F-C91D-F910-F1D92DD5357C}"/>
              </a:ext>
            </a:extLst>
          </p:cNvPr>
          <p:cNvSpPr>
            <a:spLocks noGrp="1"/>
          </p:cNvSpPr>
          <p:nvPr>
            <p:ph type="body" sz="quarter" idx="15"/>
          </p:nvPr>
        </p:nvSpPr>
        <p:spPr>
          <a:xfrm>
            <a:off x="5920168" y="3632623"/>
            <a:ext cx="5431971" cy="2906289"/>
          </a:xfrm>
        </p:spPr>
        <p:txBody>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Short-term road traffic speed prediction is vital for navigation and traffic supervision.</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GPS data-based prediction, enhanced with weather, has shown premise.</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D-LSTM model integrates Dynamic Time Warping, adjusting data distribution to historical patterns.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Attention mechanism accounts for varying data effects on predictions.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Outperforms basic models in various scenarios, especially on weekends.</a:t>
            </a:r>
          </a:p>
        </p:txBody>
      </p:sp>
      <p:sp>
        <p:nvSpPr>
          <p:cNvPr id="11" name="Slide Number Placeholder 10">
            <a:extLst>
              <a:ext uri="{FF2B5EF4-FFF2-40B4-BE49-F238E27FC236}">
                <a16:creationId xmlns:a16="http://schemas.microsoft.com/office/drawing/2014/main" id="{9F3F8653-A4DD-2EE4-9D5C-D6C6AC04FAA5}"/>
              </a:ext>
            </a:extLst>
          </p:cNvPr>
          <p:cNvSpPr>
            <a:spLocks noGrp="1"/>
          </p:cNvSpPr>
          <p:nvPr>
            <p:ph type="sldNum" sz="quarter" idx="12"/>
          </p:nvPr>
        </p:nvSpPr>
        <p:spPr/>
        <p:txBody>
          <a:bodyPr/>
          <a:lstStyle/>
          <a:p>
            <a:fld id="{8B6D28CC-F2CD-49CA-BA4B-30DEEFCB9624}" type="slidenum">
              <a:rPr lang="en-IN" smtClean="0"/>
              <a:t>5</a:t>
            </a:fld>
            <a:endParaRPr lang="en-IN"/>
          </a:p>
        </p:txBody>
      </p:sp>
    </p:spTree>
    <p:extLst>
      <p:ext uri="{BB962C8B-B14F-4D97-AF65-F5344CB8AC3E}">
        <p14:creationId xmlns:p14="http://schemas.microsoft.com/office/powerpoint/2010/main" val="117910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44136-FF88-A810-78B7-337BD2BD376D}"/>
              </a:ext>
            </a:extLst>
          </p:cNvPr>
          <p:cNvSpPr>
            <a:spLocks noGrp="1"/>
          </p:cNvSpPr>
          <p:nvPr>
            <p:ph type="title"/>
          </p:nvPr>
        </p:nvSpPr>
        <p:spPr/>
        <p:txBody>
          <a:bodyPr/>
          <a:lstStyle/>
          <a:p>
            <a:r>
              <a:rPr lang="en-IN" dirty="0"/>
              <a:t>REFERENCES</a:t>
            </a:r>
          </a:p>
        </p:txBody>
      </p:sp>
      <p:sp>
        <p:nvSpPr>
          <p:cNvPr id="4" name="Text Placeholder 3">
            <a:extLst>
              <a:ext uri="{FF2B5EF4-FFF2-40B4-BE49-F238E27FC236}">
                <a16:creationId xmlns:a16="http://schemas.microsoft.com/office/drawing/2014/main" id="{218678E9-203C-B17D-9A90-920EC05F5E31}"/>
              </a:ext>
            </a:extLst>
          </p:cNvPr>
          <p:cNvSpPr>
            <a:spLocks noGrp="1"/>
          </p:cNvSpPr>
          <p:nvPr>
            <p:ph type="body" sz="quarter" idx="15"/>
          </p:nvPr>
        </p:nvSpPr>
        <p:spPr>
          <a:xfrm>
            <a:off x="1569640" y="2217740"/>
            <a:ext cx="4031030" cy="3666224"/>
          </a:xfrm>
        </p:spPr>
        <p:txBody>
          <a:bodyPr>
            <a:normAutofit fontScale="92500" lnSpcReduction="10000"/>
          </a:bodyPr>
          <a:lstStyle/>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Y. Gao, C. Zhou, J. Rong, Y. Wang and S. Liu, "Short-Term Traffic Speed Forecasting Using a Deep Learning Method Based on Multitemporal Traffic Flow Volume," in IEEE Access, vol. 10, pp. 82384-82395, 2022</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Y. Li and S. Zhou, "A New Instantaneous Wavelet Bicoherence for Local Fault Detection of Rotating Machinery," in IEEE Transactions on Instrumentation and Measurement, vol. 69, no. 1, pp. 135-143, Jan. 2020,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10.1109/TIM.2019.2895483.</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Ke, R., Li, W., Cui, Z., &amp; Wang, Y. (2020). Two-Stream Multi-Channel Convolutional Neural Network for Multi-Lane Traffic Speed Prediction Considering Traffic Volume Impact. Transportation Research Record, 2674(4), 459-470. https://doi.org/10.1177/0361198120911052</a:t>
            </a:r>
            <a:endParaRPr lang="en-IN" dirty="0"/>
          </a:p>
        </p:txBody>
      </p:sp>
      <p:sp>
        <p:nvSpPr>
          <p:cNvPr id="12" name="Slide Number Placeholder 11">
            <a:extLst>
              <a:ext uri="{FF2B5EF4-FFF2-40B4-BE49-F238E27FC236}">
                <a16:creationId xmlns:a16="http://schemas.microsoft.com/office/drawing/2014/main" id="{06954343-0873-003A-9FA4-3B583E27DF09}"/>
              </a:ext>
            </a:extLst>
          </p:cNvPr>
          <p:cNvSpPr>
            <a:spLocks noGrp="1"/>
          </p:cNvSpPr>
          <p:nvPr>
            <p:ph type="sldNum" sz="quarter" idx="22"/>
          </p:nvPr>
        </p:nvSpPr>
        <p:spPr/>
        <p:txBody>
          <a:bodyPr/>
          <a:lstStyle/>
          <a:p>
            <a:fld id="{8B6D28CC-F2CD-49CA-BA4B-30DEEFCB9624}" type="slidenum">
              <a:rPr lang="en-IN" smtClean="0"/>
              <a:t>50</a:t>
            </a:fld>
            <a:endParaRPr lang="en-IN"/>
          </a:p>
        </p:txBody>
      </p:sp>
      <p:sp>
        <p:nvSpPr>
          <p:cNvPr id="13" name="Text Placeholder 3">
            <a:extLst>
              <a:ext uri="{FF2B5EF4-FFF2-40B4-BE49-F238E27FC236}">
                <a16:creationId xmlns:a16="http://schemas.microsoft.com/office/drawing/2014/main" id="{CEC55DE5-A724-6B4A-4DAA-20DD74049CDD}"/>
              </a:ext>
            </a:extLst>
          </p:cNvPr>
          <p:cNvSpPr txBox="1">
            <a:spLocks/>
          </p:cNvSpPr>
          <p:nvPr/>
        </p:nvSpPr>
        <p:spPr>
          <a:xfrm>
            <a:off x="6591330" y="2217740"/>
            <a:ext cx="4031030" cy="3666224"/>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IN" dirty="0"/>
          </a:p>
        </p:txBody>
      </p:sp>
      <p:sp>
        <p:nvSpPr>
          <p:cNvPr id="14" name="Text Placeholder 3">
            <a:extLst>
              <a:ext uri="{FF2B5EF4-FFF2-40B4-BE49-F238E27FC236}">
                <a16:creationId xmlns:a16="http://schemas.microsoft.com/office/drawing/2014/main" id="{7EFED4EF-3D28-9F7A-B790-63ADF10827D1}"/>
              </a:ext>
            </a:extLst>
          </p:cNvPr>
          <p:cNvSpPr txBox="1">
            <a:spLocks/>
          </p:cNvSpPr>
          <p:nvPr/>
        </p:nvSpPr>
        <p:spPr>
          <a:xfrm>
            <a:off x="6591330" y="2217740"/>
            <a:ext cx="4031030" cy="3666224"/>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300" dirty="0">
                <a:latin typeface="Times New Roman" panose="02020603050405020304" pitchFamily="18" charset="0"/>
                <a:cs typeface="Times New Roman" panose="02020603050405020304" pitchFamily="18" charset="0"/>
              </a:rPr>
              <a:t>Emmanuel Cabrera-Navarrete, Gerardo Ronquillo-</a:t>
            </a:r>
            <a:r>
              <a:rPr lang="en-IN" sz="1300" dirty="0" err="1">
                <a:latin typeface="Times New Roman" panose="02020603050405020304" pitchFamily="18" charset="0"/>
                <a:cs typeface="Times New Roman" panose="02020603050405020304" pitchFamily="18" charset="0"/>
              </a:rPr>
              <a:t>Jarillo</a:t>
            </a:r>
            <a:r>
              <a:rPr lang="en-IN" sz="1300" dirty="0">
                <a:latin typeface="Times New Roman" panose="02020603050405020304" pitchFamily="18" charset="0"/>
                <a:cs typeface="Times New Roman" panose="02020603050405020304" pitchFamily="18" charset="0"/>
              </a:rPr>
              <a:t>, Anatoly Markov, Wavelet analysis for spectral inversion of seismic reflection data, Journal of Applied Geophysics, Volume 177, 2020, 104034, ISSN 0926-9851, </a:t>
            </a:r>
            <a:r>
              <a:rPr lang="en-IN" sz="1300" dirty="0">
                <a:latin typeface="Times New Roman" panose="02020603050405020304" pitchFamily="18" charset="0"/>
                <a:cs typeface="Times New Roman" panose="02020603050405020304" pitchFamily="18" charset="0"/>
                <a:hlinkClick r:id="rId2"/>
              </a:rPr>
              <a:t>https://doi.org/10.1016/j.jappgeo.2020.104034</a:t>
            </a:r>
            <a:r>
              <a:rPr lang="en-IN" sz="1300" dirty="0">
                <a:latin typeface="Times New Roman" panose="02020603050405020304" pitchFamily="18" charset="0"/>
                <a:cs typeface="Times New Roman" panose="02020603050405020304" pitchFamily="18" charset="0"/>
              </a:rPr>
              <a:t>.</a:t>
            </a:r>
          </a:p>
          <a:p>
            <a:pPr algn="just"/>
            <a:endParaRPr lang="en-IN" sz="1300" dirty="0">
              <a:latin typeface="Times New Roman" panose="02020603050405020304" pitchFamily="18" charset="0"/>
              <a:cs typeface="Times New Roman" panose="02020603050405020304" pitchFamily="18" charset="0"/>
            </a:endParaRPr>
          </a:p>
          <a:p>
            <a:pPr algn="just"/>
            <a:r>
              <a:rPr lang="en-US" sz="1300" dirty="0">
                <a:latin typeface="Times New Roman" panose="02020603050405020304" pitchFamily="18" charset="0"/>
                <a:cs typeface="Times New Roman" panose="02020603050405020304" pitchFamily="18" charset="0"/>
              </a:rPr>
              <a:t>H. </a:t>
            </a:r>
            <a:r>
              <a:rPr lang="en-US" sz="1300" dirty="0" err="1">
                <a:latin typeface="Times New Roman" panose="02020603050405020304" pitchFamily="18" charset="0"/>
                <a:cs typeface="Times New Roman" panose="02020603050405020304" pitchFamily="18" charset="0"/>
              </a:rPr>
              <a:t>Zeynal</a:t>
            </a:r>
            <a:r>
              <a:rPr lang="en-US" sz="1300" dirty="0">
                <a:latin typeface="Times New Roman" panose="02020603050405020304" pitchFamily="18" charset="0"/>
                <a:cs typeface="Times New Roman" panose="02020603050405020304" pitchFamily="18" charset="0"/>
              </a:rPr>
              <a:t>, Z. Zakaria and A. Kor, "Traffic Flow Prediction Using SVR-Ant Colony Optimization: A Practical Case of Tehran Highway," 2021 IEEE International Conference in Power Engineering Application (ICPEA), Malaysia, 2021, pp. 155-160, </a:t>
            </a:r>
            <a:r>
              <a:rPr lang="en-US" sz="1300" dirty="0" err="1">
                <a:latin typeface="Times New Roman" panose="02020603050405020304" pitchFamily="18" charset="0"/>
                <a:cs typeface="Times New Roman" panose="02020603050405020304" pitchFamily="18" charset="0"/>
              </a:rPr>
              <a:t>doi</a:t>
            </a:r>
            <a:r>
              <a:rPr lang="en-US" sz="1300" dirty="0">
                <a:latin typeface="Times New Roman" panose="02020603050405020304" pitchFamily="18" charset="0"/>
                <a:cs typeface="Times New Roman" panose="02020603050405020304" pitchFamily="18" charset="0"/>
              </a:rPr>
              <a:t>: 10.1109/ICPEA51500.2021.9417845</a:t>
            </a:r>
          </a:p>
        </p:txBody>
      </p:sp>
      <p:sp>
        <p:nvSpPr>
          <p:cNvPr id="3" name="TextBox 2">
            <a:extLst>
              <a:ext uri="{FF2B5EF4-FFF2-40B4-BE49-F238E27FC236}">
                <a16:creationId xmlns:a16="http://schemas.microsoft.com/office/drawing/2014/main" id="{A3ED4221-AE0D-7EA8-920C-B948ACCCC8C3}"/>
              </a:ext>
            </a:extLst>
          </p:cNvPr>
          <p:cNvSpPr txBox="1"/>
          <p:nvPr/>
        </p:nvSpPr>
        <p:spPr>
          <a:xfrm>
            <a:off x="6177674" y="2217740"/>
            <a:ext cx="413656" cy="307777"/>
          </a:xfrm>
          <a:prstGeom prst="rect">
            <a:avLst/>
          </a:prstGeom>
          <a:noFill/>
        </p:spPr>
        <p:txBody>
          <a:bodyPr wrap="square" rtlCol="0">
            <a:spAutoFit/>
          </a:bodyPr>
          <a:lstStyle/>
          <a:p>
            <a:r>
              <a:rPr lang="en-IN" sz="1400" dirty="0"/>
              <a:t>4.</a:t>
            </a:r>
          </a:p>
        </p:txBody>
      </p:sp>
      <p:sp>
        <p:nvSpPr>
          <p:cNvPr id="7" name="TextBox 6">
            <a:extLst>
              <a:ext uri="{FF2B5EF4-FFF2-40B4-BE49-F238E27FC236}">
                <a16:creationId xmlns:a16="http://schemas.microsoft.com/office/drawing/2014/main" id="{748A6A42-F766-42F7-66B4-133FC60CFDE3}"/>
              </a:ext>
            </a:extLst>
          </p:cNvPr>
          <p:cNvSpPr txBox="1"/>
          <p:nvPr/>
        </p:nvSpPr>
        <p:spPr>
          <a:xfrm>
            <a:off x="6221620" y="3697191"/>
            <a:ext cx="325763" cy="307777"/>
          </a:xfrm>
          <a:prstGeom prst="rect">
            <a:avLst/>
          </a:prstGeom>
          <a:noFill/>
        </p:spPr>
        <p:txBody>
          <a:bodyPr wrap="square" rtlCol="0">
            <a:spAutoFit/>
          </a:bodyPr>
          <a:lstStyle/>
          <a:p>
            <a:r>
              <a:rPr lang="en-IN" sz="1400" dirty="0"/>
              <a:t>5.</a:t>
            </a:r>
          </a:p>
        </p:txBody>
      </p:sp>
    </p:spTree>
    <p:extLst>
      <p:ext uri="{BB962C8B-B14F-4D97-AF65-F5344CB8AC3E}">
        <p14:creationId xmlns:p14="http://schemas.microsoft.com/office/powerpoint/2010/main" val="197169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44136-FF88-A810-78B7-337BD2BD376D}"/>
              </a:ext>
            </a:extLst>
          </p:cNvPr>
          <p:cNvSpPr>
            <a:spLocks noGrp="1"/>
          </p:cNvSpPr>
          <p:nvPr>
            <p:ph type="title"/>
          </p:nvPr>
        </p:nvSpPr>
        <p:spPr/>
        <p:txBody>
          <a:bodyPr/>
          <a:lstStyle/>
          <a:p>
            <a:r>
              <a:rPr lang="en-IN" dirty="0"/>
              <a:t>REFERENCES</a:t>
            </a:r>
          </a:p>
        </p:txBody>
      </p:sp>
      <p:sp>
        <p:nvSpPr>
          <p:cNvPr id="4" name="Text Placeholder 3">
            <a:extLst>
              <a:ext uri="{FF2B5EF4-FFF2-40B4-BE49-F238E27FC236}">
                <a16:creationId xmlns:a16="http://schemas.microsoft.com/office/drawing/2014/main" id="{218678E9-203C-B17D-9A90-920EC05F5E31}"/>
              </a:ext>
            </a:extLst>
          </p:cNvPr>
          <p:cNvSpPr>
            <a:spLocks noGrp="1"/>
          </p:cNvSpPr>
          <p:nvPr>
            <p:ph type="body" sz="quarter" idx="15"/>
          </p:nvPr>
        </p:nvSpPr>
        <p:spPr>
          <a:xfrm>
            <a:off x="1569640" y="2217740"/>
            <a:ext cx="4031030" cy="3666224"/>
          </a:xfrm>
        </p:spPr>
        <p:txBody>
          <a:bodyPr>
            <a:normAutofit/>
          </a:bodyPr>
          <a:lstStyle/>
          <a:p>
            <a:pPr algn="just"/>
            <a:r>
              <a:rPr lang="en-US" dirty="0" err="1">
                <a:latin typeface="Times New Roman" panose="02020603050405020304" pitchFamily="18" charset="0"/>
                <a:cs typeface="Times New Roman" panose="02020603050405020304" pitchFamily="18" charset="0"/>
              </a:rPr>
              <a:t>Errachid</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Essanhaji</a:t>
            </a:r>
            <a:r>
              <a:rPr lang="en-US" dirty="0">
                <a:latin typeface="Times New Roman" panose="02020603050405020304" pitchFamily="18" charset="0"/>
                <a:cs typeface="Times New Roman" panose="02020603050405020304" pitchFamily="18" charset="0"/>
              </a:rPr>
              <a:t>, A. &amp; </a:t>
            </a:r>
            <a:r>
              <a:rPr lang="en-US" dirty="0" err="1">
                <a:latin typeface="Times New Roman" panose="02020603050405020304" pitchFamily="18" charset="0"/>
                <a:cs typeface="Times New Roman" panose="02020603050405020304" pitchFamily="18" charset="0"/>
              </a:rPr>
              <a:t>Messaoudi</a:t>
            </a:r>
            <a:r>
              <a:rPr lang="en-US" dirty="0">
                <a:latin typeface="Times New Roman" panose="02020603050405020304" pitchFamily="18" charset="0"/>
                <a:cs typeface="Times New Roman" panose="02020603050405020304" pitchFamily="18" charset="0"/>
              </a:rPr>
              <a:t>, A. RMVPIA: a new algorithm for computing the Lagrange multivariate polynomial interpolation. </a:t>
            </a:r>
            <a:r>
              <a:rPr lang="en-US" dirty="0" err="1">
                <a:latin typeface="Times New Roman" panose="02020603050405020304" pitchFamily="18" charset="0"/>
                <a:cs typeface="Times New Roman" panose="02020603050405020304" pitchFamily="18" charset="0"/>
              </a:rPr>
              <a:t>Numer</a:t>
            </a:r>
            <a:r>
              <a:rPr lang="en-US" dirty="0">
                <a:latin typeface="Times New Roman" panose="02020603050405020304" pitchFamily="18" charset="0"/>
                <a:cs typeface="Times New Roman" panose="02020603050405020304" pitchFamily="18" charset="0"/>
              </a:rPr>
              <a:t> Algor 84, 1507–1534 (2020). </a:t>
            </a:r>
            <a:r>
              <a:rPr lang="en-US" dirty="0">
                <a:latin typeface="Times New Roman" panose="02020603050405020304" pitchFamily="18" charset="0"/>
                <a:cs typeface="Times New Roman" panose="02020603050405020304" pitchFamily="18" charset="0"/>
                <a:hlinkClick r:id="rId2"/>
              </a:rPr>
              <a:t>https://doi.org/10.1007/s11075-020-00907-8</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K. Turgut and A. K. </a:t>
            </a:r>
            <a:r>
              <a:rPr lang="en-US" dirty="0" err="1">
                <a:latin typeface="Times New Roman" panose="02020603050405020304" pitchFamily="18" charset="0"/>
                <a:cs typeface="Times New Roman" panose="02020603050405020304" pitchFamily="18" charset="0"/>
              </a:rPr>
              <a:t>Hocaoglu</a:t>
            </a:r>
            <a:r>
              <a:rPr lang="en-US" dirty="0">
                <a:latin typeface="Times New Roman" panose="02020603050405020304" pitchFamily="18" charset="0"/>
                <a:cs typeface="Times New Roman" panose="02020603050405020304" pitchFamily="18" charset="0"/>
              </a:rPr>
              <a:t>, ‘‘Comparison of Kalman filter and </a:t>
            </a:r>
            <a:r>
              <a:rPr lang="en-US" dirty="0" err="1">
                <a:latin typeface="Times New Roman" panose="02020603050405020304" pitchFamily="18" charset="0"/>
                <a:cs typeface="Times New Roman" panose="02020603050405020304" pitchFamily="18" charset="0"/>
              </a:rPr>
              <a:t>converted</a:t>
            </a:r>
            <a:r>
              <a:rPr lang="en-US" dirty="0">
                <a:latin typeface="Times New Roman" panose="02020603050405020304" pitchFamily="18" charset="0"/>
                <a:cs typeface="Times New Roman" panose="02020603050405020304" pitchFamily="18" charset="0"/>
              </a:rPr>
              <a:t> measurements Kalman filter for interacting multiple model,’’ in Proc. 26th Signal Process. </a:t>
            </a:r>
            <a:r>
              <a:rPr lang="en-US" dirty="0" err="1">
                <a:latin typeface="Times New Roman" panose="02020603050405020304" pitchFamily="18" charset="0"/>
                <a:cs typeface="Times New Roman" panose="02020603050405020304" pitchFamily="18" charset="0"/>
              </a:rPr>
              <a:t>Commun</a:t>
            </a:r>
            <a:r>
              <a:rPr lang="en-US" dirty="0">
                <a:latin typeface="Times New Roman" panose="02020603050405020304" pitchFamily="18" charset="0"/>
                <a:cs typeface="Times New Roman" panose="02020603050405020304" pitchFamily="18" charset="0"/>
              </a:rPr>
              <a:t>. Appl. Conf., 2018, pp. 1–4,</a:t>
            </a:r>
          </a:p>
          <a:p>
            <a:pPr algn="just"/>
            <a:r>
              <a:rPr lang="en-US" dirty="0">
                <a:latin typeface="Times New Roman" panose="02020603050405020304" pitchFamily="18" charset="0"/>
                <a:cs typeface="Times New Roman" panose="02020603050405020304" pitchFamily="18" charset="0"/>
              </a:rPr>
              <a:t>Emmanuel Cabrera-Navarrete, Gerardo Ronquillo-</a:t>
            </a:r>
            <a:r>
              <a:rPr lang="en-US" dirty="0" err="1">
                <a:latin typeface="Times New Roman" panose="02020603050405020304" pitchFamily="18" charset="0"/>
                <a:cs typeface="Times New Roman" panose="02020603050405020304" pitchFamily="18" charset="0"/>
              </a:rPr>
              <a:t>Jarillo</a:t>
            </a:r>
            <a:r>
              <a:rPr lang="en-US" dirty="0">
                <a:latin typeface="Times New Roman" panose="02020603050405020304" pitchFamily="18" charset="0"/>
                <a:cs typeface="Times New Roman" panose="02020603050405020304" pitchFamily="18" charset="0"/>
              </a:rPr>
              <a:t>, Anatoly Markov, Wavelet analysis for spectral inversion of seismic reflection data, Journal of Applied Geophysics, Volume 177, 2020, 104034</a:t>
            </a:r>
            <a:endParaRPr lang="en-IN" dirty="0"/>
          </a:p>
        </p:txBody>
      </p:sp>
      <p:sp>
        <p:nvSpPr>
          <p:cNvPr id="12" name="Slide Number Placeholder 11">
            <a:extLst>
              <a:ext uri="{FF2B5EF4-FFF2-40B4-BE49-F238E27FC236}">
                <a16:creationId xmlns:a16="http://schemas.microsoft.com/office/drawing/2014/main" id="{06954343-0873-003A-9FA4-3B583E27DF09}"/>
              </a:ext>
            </a:extLst>
          </p:cNvPr>
          <p:cNvSpPr>
            <a:spLocks noGrp="1"/>
          </p:cNvSpPr>
          <p:nvPr>
            <p:ph type="sldNum" sz="quarter" idx="22"/>
          </p:nvPr>
        </p:nvSpPr>
        <p:spPr/>
        <p:txBody>
          <a:bodyPr/>
          <a:lstStyle/>
          <a:p>
            <a:fld id="{8B6D28CC-F2CD-49CA-BA4B-30DEEFCB9624}" type="slidenum">
              <a:rPr lang="en-IN" smtClean="0"/>
              <a:t>51</a:t>
            </a:fld>
            <a:endParaRPr lang="en-IN"/>
          </a:p>
        </p:txBody>
      </p:sp>
      <p:sp>
        <p:nvSpPr>
          <p:cNvPr id="13" name="Text Placeholder 3">
            <a:extLst>
              <a:ext uri="{FF2B5EF4-FFF2-40B4-BE49-F238E27FC236}">
                <a16:creationId xmlns:a16="http://schemas.microsoft.com/office/drawing/2014/main" id="{CEC55DE5-A724-6B4A-4DAA-20DD74049CDD}"/>
              </a:ext>
            </a:extLst>
          </p:cNvPr>
          <p:cNvSpPr txBox="1">
            <a:spLocks/>
          </p:cNvSpPr>
          <p:nvPr/>
        </p:nvSpPr>
        <p:spPr>
          <a:xfrm>
            <a:off x="6591330" y="2217740"/>
            <a:ext cx="4031030" cy="3666224"/>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IN" dirty="0"/>
          </a:p>
        </p:txBody>
      </p:sp>
      <p:sp>
        <p:nvSpPr>
          <p:cNvPr id="14" name="Text Placeholder 3">
            <a:extLst>
              <a:ext uri="{FF2B5EF4-FFF2-40B4-BE49-F238E27FC236}">
                <a16:creationId xmlns:a16="http://schemas.microsoft.com/office/drawing/2014/main" id="{7EFED4EF-3D28-9F7A-B790-63ADF10827D1}"/>
              </a:ext>
            </a:extLst>
          </p:cNvPr>
          <p:cNvSpPr txBox="1">
            <a:spLocks/>
          </p:cNvSpPr>
          <p:nvPr/>
        </p:nvSpPr>
        <p:spPr>
          <a:xfrm>
            <a:off x="6591330" y="2217740"/>
            <a:ext cx="4031030" cy="3666224"/>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dirty="0" err="1">
                <a:latin typeface="Times New Roman" panose="02020603050405020304" pitchFamily="18" charset="0"/>
                <a:cs typeface="Times New Roman" panose="02020603050405020304" pitchFamily="18" charset="0"/>
              </a:rPr>
              <a:t>Zhuoxi</a:t>
            </a:r>
            <a:r>
              <a:rPr lang="en-IN" dirty="0">
                <a:latin typeface="Times New Roman" panose="02020603050405020304" pitchFamily="18" charset="0"/>
                <a:cs typeface="Times New Roman" panose="02020603050405020304" pitchFamily="18" charset="0"/>
              </a:rPr>
              <a:t> Yu, Lu Qin, </a:t>
            </a:r>
            <a:r>
              <a:rPr lang="en-IN" dirty="0" err="1">
                <a:latin typeface="Times New Roman" panose="02020603050405020304" pitchFamily="18" charset="0"/>
                <a:cs typeface="Times New Roman" panose="02020603050405020304" pitchFamily="18" charset="0"/>
              </a:rPr>
              <a:t>Yunjing</a:t>
            </a:r>
            <a:r>
              <a:rPr lang="en-IN" dirty="0">
                <a:latin typeface="Times New Roman" panose="02020603050405020304" pitchFamily="18" charset="0"/>
                <a:cs typeface="Times New Roman" panose="02020603050405020304" pitchFamily="18" charset="0"/>
              </a:rPr>
              <a:t> Chen, Milan Deepak Parmar, Stock price forecasting based on LLE-BP neural network model, </a:t>
            </a:r>
            <a:r>
              <a:rPr lang="en-IN" dirty="0" err="1">
                <a:latin typeface="Times New Roman" panose="02020603050405020304" pitchFamily="18" charset="0"/>
                <a:cs typeface="Times New Roman" panose="02020603050405020304" pitchFamily="18" charset="0"/>
              </a:rPr>
              <a:t>Physica</a:t>
            </a:r>
            <a:r>
              <a:rPr lang="en-IN" dirty="0">
                <a:latin typeface="Times New Roman" panose="02020603050405020304" pitchFamily="18" charset="0"/>
                <a:cs typeface="Times New Roman" panose="02020603050405020304" pitchFamily="18" charset="0"/>
              </a:rPr>
              <a:t> A: Statistical Mechanics and its Applications, Volume 553, 2020, 124197</a:t>
            </a:r>
          </a:p>
          <a:p>
            <a:pPr algn="just"/>
            <a:r>
              <a:rPr lang="en-IN" dirty="0">
                <a:latin typeface="Times New Roman" panose="02020603050405020304" pitchFamily="18" charset="0"/>
                <a:cs typeface="Times New Roman" panose="02020603050405020304" pitchFamily="18" charset="0"/>
              </a:rPr>
              <a:t>R. Tang and X. Zhang, "CART Decision Tree Combined with Boruta Feature Selection for Medical Data Classification," 2020 5th IEEE International Conference on Big Data Analytics (ICBDA), Xiamen, China, 2020, pp. 80-84</a:t>
            </a:r>
          </a:p>
        </p:txBody>
      </p:sp>
      <p:sp>
        <p:nvSpPr>
          <p:cNvPr id="3" name="TextBox 2">
            <a:extLst>
              <a:ext uri="{FF2B5EF4-FFF2-40B4-BE49-F238E27FC236}">
                <a16:creationId xmlns:a16="http://schemas.microsoft.com/office/drawing/2014/main" id="{478CD0AF-2D9A-31D0-C049-467D289706E5}"/>
              </a:ext>
            </a:extLst>
          </p:cNvPr>
          <p:cNvSpPr txBox="1"/>
          <p:nvPr/>
        </p:nvSpPr>
        <p:spPr>
          <a:xfrm>
            <a:off x="1182998" y="2217740"/>
            <a:ext cx="413656" cy="307777"/>
          </a:xfrm>
          <a:prstGeom prst="rect">
            <a:avLst/>
          </a:prstGeom>
          <a:noFill/>
        </p:spPr>
        <p:txBody>
          <a:bodyPr wrap="square" rtlCol="0">
            <a:spAutoFit/>
          </a:bodyPr>
          <a:lstStyle/>
          <a:p>
            <a:r>
              <a:rPr lang="en-IN" sz="1400" dirty="0"/>
              <a:t>6.</a:t>
            </a:r>
          </a:p>
        </p:txBody>
      </p:sp>
      <p:sp>
        <p:nvSpPr>
          <p:cNvPr id="5" name="TextBox 4">
            <a:extLst>
              <a:ext uri="{FF2B5EF4-FFF2-40B4-BE49-F238E27FC236}">
                <a16:creationId xmlns:a16="http://schemas.microsoft.com/office/drawing/2014/main" id="{52E58E3D-DAFD-4792-F658-C3B3199065CB}"/>
              </a:ext>
            </a:extLst>
          </p:cNvPr>
          <p:cNvSpPr txBox="1"/>
          <p:nvPr/>
        </p:nvSpPr>
        <p:spPr>
          <a:xfrm>
            <a:off x="1155984" y="3429000"/>
            <a:ext cx="413656" cy="307777"/>
          </a:xfrm>
          <a:prstGeom prst="rect">
            <a:avLst/>
          </a:prstGeom>
          <a:noFill/>
        </p:spPr>
        <p:txBody>
          <a:bodyPr wrap="square" rtlCol="0">
            <a:spAutoFit/>
          </a:bodyPr>
          <a:lstStyle/>
          <a:p>
            <a:r>
              <a:rPr lang="en-IN" sz="1400" dirty="0"/>
              <a:t>7.</a:t>
            </a:r>
          </a:p>
        </p:txBody>
      </p:sp>
      <p:sp>
        <p:nvSpPr>
          <p:cNvPr id="6" name="TextBox 5">
            <a:extLst>
              <a:ext uri="{FF2B5EF4-FFF2-40B4-BE49-F238E27FC236}">
                <a16:creationId xmlns:a16="http://schemas.microsoft.com/office/drawing/2014/main" id="{914BDE1B-BCE5-6D94-1A28-9C122324C5E2}"/>
              </a:ext>
            </a:extLst>
          </p:cNvPr>
          <p:cNvSpPr txBox="1"/>
          <p:nvPr/>
        </p:nvSpPr>
        <p:spPr>
          <a:xfrm>
            <a:off x="1155984" y="4348705"/>
            <a:ext cx="413656" cy="307777"/>
          </a:xfrm>
          <a:prstGeom prst="rect">
            <a:avLst/>
          </a:prstGeom>
          <a:noFill/>
        </p:spPr>
        <p:txBody>
          <a:bodyPr wrap="square" rtlCol="0">
            <a:spAutoFit/>
          </a:bodyPr>
          <a:lstStyle/>
          <a:p>
            <a:r>
              <a:rPr lang="en-IN" sz="1400" dirty="0"/>
              <a:t>8.</a:t>
            </a:r>
          </a:p>
        </p:txBody>
      </p:sp>
      <p:sp>
        <p:nvSpPr>
          <p:cNvPr id="7" name="TextBox 6">
            <a:extLst>
              <a:ext uri="{FF2B5EF4-FFF2-40B4-BE49-F238E27FC236}">
                <a16:creationId xmlns:a16="http://schemas.microsoft.com/office/drawing/2014/main" id="{0DBA7F57-57AB-9503-FD64-86A60C44AD22}"/>
              </a:ext>
            </a:extLst>
          </p:cNvPr>
          <p:cNvSpPr txBox="1"/>
          <p:nvPr/>
        </p:nvSpPr>
        <p:spPr>
          <a:xfrm>
            <a:off x="6177674" y="2217739"/>
            <a:ext cx="413656" cy="307777"/>
          </a:xfrm>
          <a:prstGeom prst="rect">
            <a:avLst/>
          </a:prstGeom>
          <a:noFill/>
        </p:spPr>
        <p:txBody>
          <a:bodyPr wrap="square" rtlCol="0">
            <a:spAutoFit/>
          </a:bodyPr>
          <a:lstStyle/>
          <a:p>
            <a:r>
              <a:rPr lang="en-IN" sz="1400" dirty="0"/>
              <a:t>9.</a:t>
            </a:r>
          </a:p>
        </p:txBody>
      </p:sp>
      <p:sp>
        <p:nvSpPr>
          <p:cNvPr id="8" name="TextBox 7">
            <a:extLst>
              <a:ext uri="{FF2B5EF4-FFF2-40B4-BE49-F238E27FC236}">
                <a16:creationId xmlns:a16="http://schemas.microsoft.com/office/drawing/2014/main" id="{B41C8AD2-8AD4-3A96-2783-029250F3ABBB}"/>
              </a:ext>
            </a:extLst>
          </p:cNvPr>
          <p:cNvSpPr txBox="1"/>
          <p:nvPr/>
        </p:nvSpPr>
        <p:spPr>
          <a:xfrm>
            <a:off x="6096000" y="3428999"/>
            <a:ext cx="413656" cy="307777"/>
          </a:xfrm>
          <a:prstGeom prst="rect">
            <a:avLst/>
          </a:prstGeom>
          <a:noFill/>
        </p:spPr>
        <p:txBody>
          <a:bodyPr wrap="square" rtlCol="0">
            <a:spAutoFit/>
          </a:bodyPr>
          <a:lstStyle/>
          <a:p>
            <a:r>
              <a:rPr lang="en-IN" sz="1400" dirty="0"/>
              <a:t>10.</a:t>
            </a:r>
          </a:p>
        </p:txBody>
      </p:sp>
    </p:spTree>
    <p:extLst>
      <p:ext uri="{BB962C8B-B14F-4D97-AF65-F5344CB8AC3E}">
        <p14:creationId xmlns:p14="http://schemas.microsoft.com/office/powerpoint/2010/main" val="2776589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2FF06-86DC-8F0C-E3B9-BC74C0357818}"/>
              </a:ext>
            </a:extLst>
          </p:cNvPr>
          <p:cNvSpPr>
            <a:spLocks noGrp="1"/>
          </p:cNvSpPr>
          <p:nvPr>
            <p:ph type="title"/>
          </p:nvPr>
        </p:nvSpPr>
        <p:spPr/>
        <p:txBody>
          <a:bodyPr/>
          <a:lstStyle/>
          <a:p>
            <a:r>
              <a:rPr lang="en-IN" dirty="0"/>
              <a:t>Literature survey</a:t>
            </a:r>
          </a:p>
        </p:txBody>
      </p:sp>
      <p:sp>
        <p:nvSpPr>
          <p:cNvPr id="3" name="Text Placeholder 2">
            <a:extLst>
              <a:ext uri="{FF2B5EF4-FFF2-40B4-BE49-F238E27FC236}">
                <a16:creationId xmlns:a16="http://schemas.microsoft.com/office/drawing/2014/main" id="{ED43D418-D222-A71C-4473-9FAD142B75FF}"/>
              </a:ext>
            </a:extLst>
          </p:cNvPr>
          <p:cNvSpPr>
            <a:spLocks noGrp="1"/>
          </p:cNvSpPr>
          <p:nvPr>
            <p:ph type="body" sz="quarter" idx="13"/>
          </p:nvPr>
        </p:nvSpPr>
        <p:spPr>
          <a:xfrm>
            <a:off x="5963924" y="1918791"/>
            <a:ext cx="5433204" cy="676047"/>
          </a:xfrm>
        </p:spPr>
        <p:txBody>
          <a:bodyPr>
            <a:noAutofit/>
          </a:bodyPr>
          <a:lstStyle/>
          <a:p>
            <a:pPr algn="just"/>
            <a:r>
              <a:rPr lang="en-IN" sz="1400" dirty="0"/>
              <a:t>J. Zheng and M. Huang, "Traffic Flow Forecast Through Time Series Analysis Based on Deep Learning," in IEEE Access, vol. 8, pp. 82562-82570, 2020, </a:t>
            </a:r>
            <a:r>
              <a:rPr lang="en-IN" sz="1400" dirty="0" err="1"/>
              <a:t>doi</a:t>
            </a:r>
            <a:r>
              <a:rPr lang="en-IN" sz="1400" dirty="0"/>
              <a:t>: 10.1109/ACCESS.2020.2990738.</a:t>
            </a:r>
          </a:p>
        </p:txBody>
      </p:sp>
      <p:sp>
        <p:nvSpPr>
          <p:cNvPr id="4" name="Text Placeholder 3">
            <a:extLst>
              <a:ext uri="{FF2B5EF4-FFF2-40B4-BE49-F238E27FC236}">
                <a16:creationId xmlns:a16="http://schemas.microsoft.com/office/drawing/2014/main" id="{4DDB5E84-0F24-5300-52A9-938CB415F344}"/>
              </a:ext>
            </a:extLst>
          </p:cNvPr>
          <p:cNvSpPr>
            <a:spLocks noGrp="1"/>
          </p:cNvSpPr>
          <p:nvPr>
            <p:ph type="body" sz="quarter" idx="15"/>
          </p:nvPr>
        </p:nvSpPr>
        <p:spPr>
          <a:xfrm>
            <a:off x="5965157" y="3360858"/>
            <a:ext cx="5431971" cy="2995492"/>
          </a:xfrm>
        </p:spPr>
        <p:txBody>
          <a:bodyPr>
            <a:no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Traffic congestion challenges urban development, prompting the need for Intelligent Traffic Systems (ITS).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ITS relies on accurate traffic flow forecasting, but existing methods struggle with stochastic and lengthy time series.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paper proposes a deep learning-based traffic flow forecast model using LSTM networks.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Compared with ARIMA and BPNN models, LSTM outperforms in accuracy</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Experimentation on real traffic flow data from </a:t>
            </a:r>
            <a:r>
              <a:rPr lang="en-IN" dirty="0" err="1">
                <a:latin typeface="Times New Roman" panose="02020603050405020304" pitchFamily="18" charset="0"/>
                <a:cs typeface="Times New Roman" panose="02020603050405020304" pitchFamily="18" charset="0"/>
              </a:rPr>
              <a:t>OpenITS</a:t>
            </a:r>
            <a:r>
              <a:rPr lang="en-IN" dirty="0">
                <a:latin typeface="Times New Roman" panose="02020603050405020304" pitchFamily="18" charset="0"/>
                <a:cs typeface="Times New Roman" panose="02020603050405020304" pitchFamily="18" charset="0"/>
              </a:rPr>
              <a:t> validates LSTM’s superiority.</a:t>
            </a:r>
          </a:p>
        </p:txBody>
      </p:sp>
      <p:sp>
        <p:nvSpPr>
          <p:cNvPr id="11" name="Slide Number Placeholder 10">
            <a:extLst>
              <a:ext uri="{FF2B5EF4-FFF2-40B4-BE49-F238E27FC236}">
                <a16:creationId xmlns:a16="http://schemas.microsoft.com/office/drawing/2014/main" id="{62AEBB55-4D21-404E-2F88-C848B1418808}"/>
              </a:ext>
            </a:extLst>
          </p:cNvPr>
          <p:cNvSpPr>
            <a:spLocks noGrp="1"/>
          </p:cNvSpPr>
          <p:nvPr>
            <p:ph type="sldNum" sz="quarter" idx="12"/>
          </p:nvPr>
        </p:nvSpPr>
        <p:spPr/>
        <p:txBody>
          <a:bodyPr/>
          <a:lstStyle/>
          <a:p>
            <a:fld id="{8B6D28CC-F2CD-49CA-BA4B-30DEEFCB9624}" type="slidenum">
              <a:rPr lang="en-IN" smtClean="0"/>
              <a:t>6</a:t>
            </a:fld>
            <a:endParaRPr lang="en-IN"/>
          </a:p>
        </p:txBody>
      </p:sp>
    </p:spTree>
    <p:extLst>
      <p:ext uri="{BB962C8B-B14F-4D97-AF65-F5344CB8AC3E}">
        <p14:creationId xmlns:p14="http://schemas.microsoft.com/office/powerpoint/2010/main" val="34561814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8E61-8549-5F18-F365-F830AA44D82E}"/>
              </a:ext>
            </a:extLst>
          </p:cNvPr>
          <p:cNvSpPr>
            <a:spLocks noGrp="1"/>
          </p:cNvSpPr>
          <p:nvPr>
            <p:ph type="title"/>
          </p:nvPr>
        </p:nvSpPr>
        <p:spPr/>
        <p:txBody>
          <a:bodyPr/>
          <a:lstStyle/>
          <a:p>
            <a:r>
              <a:rPr lang="en-IN" dirty="0"/>
              <a:t>Literature survey</a:t>
            </a:r>
          </a:p>
        </p:txBody>
      </p:sp>
      <p:sp>
        <p:nvSpPr>
          <p:cNvPr id="3" name="Text Placeholder 2">
            <a:extLst>
              <a:ext uri="{FF2B5EF4-FFF2-40B4-BE49-F238E27FC236}">
                <a16:creationId xmlns:a16="http://schemas.microsoft.com/office/drawing/2014/main" id="{5C1D6F1A-1576-DC12-AA8B-91D3588A0EA0}"/>
              </a:ext>
            </a:extLst>
          </p:cNvPr>
          <p:cNvSpPr>
            <a:spLocks noGrp="1"/>
          </p:cNvSpPr>
          <p:nvPr>
            <p:ph type="body" sz="quarter" idx="13"/>
          </p:nvPr>
        </p:nvSpPr>
        <p:spPr>
          <a:xfrm>
            <a:off x="5920169" y="2125322"/>
            <a:ext cx="5433204" cy="1426048"/>
          </a:xfrm>
        </p:spPr>
        <p:txBody>
          <a:bodyPr>
            <a:normAutofit fontScale="92500" lnSpcReduction="20000"/>
          </a:bodyPr>
          <a:lstStyle/>
          <a:p>
            <a:pPr algn="just"/>
            <a:r>
              <a:rPr lang="en-IN" sz="1700" i="0" dirty="0">
                <a:solidFill>
                  <a:srgbClr val="333333"/>
                </a:solidFill>
                <a:effectLst/>
              </a:rPr>
              <a:t>Peng, H., </a:t>
            </a:r>
            <a:r>
              <a:rPr lang="en-IN" sz="1700" i="0" dirty="0" err="1">
                <a:solidFill>
                  <a:srgbClr val="333333"/>
                </a:solidFill>
                <a:effectLst/>
              </a:rPr>
              <a:t>Bobade</a:t>
            </a:r>
            <a:r>
              <a:rPr lang="en-IN" sz="1700" i="0" dirty="0">
                <a:solidFill>
                  <a:srgbClr val="333333"/>
                </a:solidFill>
                <a:effectLst/>
              </a:rPr>
              <a:t>, S.U., </a:t>
            </a:r>
            <a:r>
              <a:rPr lang="en-IN" sz="1700" i="0" dirty="0" err="1">
                <a:solidFill>
                  <a:srgbClr val="333333"/>
                </a:solidFill>
                <a:effectLst/>
              </a:rPr>
              <a:t>Cotterell</a:t>
            </a:r>
            <a:r>
              <a:rPr lang="en-IN" sz="1700" i="0" dirty="0">
                <a:solidFill>
                  <a:srgbClr val="333333"/>
                </a:solidFill>
                <a:effectLst/>
              </a:rPr>
              <a:t>, M.E., Miller, J.A. (2018). Forecasting Traffic Flow: Short Term, Long Term, and When It Rains. In: Chin, F., Chen, C., Khan, L., Lee, K., Zhang, LJ. (eds) Big Data – </a:t>
            </a:r>
            <a:r>
              <a:rPr lang="en-IN" sz="1700" i="0" dirty="0" err="1">
                <a:solidFill>
                  <a:srgbClr val="333333"/>
                </a:solidFill>
                <a:effectLst/>
              </a:rPr>
              <a:t>BigData</a:t>
            </a:r>
            <a:r>
              <a:rPr lang="en-IN" sz="1700" i="0" dirty="0">
                <a:solidFill>
                  <a:srgbClr val="333333"/>
                </a:solidFill>
                <a:effectLst/>
              </a:rPr>
              <a:t> 2018. BIGDATA 2018. Lecture Notes in Computer Science(), vol 10968. Springer, Cham.</a:t>
            </a:r>
            <a:endParaRPr lang="en-IN" sz="1700" dirty="0"/>
          </a:p>
          <a:p>
            <a:endParaRPr lang="en-IN" dirty="0"/>
          </a:p>
        </p:txBody>
      </p:sp>
      <p:sp>
        <p:nvSpPr>
          <p:cNvPr id="4" name="Text Placeholder 3">
            <a:extLst>
              <a:ext uri="{FF2B5EF4-FFF2-40B4-BE49-F238E27FC236}">
                <a16:creationId xmlns:a16="http://schemas.microsoft.com/office/drawing/2014/main" id="{69AC1D37-0BA5-EE87-4E01-5D9EE0FA5FF8}"/>
              </a:ext>
            </a:extLst>
          </p:cNvPr>
          <p:cNvSpPr>
            <a:spLocks noGrp="1"/>
          </p:cNvSpPr>
          <p:nvPr>
            <p:ph type="body" sz="quarter" idx="15"/>
          </p:nvPr>
        </p:nvSpPr>
        <p:spPr>
          <a:xfrm>
            <a:off x="5920169" y="3801146"/>
            <a:ext cx="5431971" cy="2555204"/>
          </a:xfrm>
        </p:spPr>
        <p:txBody>
          <a:bodyPr>
            <a:norm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Study examines traffic flow forecasting in Georgia urban areas and freeways using sensor data.</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Focuses on longer-term forecasting, evaluating ARIMA, exponential smoothing, and neural networks.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Experiment integrates precipitation data to improve accuracy during rainy weather.</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Utilizes dynamic regression models and neural networks for experimentation.</a:t>
            </a:r>
          </a:p>
        </p:txBody>
      </p:sp>
      <p:sp>
        <p:nvSpPr>
          <p:cNvPr id="11" name="Slide Number Placeholder 10">
            <a:extLst>
              <a:ext uri="{FF2B5EF4-FFF2-40B4-BE49-F238E27FC236}">
                <a16:creationId xmlns:a16="http://schemas.microsoft.com/office/drawing/2014/main" id="{D0AD3070-0756-E973-A000-962BD7DEF2CF}"/>
              </a:ext>
            </a:extLst>
          </p:cNvPr>
          <p:cNvSpPr>
            <a:spLocks noGrp="1"/>
          </p:cNvSpPr>
          <p:nvPr>
            <p:ph type="sldNum" sz="quarter" idx="12"/>
          </p:nvPr>
        </p:nvSpPr>
        <p:spPr/>
        <p:txBody>
          <a:bodyPr/>
          <a:lstStyle/>
          <a:p>
            <a:fld id="{8B6D28CC-F2CD-49CA-BA4B-30DEEFCB9624}" type="slidenum">
              <a:rPr lang="en-IN" smtClean="0"/>
              <a:t>7</a:t>
            </a:fld>
            <a:endParaRPr lang="en-IN"/>
          </a:p>
        </p:txBody>
      </p:sp>
    </p:spTree>
    <p:extLst>
      <p:ext uri="{BB962C8B-B14F-4D97-AF65-F5344CB8AC3E}">
        <p14:creationId xmlns:p14="http://schemas.microsoft.com/office/powerpoint/2010/main" val="14807845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8E61-8549-5F18-F365-F830AA44D82E}"/>
              </a:ext>
            </a:extLst>
          </p:cNvPr>
          <p:cNvSpPr>
            <a:spLocks noGrp="1"/>
          </p:cNvSpPr>
          <p:nvPr>
            <p:ph type="title"/>
          </p:nvPr>
        </p:nvSpPr>
        <p:spPr/>
        <p:txBody>
          <a:bodyPr/>
          <a:lstStyle/>
          <a:p>
            <a:r>
              <a:rPr lang="en-IN" dirty="0"/>
              <a:t>Literature survey</a:t>
            </a:r>
          </a:p>
        </p:txBody>
      </p:sp>
      <p:sp>
        <p:nvSpPr>
          <p:cNvPr id="3" name="Text Placeholder 2">
            <a:extLst>
              <a:ext uri="{FF2B5EF4-FFF2-40B4-BE49-F238E27FC236}">
                <a16:creationId xmlns:a16="http://schemas.microsoft.com/office/drawing/2014/main" id="{5C1D6F1A-1576-DC12-AA8B-91D3588A0EA0}"/>
              </a:ext>
            </a:extLst>
          </p:cNvPr>
          <p:cNvSpPr>
            <a:spLocks noGrp="1"/>
          </p:cNvSpPr>
          <p:nvPr>
            <p:ph type="body" sz="quarter" idx="13"/>
          </p:nvPr>
        </p:nvSpPr>
        <p:spPr>
          <a:xfrm>
            <a:off x="5920169" y="2125322"/>
            <a:ext cx="5433204" cy="1426048"/>
          </a:xfrm>
        </p:spPr>
        <p:txBody>
          <a:bodyPr>
            <a:normAutofit fontScale="92500" lnSpcReduction="20000"/>
          </a:bodyPr>
          <a:lstStyle/>
          <a:p>
            <a:pPr algn="just"/>
            <a:r>
              <a:rPr lang="en-IN" sz="1700" i="0" dirty="0">
                <a:solidFill>
                  <a:srgbClr val="333333"/>
                </a:solidFill>
                <a:effectLst/>
              </a:rPr>
              <a:t>J. Ma, H. Liu, C. Peng and T. Qiu, "Unauthorized Broadcasting Identification: A Deep LSTM Recurrent Learning Approach," in IEEE Transactions on Instrumentation and Measurement, vol. 69, no. 9, pp. 5981-5983, Sept. 2020, </a:t>
            </a:r>
            <a:r>
              <a:rPr lang="en-IN" sz="1700" i="0" dirty="0" err="1">
                <a:solidFill>
                  <a:srgbClr val="333333"/>
                </a:solidFill>
                <a:effectLst/>
              </a:rPr>
              <a:t>doi</a:t>
            </a:r>
            <a:r>
              <a:rPr lang="en-IN" sz="1700" i="0" dirty="0">
                <a:solidFill>
                  <a:srgbClr val="333333"/>
                </a:solidFill>
                <a:effectLst/>
              </a:rPr>
              <a:t>: 10.1109/TIM.2020.3008988.</a:t>
            </a:r>
          </a:p>
          <a:p>
            <a:pPr algn="just"/>
            <a:endParaRPr lang="en-IN" sz="1700" i="0" dirty="0">
              <a:solidFill>
                <a:srgbClr val="333333"/>
              </a:solidFill>
              <a:effectLst/>
            </a:endParaRPr>
          </a:p>
          <a:p>
            <a:endParaRPr lang="en-IN" sz="1700" i="0" dirty="0">
              <a:solidFill>
                <a:srgbClr val="333333"/>
              </a:solidFill>
              <a:effectLst/>
            </a:endParaRPr>
          </a:p>
          <a:p>
            <a:endParaRPr lang="en-IN" dirty="0"/>
          </a:p>
        </p:txBody>
      </p:sp>
      <p:sp>
        <p:nvSpPr>
          <p:cNvPr id="4" name="Text Placeholder 3">
            <a:extLst>
              <a:ext uri="{FF2B5EF4-FFF2-40B4-BE49-F238E27FC236}">
                <a16:creationId xmlns:a16="http://schemas.microsoft.com/office/drawing/2014/main" id="{69AC1D37-0BA5-EE87-4E01-5D9EE0FA5FF8}"/>
              </a:ext>
            </a:extLst>
          </p:cNvPr>
          <p:cNvSpPr>
            <a:spLocks noGrp="1"/>
          </p:cNvSpPr>
          <p:nvPr>
            <p:ph type="body" sz="quarter" idx="15"/>
          </p:nvPr>
        </p:nvSpPr>
        <p:spPr>
          <a:xfrm>
            <a:off x="5920169" y="3676258"/>
            <a:ext cx="5431971" cy="2555204"/>
          </a:xfrm>
        </p:spPr>
        <p:txBody>
          <a:bodyPr>
            <a:no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Radio broadcasting is vital but faces challenges from illegal stations exploiting software-defined ratio.</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Unauthorized broadcasts disrupt licensed frequencies, impacting emergency services and air traffic control.</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Automatic detection of illegal broadcasting is complex in electromagnetic environments.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Proposed solution: LSTM RNN-based identification system using LabVIEW and USRP 2930s.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Achieves 99.83% accuracy in identifying unauthorized broadcasts at 107.8MHz.</a:t>
            </a:r>
          </a:p>
        </p:txBody>
      </p:sp>
      <p:sp>
        <p:nvSpPr>
          <p:cNvPr id="11" name="Slide Number Placeholder 10">
            <a:extLst>
              <a:ext uri="{FF2B5EF4-FFF2-40B4-BE49-F238E27FC236}">
                <a16:creationId xmlns:a16="http://schemas.microsoft.com/office/drawing/2014/main" id="{D0AD3070-0756-E973-A000-962BD7DEF2CF}"/>
              </a:ext>
            </a:extLst>
          </p:cNvPr>
          <p:cNvSpPr>
            <a:spLocks noGrp="1"/>
          </p:cNvSpPr>
          <p:nvPr>
            <p:ph type="sldNum" sz="quarter" idx="12"/>
          </p:nvPr>
        </p:nvSpPr>
        <p:spPr/>
        <p:txBody>
          <a:bodyPr/>
          <a:lstStyle/>
          <a:p>
            <a:fld id="{8B6D28CC-F2CD-49CA-BA4B-30DEEFCB9624}" type="slidenum">
              <a:rPr lang="en-IN" smtClean="0"/>
              <a:t>8</a:t>
            </a:fld>
            <a:endParaRPr lang="en-IN"/>
          </a:p>
        </p:txBody>
      </p:sp>
    </p:spTree>
    <p:extLst>
      <p:ext uri="{BB962C8B-B14F-4D97-AF65-F5344CB8AC3E}">
        <p14:creationId xmlns:p14="http://schemas.microsoft.com/office/powerpoint/2010/main" val="24299619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8E61-8549-5F18-F365-F830AA44D82E}"/>
              </a:ext>
            </a:extLst>
          </p:cNvPr>
          <p:cNvSpPr>
            <a:spLocks noGrp="1"/>
          </p:cNvSpPr>
          <p:nvPr>
            <p:ph type="title"/>
          </p:nvPr>
        </p:nvSpPr>
        <p:spPr/>
        <p:txBody>
          <a:bodyPr/>
          <a:lstStyle/>
          <a:p>
            <a:r>
              <a:rPr lang="en-IN" dirty="0"/>
              <a:t>Literature survey</a:t>
            </a:r>
          </a:p>
        </p:txBody>
      </p:sp>
      <p:sp>
        <p:nvSpPr>
          <p:cNvPr id="3" name="Text Placeholder 2">
            <a:extLst>
              <a:ext uri="{FF2B5EF4-FFF2-40B4-BE49-F238E27FC236}">
                <a16:creationId xmlns:a16="http://schemas.microsoft.com/office/drawing/2014/main" id="{5C1D6F1A-1576-DC12-AA8B-91D3588A0EA0}"/>
              </a:ext>
            </a:extLst>
          </p:cNvPr>
          <p:cNvSpPr>
            <a:spLocks noGrp="1"/>
          </p:cNvSpPr>
          <p:nvPr>
            <p:ph type="body" sz="quarter" idx="13"/>
          </p:nvPr>
        </p:nvSpPr>
        <p:spPr>
          <a:xfrm>
            <a:off x="5920169" y="2125322"/>
            <a:ext cx="5433204" cy="1426048"/>
          </a:xfrm>
        </p:spPr>
        <p:txBody>
          <a:bodyPr>
            <a:normAutofit fontScale="92500" lnSpcReduction="20000"/>
          </a:bodyPr>
          <a:lstStyle/>
          <a:p>
            <a:pPr algn="just"/>
            <a:r>
              <a:rPr lang="en-IN" sz="1700" i="0" dirty="0">
                <a:solidFill>
                  <a:srgbClr val="333333"/>
                </a:solidFill>
                <a:effectLst/>
              </a:rPr>
              <a:t>Felix Rempe, Philipp </a:t>
            </a:r>
            <a:r>
              <a:rPr lang="en-IN" sz="1700" i="0" dirty="0" err="1">
                <a:solidFill>
                  <a:srgbClr val="333333"/>
                </a:solidFill>
                <a:effectLst/>
              </a:rPr>
              <a:t>Franeck</a:t>
            </a:r>
            <a:r>
              <a:rPr lang="en-IN" sz="1700" i="0" dirty="0">
                <a:solidFill>
                  <a:srgbClr val="333333"/>
                </a:solidFill>
                <a:effectLst/>
              </a:rPr>
              <a:t>, Klaus </a:t>
            </a:r>
            <a:r>
              <a:rPr lang="en-IN" sz="1700" i="0" dirty="0" err="1">
                <a:solidFill>
                  <a:srgbClr val="333333"/>
                </a:solidFill>
                <a:effectLst/>
              </a:rPr>
              <a:t>Bogenberger</a:t>
            </a:r>
            <a:r>
              <a:rPr lang="en-IN" sz="1700" i="0" dirty="0">
                <a:solidFill>
                  <a:srgbClr val="333333"/>
                </a:solidFill>
                <a:effectLst/>
              </a:rPr>
              <a:t>, On the estimation of traffic speeds with Deep Convolutional Neural Networks given probe data, Transportation Research Part C: Emerging Technologies, Volume 134, 2022, 103448, ISSN 0968-090X</a:t>
            </a:r>
            <a:endParaRPr lang="en-IN" dirty="0"/>
          </a:p>
        </p:txBody>
      </p:sp>
      <p:sp>
        <p:nvSpPr>
          <p:cNvPr id="4" name="Text Placeholder 3">
            <a:extLst>
              <a:ext uri="{FF2B5EF4-FFF2-40B4-BE49-F238E27FC236}">
                <a16:creationId xmlns:a16="http://schemas.microsoft.com/office/drawing/2014/main" id="{69AC1D37-0BA5-EE87-4E01-5D9EE0FA5FF8}"/>
              </a:ext>
            </a:extLst>
          </p:cNvPr>
          <p:cNvSpPr>
            <a:spLocks noGrp="1"/>
          </p:cNvSpPr>
          <p:nvPr>
            <p:ph type="body" sz="quarter" idx="15"/>
          </p:nvPr>
        </p:nvSpPr>
        <p:spPr>
          <a:xfrm>
            <a:off x="5920169" y="3801146"/>
            <a:ext cx="5431971" cy="2555204"/>
          </a:xfrm>
        </p:spPr>
        <p:txBody>
          <a:bodyPr>
            <a:normAutofit lnSpcReduction="10000"/>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Investigates Deep Convolutional Neural Network for traffic speed estimation from sparse freeway data.</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Proposes a methodology for training on variable-sized domains, outperforms traditional methods.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Utilizes deep CNN approach and data augmentation for improved performance.</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Evaluation shows superior accuracy and general applicability compared to traditional methods.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Suggests potential advancements in less-data dependent learning methods like PINN.</a:t>
            </a:r>
          </a:p>
        </p:txBody>
      </p:sp>
      <p:sp>
        <p:nvSpPr>
          <p:cNvPr id="11" name="Slide Number Placeholder 10">
            <a:extLst>
              <a:ext uri="{FF2B5EF4-FFF2-40B4-BE49-F238E27FC236}">
                <a16:creationId xmlns:a16="http://schemas.microsoft.com/office/drawing/2014/main" id="{D0AD3070-0756-E973-A000-962BD7DEF2CF}"/>
              </a:ext>
            </a:extLst>
          </p:cNvPr>
          <p:cNvSpPr>
            <a:spLocks noGrp="1"/>
          </p:cNvSpPr>
          <p:nvPr>
            <p:ph type="sldNum" sz="quarter" idx="12"/>
          </p:nvPr>
        </p:nvSpPr>
        <p:spPr/>
        <p:txBody>
          <a:bodyPr/>
          <a:lstStyle/>
          <a:p>
            <a:fld id="{8B6D28CC-F2CD-49CA-BA4B-30DEEFCB9624}" type="slidenum">
              <a:rPr lang="en-IN" smtClean="0"/>
              <a:t>9</a:t>
            </a:fld>
            <a:endParaRPr lang="en-IN"/>
          </a:p>
        </p:txBody>
      </p:sp>
    </p:spTree>
    <p:extLst>
      <p:ext uri="{BB962C8B-B14F-4D97-AF65-F5344CB8AC3E}">
        <p14:creationId xmlns:p14="http://schemas.microsoft.com/office/powerpoint/2010/main" val="13480851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Minimalist light sales pitch</Template>
  <TotalTime>2087</TotalTime>
  <Words>2437</Words>
  <Application>Microsoft Office PowerPoint</Application>
  <PresentationFormat>Widescreen</PresentationFormat>
  <Paragraphs>276</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Tenorite</vt:lpstr>
      <vt:lpstr>Times New Roman</vt:lpstr>
      <vt:lpstr>Monoline</vt:lpstr>
      <vt:lpstr>Exploring Neural Network Architectures for Traffic Flow Forecasting</vt:lpstr>
      <vt:lpstr>Contents</vt:lpstr>
      <vt:lpstr>Introduction</vt:lpstr>
      <vt:lpstr>Literature survey</vt:lpstr>
      <vt:lpstr>Literature survey</vt:lpstr>
      <vt:lpstr>Literature survey</vt:lpstr>
      <vt:lpstr>Literature survey</vt:lpstr>
      <vt:lpstr>Literature survey</vt:lpstr>
      <vt:lpstr>Literature survey</vt:lpstr>
      <vt:lpstr>Research gap</vt:lpstr>
      <vt:lpstr>Problem statement</vt:lpstr>
      <vt:lpstr>Research objectives</vt:lpstr>
      <vt:lpstr>Existing design</vt:lpstr>
      <vt:lpstr>PowerPoint Presentation</vt:lpstr>
      <vt:lpstr>Proposed design</vt:lpstr>
      <vt:lpstr>PowerPoint Presentation</vt:lpstr>
      <vt:lpstr>architecture</vt:lpstr>
      <vt:lpstr>architecture</vt:lpstr>
      <vt:lpstr>Implementation</vt:lpstr>
      <vt:lpstr>PowerPoint Presentation</vt:lpstr>
      <vt:lpstr>PowerPoint Presentation</vt:lpstr>
      <vt:lpstr>PowerPoint Presentation</vt:lpstr>
      <vt:lpstr>Models used in existing design</vt:lpstr>
      <vt:lpstr>Models used in existing design</vt:lpstr>
      <vt:lpstr>Models used in existing design</vt:lpstr>
      <vt:lpstr>Models used in existing design</vt:lpstr>
      <vt:lpstr>Models used in existing design</vt:lpstr>
      <vt:lpstr>Models used in our design</vt:lpstr>
      <vt:lpstr>Models used in our design</vt:lpstr>
      <vt:lpstr>Models used in our design</vt:lpstr>
      <vt:lpstr>Models used in our design</vt:lpstr>
      <vt:lpstr>Models used in our design</vt:lpstr>
      <vt:lpstr>Models used in our design</vt:lpstr>
      <vt:lpstr>result</vt:lpstr>
      <vt:lpstr>GRU with speed</vt:lpstr>
      <vt:lpstr>GRU with speed</vt:lpstr>
      <vt:lpstr>GRU without speed</vt:lpstr>
      <vt:lpstr>GRU without speed</vt:lpstr>
      <vt:lpstr>SAE with speed</vt:lpstr>
      <vt:lpstr>SAE with speed</vt:lpstr>
      <vt:lpstr>SAE without speed</vt:lpstr>
      <vt:lpstr>SAE without speed</vt:lpstr>
      <vt:lpstr>RANDOM FOREST with speed</vt:lpstr>
      <vt:lpstr>RANDOM FOREST without speed</vt:lpstr>
      <vt:lpstr>PowerPoint Presentation</vt:lpstr>
      <vt:lpstr>Mean Squared Error comparison</vt:lpstr>
      <vt:lpstr>PowerPoint Presentation</vt:lpstr>
      <vt:lpstr>Conclusion</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Aarav Menon</dc:creator>
  <cp:lastModifiedBy>Aarav Menon</cp:lastModifiedBy>
  <cp:revision>185</cp:revision>
  <dcterms:created xsi:type="dcterms:W3CDTF">2024-03-05T11:29:22Z</dcterms:created>
  <dcterms:modified xsi:type="dcterms:W3CDTF">2024-04-17T05:01:36Z</dcterms:modified>
</cp:coreProperties>
</file>