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Hammersmith One" panose="02010703030501060504" pitchFamily="2" charset="0"/>
      <p:regular r:id="rId14"/>
    </p:embeddedFont>
    <p:embeddedFont>
      <p:font typeface="Manjari" panose="020B0604020202020204" charset="0"/>
      <p:regular r:id="rId15"/>
      <p:bold r:id="rId16"/>
    </p:embeddedFont>
    <p:embeddedFont>
      <p:font typeface="Nunito" pitchFamily="2" charset="0"/>
      <p:regular r:id="rId17"/>
      <p:bold r:id="rId18"/>
      <p:italic r:id="rId19"/>
      <p:boldItalic r:id="rId20"/>
    </p:embeddedFont>
    <p:embeddedFont>
      <p:font typeface="Roboto Condensed" panose="02000000000000000000" pitchFamily="2" charset="0"/>
      <p:regular r:id="rId21"/>
      <p:bold r:id="rId22"/>
      <p:italic r:id="rId23"/>
      <p:boldItalic r:id="rId24"/>
    </p:embeddedFont>
    <p:embeddedFont>
      <p:font typeface="Ubuntu" panose="020B0504030602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2A820D-A96D-4325-BE27-0F64AA95F43A}">
  <a:tblStyle styleId="{4C2A820D-A96D-4325-BE27-0F64AA95F4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45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7"/>
        <p:cNvGrpSpPr/>
        <p:nvPr/>
      </p:nvGrpSpPr>
      <p:grpSpPr>
        <a:xfrm>
          <a:off x="0" y="0"/>
          <a:ext cx="0" cy="0"/>
          <a:chOff x="0" y="0"/>
          <a:chExt cx="0" cy="0"/>
        </a:xfrm>
      </p:grpSpPr>
      <p:sp>
        <p:nvSpPr>
          <p:cNvPr id="1988" name="Google Shape;19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9" name="Google Shape;19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8"/>
        <p:cNvGrpSpPr/>
        <p:nvPr/>
      </p:nvGrpSpPr>
      <p:grpSpPr>
        <a:xfrm>
          <a:off x="0" y="0"/>
          <a:ext cx="0" cy="0"/>
          <a:chOff x="0" y="0"/>
          <a:chExt cx="0" cy="0"/>
        </a:xfrm>
      </p:grpSpPr>
      <p:sp>
        <p:nvSpPr>
          <p:cNvPr id="2069" name="Google Shape;2069;g250073d5fdd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0" name="Google Shape;2070;g250073d5fdd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5"/>
        <p:cNvGrpSpPr/>
        <p:nvPr/>
      </p:nvGrpSpPr>
      <p:grpSpPr>
        <a:xfrm>
          <a:off x="0" y="0"/>
          <a:ext cx="0" cy="0"/>
          <a:chOff x="0" y="0"/>
          <a:chExt cx="0" cy="0"/>
        </a:xfrm>
      </p:grpSpPr>
      <p:sp>
        <p:nvSpPr>
          <p:cNvPr id="2076" name="Google Shape;2076;g250073d5fdd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7" name="Google Shape;2077;g250073d5fdd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2"/>
        <p:cNvGrpSpPr/>
        <p:nvPr/>
      </p:nvGrpSpPr>
      <p:grpSpPr>
        <a:xfrm>
          <a:off x="0" y="0"/>
          <a:ext cx="0" cy="0"/>
          <a:chOff x="0" y="0"/>
          <a:chExt cx="0" cy="0"/>
        </a:xfrm>
      </p:grpSpPr>
      <p:sp>
        <p:nvSpPr>
          <p:cNvPr id="1993" name="Google Shape;1993;g29236a16e2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4" name="Google Shape;1994;g29236a16e2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3"/>
        <p:cNvGrpSpPr/>
        <p:nvPr/>
      </p:nvGrpSpPr>
      <p:grpSpPr>
        <a:xfrm>
          <a:off x="0" y="0"/>
          <a:ext cx="0" cy="0"/>
          <a:chOff x="0" y="0"/>
          <a:chExt cx="0" cy="0"/>
        </a:xfrm>
      </p:grpSpPr>
      <p:sp>
        <p:nvSpPr>
          <p:cNvPr id="2014" name="Google Shape;2014;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5" name="Google Shape;2015;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c6a01074ef_0_206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2"/>
        <p:cNvGrpSpPr/>
        <p:nvPr/>
      </p:nvGrpSpPr>
      <p:grpSpPr>
        <a:xfrm>
          <a:off x="0" y="0"/>
          <a:ext cx="0" cy="0"/>
          <a:chOff x="0" y="0"/>
          <a:chExt cx="0" cy="0"/>
        </a:xfrm>
      </p:grpSpPr>
      <p:sp>
        <p:nvSpPr>
          <p:cNvPr id="2033" name="Google Shape;2033;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4" name="Google Shape;2034;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c6a01074ef_0_215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250073d5fdd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250073d5fdd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Google Shape;2054;g250073d5fdd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5" name="Google Shape;2055;g250073d5fdd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9"/>
        <p:cNvGrpSpPr/>
        <p:nvPr/>
      </p:nvGrpSpPr>
      <p:grpSpPr>
        <a:xfrm>
          <a:off x="0" y="0"/>
          <a:ext cx="0" cy="0"/>
          <a:chOff x="0" y="0"/>
          <a:chExt cx="0" cy="0"/>
        </a:xfrm>
      </p:grpSpPr>
      <p:sp>
        <p:nvSpPr>
          <p:cNvPr id="2060" name="Google Shape;2060;g250073d5fdd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1" name="Google Shape;2061;g250073d5fdd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9"/>
        <p:cNvGrpSpPr/>
        <p:nvPr/>
      </p:nvGrpSpPr>
      <p:grpSpPr>
        <a:xfrm>
          <a:off x="0" y="0"/>
          <a:ext cx="0" cy="0"/>
          <a:chOff x="0" y="0"/>
          <a:chExt cx="0" cy="0"/>
        </a:xfrm>
      </p:grpSpPr>
      <p:sp>
        <p:nvSpPr>
          <p:cNvPr id="170" name="Google Shape;170;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1"/>
          <p:cNvGrpSpPr/>
          <p:nvPr/>
        </p:nvGrpSpPr>
        <p:grpSpPr>
          <a:xfrm rot="10800000" flipH="1">
            <a:off x="-135159" y="-547193"/>
            <a:ext cx="1696762" cy="1688828"/>
            <a:chOff x="2414491" y="671177"/>
            <a:chExt cx="1830972" cy="1822411"/>
          </a:xfrm>
        </p:grpSpPr>
        <p:sp>
          <p:nvSpPr>
            <p:cNvPr id="173" name="Google Shape;173;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9" name="Google Shape;209;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11"/>
        <p:cNvGrpSpPr/>
        <p:nvPr/>
      </p:nvGrpSpPr>
      <p:grpSpPr>
        <a:xfrm>
          <a:off x="0" y="0"/>
          <a:ext cx="0" cy="0"/>
          <a:chOff x="0" y="0"/>
          <a:chExt cx="0" cy="0"/>
        </a:xfrm>
      </p:grpSpPr>
      <p:sp>
        <p:nvSpPr>
          <p:cNvPr id="212" name="Google Shape;212;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5" name="Google Shape;215;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6" name="Google Shape;216;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7" name="Google Shape;217;p13">
            <a:hlinkClick r:id="" action="ppaction://noaction"/>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a:hlinkClick r:id="" action="ppaction://noaction"/>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0" name="Google Shape;220;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1" name="Google Shape;221;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2" name="Google Shape;222;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3" name="Google Shape;223;p13">
            <a:hlinkClick r:id="" action="ppaction://noaction"/>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a:hlinkClick r:id="" action="ppaction://noaction"/>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6" name="Google Shape;226;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7" name="Google Shape;227;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8" name="Google Shape;228;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9" name="Google Shape;229;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30" name="Google Shape;230;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2" name="Google Shape;232;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38">
    <p:spTree>
      <p:nvGrpSpPr>
        <p:cNvPr id="1" name="Shape 233"/>
        <p:cNvGrpSpPr/>
        <p:nvPr/>
      </p:nvGrpSpPr>
      <p:grpSpPr>
        <a:xfrm>
          <a:off x="0" y="0"/>
          <a:ext cx="0" cy="0"/>
          <a:chOff x="0" y="0"/>
          <a:chExt cx="0" cy="0"/>
        </a:xfrm>
      </p:grpSpPr>
      <p:sp>
        <p:nvSpPr>
          <p:cNvPr id="234" name="Google Shape;234;p14"/>
          <p:cNvSpPr/>
          <p:nvPr/>
        </p:nvSpPr>
        <p:spPr>
          <a:xfrm rot="-3798042">
            <a:off x="6317727" y="1597507"/>
            <a:ext cx="6147380" cy="3782036"/>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4"/>
          <p:cNvGrpSpPr/>
          <p:nvPr/>
        </p:nvGrpSpPr>
        <p:grpSpPr>
          <a:xfrm rot="10800000" flipH="1">
            <a:off x="5207341" y="-686580"/>
            <a:ext cx="1696762" cy="1688828"/>
            <a:chOff x="2414491" y="671177"/>
            <a:chExt cx="1830972" cy="1822411"/>
          </a:xfrm>
        </p:grpSpPr>
        <p:sp>
          <p:nvSpPr>
            <p:cNvPr id="236" name="Google Shape;236;p1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14"/>
          <p:cNvSpPr/>
          <p:nvPr/>
        </p:nvSpPr>
        <p:spPr>
          <a:xfrm rot="5400000">
            <a:off x="-2258800" y="31797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rot="-2266405" flipH="1">
            <a:off x="7096023" y="2189513"/>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txBox="1">
            <a:spLocks noGrp="1"/>
          </p:cNvSpPr>
          <p:nvPr>
            <p:ph type="subTitle" idx="1"/>
          </p:nvPr>
        </p:nvSpPr>
        <p:spPr>
          <a:xfrm>
            <a:off x="4024200" y="3684975"/>
            <a:ext cx="26694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14"/>
          <p:cNvSpPr txBox="1">
            <a:spLocks noGrp="1"/>
          </p:cNvSpPr>
          <p:nvPr>
            <p:ph type="subTitle" idx="2"/>
          </p:nvPr>
        </p:nvSpPr>
        <p:spPr>
          <a:xfrm>
            <a:off x="941850" y="3684975"/>
            <a:ext cx="27015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4" name="Google Shape;274;p1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5" name="Google Shape;275;p14">
            <a:hlinkClick r:id="" action="ppaction://noaction"/>
          </p:cNvPr>
          <p:cNvSpPr txBox="1">
            <a:spLocks noGrp="1"/>
          </p:cNvSpPr>
          <p:nvPr>
            <p:ph type="subTitle" idx="3"/>
          </p:nvPr>
        </p:nvSpPr>
        <p:spPr>
          <a:xfrm>
            <a:off x="941850" y="1739275"/>
            <a:ext cx="27015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6" name="Google Shape;276;p14">
            <a:hlinkClick r:id="" action="ppaction://noaction"/>
          </p:cNvPr>
          <p:cNvSpPr txBox="1">
            <a:spLocks noGrp="1"/>
          </p:cNvSpPr>
          <p:nvPr>
            <p:ph type="subTitle" idx="4"/>
          </p:nvPr>
        </p:nvSpPr>
        <p:spPr>
          <a:xfrm>
            <a:off x="4024200" y="1739275"/>
            <a:ext cx="2669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7" name="Google Shape;277;p14">
            <a:hlinkClick r:id="" action="ppaction://noaction"/>
          </p:cNvPr>
          <p:cNvSpPr txBox="1">
            <a:spLocks noGrp="1"/>
          </p:cNvSpPr>
          <p:nvPr>
            <p:ph type="subTitle" idx="5"/>
          </p:nvPr>
        </p:nvSpPr>
        <p:spPr>
          <a:xfrm>
            <a:off x="941850" y="3297074"/>
            <a:ext cx="27015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8" name="Google Shape;278;p14">
            <a:hlinkClick r:id="" action="ppaction://noaction"/>
          </p:cNvPr>
          <p:cNvSpPr txBox="1">
            <a:spLocks noGrp="1"/>
          </p:cNvSpPr>
          <p:nvPr>
            <p:ph type="subTitle" idx="6"/>
          </p:nvPr>
        </p:nvSpPr>
        <p:spPr>
          <a:xfrm>
            <a:off x="4024200" y="3297087"/>
            <a:ext cx="2669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9" name="Google Shape;279;p14"/>
          <p:cNvSpPr txBox="1">
            <a:spLocks noGrp="1"/>
          </p:cNvSpPr>
          <p:nvPr>
            <p:ph type="subTitle" idx="7"/>
          </p:nvPr>
        </p:nvSpPr>
        <p:spPr>
          <a:xfrm>
            <a:off x="945650" y="2130000"/>
            <a:ext cx="27015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0" name="Google Shape;280;p14"/>
          <p:cNvSpPr txBox="1">
            <a:spLocks noGrp="1"/>
          </p:cNvSpPr>
          <p:nvPr>
            <p:ph type="subTitle" idx="8"/>
          </p:nvPr>
        </p:nvSpPr>
        <p:spPr>
          <a:xfrm>
            <a:off x="4027952" y="2130000"/>
            <a:ext cx="26694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1" name="Google Shape;281;p14">
            <a:hlinkClick r:id="" action="ppaction://noaction"/>
          </p:cNvPr>
          <p:cNvSpPr txBox="1">
            <a:spLocks noGrp="1"/>
          </p:cNvSpPr>
          <p:nvPr>
            <p:ph type="title" idx="9" hasCustomPrompt="1"/>
          </p:nvPr>
        </p:nvSpPr>
        <p:spPr>
          <a:xfrm>
            <a:off x="945650" y="1363850"/>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2" name="Google Shape;282;p14">
            <a:hlinkClick r:id="" action="ppaction://noaction"/>
          </p:cNvPr>
          <p:cNvSpPr txBox="1">
            <a:spLocks noGrp="1"/>
          </p:cNvSpPr>
          <p:nvPr>
            <p:ph type="title" idx="13" hasCustomPrompt="1"/>
          </p:nvPr>
        </p:nvSpPr>
        <p:spPr>
          <a:xfrm>
            <a:off x="4024200" y="1363850"/>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3" name="Google Shape;283;p14">
            <a:hlinkClick r:id="" action="ppaction://noaction"/>
          </p:cNvPr>
          <p:cNvSpPr txBox="1">
            <a:spLocks noGrp="1"/>
          </p:cNvSpPr>
          <p:nvPr>
            <p:ph type="title" idx="14" hasCustomPrompt="1"/>
          </p:nvPr>
        </p:nvSpPr>
        <p:spPr>
          <a:xfrm>
            <a:off x="945650" y="2918848"/>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4" name="Google Shape;284;p14">
            <a:hlinkClick r:id="" action="ppaction://noaction"/>
          </p:cNvPr>
          <p:cNvSpPr txBox="1">
            <a:spLocks noGrp="1"/>
          </p:cNvSpPr>
          <p:nvPr>
            <p:ph type="title" idx="15" hasCustomPrompt="1"/>
          </p:nvPr>
        </p:nvSpPr>
        <p:spPr>
          <a:xfrm>
            <a:off x="4024200" y="2918848"/>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6">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flipH="1">
            <a:off x="3275625" y="2841950"/>
            <a:ext cx="4575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87" name="Google Shape;287;p15"/>
          <p:cNvSpPr txBox="1">
            <a:spLocks noGrp="1"/>
          </p:cNvSpPr>
          <p:nvPr>
            <p:ph type="subTitle" idx="1"/>
          </p:nvPr>
        </p:nvSpPr>
        <p:spPr>
          <a:xfrm flipH="1">
            <a:off x="3275625" y="1728850"/>
            <a:ext cx="4575000" cy="110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15"/>
          <p:cNvSpPr/>
          <p:nvPr/>
        </p:nvSpPr>
        <p:spPr>
          <a:xfrm rot="-3415034" flipH="1">
            <a:off x="6361616" y="3089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rot="1848056">
            <a:off x="2372175" y="2639561"/>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15"/>
          <p:cNvGrpSpPr/>
          <p:nvPr/>
        </p:nvGrpSpPr>
        <p:grpSpPr>
          <a:xfrm>
            <a:off x="-228595" y="-80449"/>
            <a:ext cx="2277317" cy="5304377"/>
            <a:chOff x="224725" y="566950"/>
            <a:chExt cx="1850875" cy="4311100"/>
          </a:xfrm>
        </p:grpSpPr>
        <p:sp>
          <p:nvSpPr>
            <p:cNvPr id="291" name="Google Shape;291;p15"/>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5"/>
          <p:cNvSpPr/>
          <p:nvPr/>
        </p:nvSpPr>
        <p:spPr>
          <a:xfrm rot="-7977677">
            <a:off x="1649745" y="498156"/>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7092213" y="3598577"/>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USTOM_45">
    <p:spTree>
      <p:nvGrpSpPr>
        <p:cNvPr id="1" name="Shape 317"/>
        <p:cNvGrpSpPr/>
        <p:nvPr/>
      </p:nvGrpSpPr>
      <p:grpSpPr>
        <a:xfrm>
          <a:off x="0" y="0"/>
          <a:ext cx="0" cy="0"/>
          <a:chOff x="0" y="0"/>
          <a:chExt cx="0" cy="0"/>
        </a:xfrm>
      </p:grpSpPr>
      <p:sp>
        <p:nvSpPr>
          <p:cNvPr id="318" name="Google Shape;318;p16"/>
          <p:cNvSpPr txBox="1">
            <a:spLocks noGrp="1"/>
          </p:cNvSpPr>
          <p:nvPr>
            <p:ph type="title"/>
          </p:nvPr>
        </p:nvSpPr>
        <p:spPr>
          <a:xfrm>
            <a:off x="713225" y="428875"/>
            <a:ext cx="3447600" cy="1196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atin typeface="Manjari"/>
                <a:ea typeface="Manjari"/>
                <a:cs typeface="Manjari"/>
                <a:sym typeface="Manjari"/>
              </a:defRPr>
            </a:lvl2pPr>
            <a:lvl3pPr lvl="2" rtl="0">
              <a:spcBef>
                <a:spcPts val="0"/>
              </a:spcBef>
              <a:spcAft>
                <a:spcPts val="0"/>
              </a:spcAft>
              <a:buSzPts val="3000"/>
              <a:buNone/>
              <a:defRPr>
                <a:latin typeface="Manjari"/>
                <a:ea typeface="Manjari"/>
                <a:cs typeface="Manjari"/>
                <a:sym typeface="Manjari"/>
              </a:defRPr>
            </a:lvl3pPr>
            <a:lvl4pPr lvl="3" rtl="0">
              <a:spcBef>
                <a:spcPts val="0"/>
              </a:spcBef>
              <a:spcAft>
                <a:spcPts val="0"/>
              </a:spcAft>
              <a:buSzPts val="3000"/>
              <a:buNone/>
              <a:defRPr>
                <a:latin typeface="Manjari"/>
                <a:ea typeface="Manjari"/>
                <a:cs typeface="Manjari"/>
                <a:sym typeface="Manjari"/>
              </a:defRPr>
            </a:lvl4pPr>
            <a:lvl5pPr lvl="4" rtl="0">
              <a:spcBef>
                <a:spcPts val="0"/>
              </a:spcBef>
              <a:spcAft>
                <a:spcPts val="0"/>
              </a:spcAft>
              <a:buSzPts val="3000"/>
              <a:buNone/>
              <a:defRPr>
                <a:latin typeface="Manjari"/>
                <a:ea typeface="Manjari"/>
                <a:cs typeface="Manjari"/>
                <a:sym typeface="Manjari"/>
              </a:defRPr>
            </a:lvl5pPr>
            <a:lvl6pPr lvl="5" rtl="0">
              <a:spcBef>
                <a:spcPts val="0"/>
              </a:spcBef>
              <a:spcAft>
                <a:spcPts val="0"/>
              </a:spcAft>
              <a:buSzPts val="3000"/>
              <a:buNone/>
              <a:defRPr>
                <a:latin typeface="Manjari"/>
                <a:ea typeface="Manjari"/>
                <a:cs typeface="Manjari"/>
                <a:sym typeface="Manjari"/>
              </a:defRPr>
            </a:lvl6pPr>
            <a:lvl7pPr lvl="6" rtl="0">
              <a:spcBef>
                <a:spcPts val="0"/>
              </a:spcBef>
              <a:spcAft>
                <a:spcPts val="0"/>
              </a:spcAft>
              <a:buSzPts val="3000"/>
              <a:buNone/>
              <a:defRPr>
                <a:latin typeface="Manjari"/>
                <a:ea typeface="Manjari"/>
                <a:cs typeface="Manjari"/>
                <a:sym typeface="Manjari"/>
              </a:defRPr>
            </a:lvl7pPr>
            <a:lvl8pPr lvl="7" rtl="0">
              <a:spcBef>
                <a:spcPts val="0"/>
              </a:spcBef>
              <a:spcAft>
                <a:spcPts val="0"/>
              </a:spcAft>
              <a:buSzPts val="3000"/>
              <a:buNone/>
              <a:defRPr>
                <a:latin typeface="Manjari"/>
                <a:ea typeface="Manjari"/>
                <a:cs typeface="Manjari"/>
                <a:sym typeface="Manjari"/>
              </a:defRPr>
            </a:lvl8pPr>
            <a:lvl9pPr lvl="8" rtl="0">
              <a:spcBef>
                <a:spcPts val="0"/>
              </a:spcBef>
              <a:spcAft>
                <a:spcPts val="0"/>
              </a:spcAft>
              <a:buSzPts val="3000"/>
              <a:buNone/>
              <a:defRPr>
                <a:latin typeface="Manjari"/>
                <a:ea typeface="Manjari"/>
                <a:cs typeface="Manjari"/>
                <a:sym typeface="Manjari"/>
              </a:defRPr>
            </a:lvl9pPr>
          </a:lstStyle>
          <a:p>
            <a:endParaRPr/>
          </a:p>
        </p:txBody>
      </p:sp>
      <p:sp>
        <p:nvSpPr>
          <p:cNvPr id="319" name="Google Shape;319;p16"/>
          <p:cNvSpPr/>
          <p:nvPr/>
        </p:nvSpPr>
        <p:spPr>
          <a:xfrm>
            <a:off x="0" y="0"/>
            <a:ext cx="9144000" cy="5143500"/>
          </a:xfrm>
          <a:prstGeom prst="rect">
            <a:avLst/>
          </a:prstGeom>
          <a:solidFill>
            <a:schemeClr val="accent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1043092" flipH="1">
            <a:off x="-1049130" y="2041077"/>
            <a:ext cx="4658551" cy="476514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1292525" y="2571748"/>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rot="1300523">
            <a:off x="3760918" y="-1125827"/>
            <a:ext cx="2520837" cy="290070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323"/>
        <p:cNvGrpSpPr/>
        <p:nvPr/>
      </p:nvGrpSpPr>
      <p:grpSpPr>
        <a:xfrm>
          <a:off x="0" y="0"/>
          <a:ext cx="0" cy="0"/>
          <a:chOff x="0" y="0"/>
          <a:chExt cx="0" cy="0"/>
        </a:xfrm>
      </p:grpSpPr>
      <p:sp>
        <p:nvSpPr>
          <p:cNvPr id="324" name="Google Shape;324;p17"/>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8" name="Google Shape;328;p17"/>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9" name="Google Shape;329;p17"/>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0" name="Google Shape;330;p17"/>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1" name="Google Shape;331;p17"/>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32" name="Google Shape;332;p17"/>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33" name="Google Shape;333;p17"/>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4" name="Google Shape;334;p17"/>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5" name="Google Shape;335;p17"/>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36" name="Google Shape;336;p17"/>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337"/>
        <p:cNvGrpSpPr/>
        <p:nvPr/>
      </p:nvGrpSpPr>
      <p:grpSpPr>
        <a:xfrm>
          <a:off x="0" y="0"/>
          <a:ext cx="0" cy="0"/>
          <a:chOff x="0" y="0"/>
          <a:chExt cx="0" cy="0"/>
        </a:xfrm>
      </p:grpSpPr>
      <p:sp>
        <p:nvSpPr>
          <p:cNvPr id="338" name="Google Shape;338;p18"/>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18"/>
          <p:cNvGrpSpPr/>
          <p:nvPr/>
        </p:nvGrpSpPr>
        <p:grpSpPr>
          <a:xfrm rot="10800000" flipH="1">
            <a:off x="430416" y="1844182"/>
            <a:ext cx="1696762" cy="1688828"/>
            <a:chOff x="2414491" y="671177"/>
            <a:chExt cx="1830972" cy="1822411"/>
          </a:xfrm>
        </p:grpSpPr>
        <p:sp>
          <p:nvSpPr>
            <p:cNvPr id="341" name="Google Shape;341;p1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18"/>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77" name="Google Shape;377;p18"/>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78" name="Google Shape;378;p18"/>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79" name="Google Shape;379;p18"/>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80" name="Google Shape;380;p18"/>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81" name="Google Shape;381;p18"/>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2">
  <p:cSld name="CUSTOM_42">
    <p:spTree>
      <p:nvGrpSpPr>
        <p:cNvPr id="1" name="Shape 382"/>
        <p:cNvGrpSpPr/>
        <p:nvPr/>
      </p:nvGrpSpPr>
      <p:grpSpPr>
        <a:xfrm>
          <a:off x="0" y="0"/>
          <a:ext cx="0" cy="0"/>
          <a:chOff x="0" y="0"/>
          <a:chExt cx="0" cy="0"/>
        </a:xfrm>
      </p:grpSpPr>
      <p:sp>
        <p:nvSpPr>
          <p:cNvPr id="383" name="Google Shape;383;p19"/>
          <p:cNvSpPr/>
          <p:nvPr/>
        </p:nvSpPr>
        <p:spPr>
          <a:xfrm rot="-5711992" flipH="1">
            <a:off x="5768678" y="-1266940"/>
            <a:ext cx="4814640" cy="409533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rot="672094">
            <a:off x="-1743086" y="206081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rot="10800000" flipH="1">
            <a:off x="6689741" y="646757"/>
            <a:ext cx="1696762" cy="1688828"/>
            <a:chOff x="2414491" y="671177"/>
            <a:chExt cx="1830972" cy="1822411"/>
          </a:xfrm>
        </p:grpSpPr>
        <p:sp>
          <p:nvSpPr>
            <p:cNvPr id="386" name="Google Shape;386;p19"/>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19"/>
          <p:cNvSpPr/>
          <p:nvPr/>
        </p:nvSpPr>
        <p:spPr>
          <a:xfrm rot="2354015">
            <a:off x="1787599" y="2882800"/>
            <a:ext cx="1434657" cy="126548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txBox="1">
            <a:spLocks noGrp="1"/>
          </p:cNvSpPr>
          <p:nvPr>
            <p:ph type="subTitle" idx="1"/>
          </p:nvPr>
        </p:nvSpPr>
        <p:spPr>
          <a:xfrm>
            <a:off x="1817226" y="1367900"/>
            <a:ext cx="21678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2" name="Google Shape;422;p19"/>
          <p:cNvSpPr txBox="1">
            <a:spLocks noGrp="1"/>
          </p:cNvSpPr>
          <p:nvPr>
            <p:ph type="subTitle" idx="2"/>
          </p:nvPr>
        </p:nvSpPr>
        <p:spPr>
          <a:xfrm>
            <a:off x="5158650" y="3076250"/>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3" name="Google Shape;423;p19"/>
          <p:cNvSpPr txBox="1">
            <a:spLocks noGrp="1"/>
          </p:cNvSpPr>
          <p:nvPr>
            <p:ph type="subTitle" idx="3"/>
          </p:nvPr>
        </p:nvSpPr>
        <p:spPr>
          <a:xfrm>
            <a:off x="1817225" y="1835638"/>
            <a:ext cx="216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4" name="Google Shape;424;p19"/>
          <p:cNvSpPr txBox="1">
            <a:spLocks noGrp="1"/>
          </p:cNvSpPr>
          <p:nvPr>
            <p:ph type="subTitle" idx="4"/>
          </p:nvPr>
        </p:nvSpPr>
        <p:spPr>
          <a:xfrm>
            <a:off x="5158650" y="3543988"/>
            <a:ext cx="21678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5" name="Google Shape;425;p19"/>
          <p:cNvSpPr txBox="1">
            <a:spLocks noGrp="1"/>
          </p:cNvSpPr>
          <p:nvPr>
            <p:ph type="title" hasCustomPrompt="1"/>
          </p:nvPr>
        </p:nvSpPr>
        <p:spPr>
          <a:xfrm>
            <a:off x="713225" y="1682475"/>
            <a:ext cx="11040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26" name="Google Shape;426;p19"/>
          <p:cNvSpPr txBox="1">
            <a:spLocks noGrp="1"/>
          </p:cNvSpPr>
          <p:nvPr>
            <p:ph type="title" idx="5" hasCustomPrompt="1"/>
          </p:nvPr>
        </p:nvSpPr>
        <p:spPr>
          <a:xfrm>
            <a:off x="7326450" y="3390825"/>
            <a:ext cx="11040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27" name="Google Shape;427;p19"/>
          <p:cNvSpPr txBox="1">
            <a:spLocks noGrp="1"/>
          </p:cNvSpPr>
          <p:nvPr>
            <p:ph type="title" idx="6"/>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3">
  <p:cSld name="CUSTOM_46">
    <p:spTree>
      <p:nvGrpSpPr>
        <p:cNvPr id="1" name="Shape 428"/>
        <p:cNvGrpSpPr/>
        <p:nvPr/>
      </p:nvGrpSpPr>
      <p:grpSpPr>
        <a:xfrm>
          <a:off x="0" y="0"/>
          <a:ext cx="0" cy="0"/>
          <a:chOff x="0" y="0"/>
          <a:chExt cx="0" cy="0"/>
        </a:xfrm>
      </p:grpSpPr>
      <p:sp>
        <p:nvSpPr>
          <p:cNvPr id="429" name="Google Shape;429;p20"/>
          <p:cNvSpPr txBox="1">
            <a:spLocks noGrp="1"/>
          </p:cNvSpPr>
          <p:nvPr>
            <p:ph type="subTitle" idx="1"/>
          </p:nvPr>
        </p:nvSpPr>
        <p:spPr>
          <a:xfrm>
            <a:off x="924775" y="2021538"/>
            <a:ext cx="370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430" name="Google Shape;430;p20"/>
          <p:cNvSpPr txBox="1">
            <a:spLocks noGrp="1"/>
          </p:cNvSpPr>
          <p:nvPr>
            <p:ph type="title" hasCustomPrompt="1"/>
          </p:nvPr>
        </p:nvSpPr>
        <p:spPr>
          <a:xfrm>
            <a:off x="924775" y="1415738"/>
            <a:ext cx="4844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5600">
                <a:solidFill>
                  <a:schemeClr val="accent1"/>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r>
              <a:t>xx%</a:t>
            </a:r>
          </a:p>
        </p:txBody>
      </p:sp>
      <p:sp>
        <p:nvSpPr>
          <p:cNvPr id="431" name="Google Shape;431;p20"/>
          <p:cNvSpPr txBox="1">
            <a:spLocks noGrp="1"/>
          </p:cNvSpPr>
          <p:nvPr>
            <p:ph type="subTitle" idx="2"/>
          </p:nvPr>
        </p:nvSpPr>
        <p:spPr>
          <a:xfrm>
            <a:off x="924775" y="3155063"/>
            <a:ext cx="370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432" name="Google Shape;432;p20"/>
          <p:cNvSpPr txBox="1">
            <a:spLocks noGrp="1"/>
          </p:cNvSpPr>
          <p:nvPr>
            <p:ph type="title" idx="3" hasCustomPrompt="1"/>
          </p:nvPr>
        </p:nvSpPr>
        <p:spPr>
          <a:xfrm>
            <a:off x="924775" y="2549236"/>
            <a:ext cx="4844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5600">
                <a:solidFill>
                  <a:schemeClr val="accent1"/>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r>
              <a:t>xx%</a:t>
            </a:r>
          </a:p>
        </p:txBody>
      </p:sp>
      <p:grpSp>
        <p:nvGrpSpPr>
          <p:cNvPr id="433" name="Google Shape;433;p20"/>
          <p:cNvGrpSpPr/>
          <p:nvPr/>
        </p:nvGrpSpPr>
        <p:grpSpPr>
          <a:xfrm flipH="1">
            <a:off x="6914055" y="-80449"/>
            <a:ext cx="2277317" cy="5304377"/>
            <a:chOff x="224725" y="566950"/>
            <a:chExt cx="1850875" cy="4311100"/>
          </a:xfrm>
        </p:grpSpPr>
        <p:sp>
          <p:nvSpPr>
            <p:cNvPr id="434" name="Google Shape;434;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20"/>
          <p:cNvSpPr/>
          <p:nvPr/>
        </p:nvSpPr>
        <p:spPr>
          <a:xfrm rot="7654233" flipH="1">
            <a:off x="-1075268" y="-1255409"/>
            <a:ext cx="4267776" cy="262565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22">
    <p:spTree>
      <p:nvGrpSpPr>
        <p:cNvPr id="1" name="Shape 459"/>
        <p:cNvGrpSpPr/>
        <p:nvPr/>
      </p:nvGrpSpPr>
      <p:grpSpPr>
        <a:xfrm>
          <a:off x="0" y="0"/>
          <a:ext cx="0" cy="0"/>
          <a:chOff x="0" y="0"/>
          <a:chExt cx="0" cy="0"/>
        </a:xfrm>
      </p:grpSpPr>
      <p:sp>
        <p:nvSpPr>
          <p:cNvPr id="460" name="Google Shape;460;p21"/>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1"/>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1"/>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4" name="Google Shape;464;p21"/>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465" name="Google Shape;465;p21"/>
          <p:cNvGrpSpPr/>
          <p:nvPr/>
        </p:nvGrpSpPr>
        <p:grpSpPr>
          <a:xfrm rot="10800000" flipH="1">
            <a:off x="4776891" y="3572332"/>
            <a:ext cx="1696762" cy="1688828"/>
            <a:chOff x="2414491" y="671177"/>
            <a:chExt cx="1830972" cy="1822411"/>
          </a:xfrm>
        </p:grpSpPr>
        <p:sp>
          <p:nvSpPr>
            <p:cNvPr id="466" name="Google Shape;466;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32_1">
    <p:spTree>
      <p:nvGrpSpPr>
        <p:cNvPr id="1" name="Shape 500"/>
        <p:cNvGrpSpPr/>
        <p:nvPr/>
      </p:nvGrpSpPr>
      <p:grpSpPr>
        <a:xfrm>
          <a:off x="0" y="0"/>
          <a:ext cx="0" cy="0"/>
          <a:chOff x="0" y="0"/>
          <a:chExt cx="0" cy="0"/>
        </a:xfrm>
      </p:grpSpPr>
      <p:sp>
        <p:nvSpPr>
          <p:cNvPr id="501" name="Google Shape;501;p22"/>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22"/>
          <p:cNvGrpSpPr/>
          <p:nvPr/>
        </p:nvGrpSpPr>
        <p:grpSpPr>
          <a:xfrm>
            <a:off x="5420243" y="-954594"/>
            <a:ext cx="2270935" cy="2260334"/>
            <a:chOff x="6762468" y="1386456"/>
            <a:chExt cx="2270935" cy="2260334"/>
          </a:xfrm>
        </p:grpSpPr>
        <p:sp>
          <p:nvSpPr>
            <p:cNvPr id="504" name="Google Shape;504;p22"/>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2"/>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2"/>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2"/>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2"/>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2"/>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22"/>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38" name="Google Shape;538;p22"/>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24_1">
    <p:spTree>
      <p:nvGrpSpPr>
        <p:cNvPr id="1" name="Shape 539"/>
        <p:cNvGrpSpPr/>
        <p:nvPr/>
      </p:nvGrpSpPr>
      <p:grpSpPr>
        <a:xfrm>
          <a:off x="0" y="0"/>
          <a:ext cx="0" cy="0"/>
          <a:chOff x="0" y="0"/>
          <a:chExt cx="0" cy="0"/>
        </a:xfrm>
      </p:grpSpPr>
      <p:sp>
        <p:nvSpPr>
          <p:cNvPr id="540" name="Google Shape;540;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1" name="Google Shape;541;p23"/>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542" name="Google Shape;542;p23"/>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23"/>
          <p:cNvGrpSpPr/>
          <p:nvPr/>
        </p:nvGrpSpPr>
        <p:grpSpPr>
          <a:xfrm>
            <a:off x="7295305" y="-672969"/>
            <a:ext cx="2270935" cy="2260334"/>
            <a:chOff x="6762468" y="1386456"/>
            <a:chExt cx="2270935" cy="2260334"/>
          </a:xfrm>
        </p:grpSpPr>
        <p:sp>
          <p:nvSpPr>
            <p:cNvPr id="545" name="Google Shape;545;p2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23">
    <p:spTree>
      <p:nvGrpSpPr>
        <p:cNvPr id="1" name="Shape 578"/>
        <p:cNvGrpSpPr/>
        <p:nvPr/>
      </p:nvGrpSpPr>
      <p:grpSpPr>
        <a:xfrm>
          <a:off x="0" y="0"/>
          <a:ext cx="0" cy="0"/>
          <a:chOff x="0" y="0"/>
          <a:chExt cx="0" cy="0"/>
        </a:xfrm>
      </p:grpSpPr>
      <p:sp>
        <p:nvSpPr>
          <p:cNvPr id="579" name="Google Shape;579;p24"/>
          <p:cNvSpPr txBox="1">
            <a:spLocks noGrp="1"/>
          </p:cNvSpPr>
          <p:nvPr>
            <p:ph type="title"/>
          </p:nvPr>
        </p:nvSpPr>
        <p:spPr>
          <a:xfrm>
            <a:off x="713225" y="1505738"/>
            <a:ext cx="4450800" cy="126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0" name="Google Shape;580;p24"/>
          <p:cNvSpPr txBox="1">
            <a:spLocks noGrp="1"/>
          </p:cNvSpPr>
          <p:nvPr>
            <p:ph type="subTitle" idx="1"/>
          </p:nvPr>
        </p:nvSpPr>
        <p:spPr>
          <a:xfrm>
            <a:off x="713225" y="2725763"/>
            <a:ext cx="3231600" cy="912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581" name="Google Shape;581;p24"/>
          <p:cNvGrpSpPr/>
          <p:nvPr/>
        </p:nvGrpSpPr>
        <p:grpSpPr>
          <a:xfrm flipH="1">
            <a:off x="5418880" y="1"/>
            <a:ext cx="2277317" cy="5304377"/>
            <a:chOff x="224725" y="566950"/>
            <a:chExt cx="1850875" cy="4311100"/>
          </a:xfrm>
        </p:grpSpPr>
        <p:sp>
          <p:nvSpPr>
            <p:cNvPr id="582" name="Google Shape;582;p2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24"/>
          <p:cNvSpPr/>
          <p:nvPr/>
        </p:nvSpPr>
        <p:spPr>
          <a:xfrm rot="-5035031" flipH="1">
            <a:off x="4206940" y="751857"/>
            <a:ext cx="7221377" cy="444298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rot="5400000">
            <a:off x="-2021747" y="22683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1280800" y="-652650"/>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CUSTOM_27">
    <p:spTree>
      <p:nvGrpSpPr>
        <p:cNvPr id="1" name="Shape 609"/>
        <p:cNvGrpSpPr/>
        <p:nvPr/>
      </p:nvGrpSpPr>
      <p:grpSpPr>
        <a:xfrm>
          <a:off x="0" y="0"/>
          <a:ext cx="0" cy="0"/>
          <a:chOff x="0" y="0"/>
          <a:chExt cx="0" cy="0"/>
        </a:xfrm>
      </p:grpSpPr>
      <p:sp>
        <p:nvSpPr>
          <p:cNvPr id="610" name="Google Shape;610;p25"/>
          <p:cNvSpPr/>
          <p:nvPr/>
        </p:nvSpPr>
        <p:spPr>
          <a:xfrm rot="-1408952">
            <a:off x="7039333" y="962822"/>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rot="5400000" flipH="1">
            <a:off x="-1331519" y="-591459"/>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rot="-7977677">
            <a:off x="1465320" y="34545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 name="Google Shape;613;p25"/>
          <p:cNvGrpSpPr/>
          <p:nvPr/>
        </p:nvGrpSpPr>
        <p:grpSpPr>
          <a:xfrm>
            <a:off x="5084307" y="-1054185"/>
            <a:ext cx="2304462" cy="2293869"/>
            <a:chOff x="2414491" y="671177"/>
            <a:chExt cx="1830972" cy="1822411"/>
          </a:xfrm>
        </p:grpSpPr>
        <p:sp>
          <p:nvSpPr>
            <p:cNvPr id="614" name="Google Shape;614;p2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25"/>
          <p:cNvSpPr txBox="1">
            <a:spLocks noGrp="1"/>
          </p:cNvSpPr>
          <p:nvPr>
            <p:ph type="title"/>
          </p:nvPr>
        </p:nvSpPr>
        <p:spPr>
          <a:xfrm>
            <a:off x="2690725" y="1505725"/>
            <a:ext cx="38589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9" name="Google Shape;649;p25"/>
          <p:cNvSpPr txBox="1">
            <a:spLocks noGrp="1"/>
          </p:cNvSpPr>
          <p:nvPr>
            <p:ph type="subTitle" idx="1"/>
          </p:nvPr>
        </p:nvSpPr>
        <p:spPr>
          <a:xfrm>
            <a:off x="2690725" y="2725750"/>
            <a:ext cx="3858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5">
  <p:cSld name="CUSTOM_44">
    <p:spTree>
      <p:nvGrpSpPr>
        <p:cNvPr id="1" name="Shape 650"/>
        <p:cNvGrpSpPr/>
        <p:nvPr/>
      </p:nvGrpSpPr>
      <p:grpSpPr>
        <a:xfrm>
          <a:off x="0" y="0"/>
          <a:ext cx="0" cy="0"/>
          <a:chOff x="0" y="0"/>
          <a:chExt cx="0" cy="0"/>
        </a:xfrm>
      </p:grpSpPr>
      <p:sp>
        <p:nvSpPr>
          <p:cNvPr id="651" name="Google Shape;651;p26"/>
          <p:cNvSpPr txBox="1">
            <a:spLocks noGrp="1"/>
          </p:cNvSpPr>
          <p:nvPr>
            <p:ph type="title"/>
          </p:nvPr>
        </p:nvSpPr>
        <p:spPr>
          <a:xfrm>
            <a:off x="5104900" y="1400488"/>
            <a:ext cx="3326100" cy="1668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52" name="Google Shape;652;p26"/>
          <p:cNvSpPr txBox="1">
            <a:spLocks noGrp="1"/>
          </p:cNvSpPr>
          <p:nvPr>
            <p:ph type="subTitle" idx="1"/>
          </p:nvPr>
        </p:nvSpPr>
        <p:spPr>
          <a:xfrm>
            <a:off x="3851850" y="3019100"/>
            <a:ext cx="4579200" cy="7239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
        <p:nvSpPr>
          <p:cNvPr id="653" name="Google Shape;653;p26"/>
          <p:cNvSpPr/>
          <p:nvPr/>
        </p:nvSpPr>
        <p:spPr>
          <a:xfrm rot="7627321">
            <a:off x="-1350628" y="-1805009"/>
            <a:ext cx="4680823" cy="425203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rot="-5400000" flipH="1">
            <a:off x="6356253" y="24444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6"/>
          <p:cNvGrpSpPr/>
          <p:nvPr/>
        </p:nvGrpSpPr>
        <p:grpSpPr>
          <a:xfrm rot="10800000" flipH="1">
            <a:off x="3260405" y="4169571"/>
            <a:ext cx="2557685" cy="2545726"/>
            <a:chOff x="2414491" y="671177"/>
            <a:chExt cx="1830972" cy="1822411"/>
          </a:xfrm>
        </p:grpSpPr>
        <p:sp>
          <p:nvSpPr>
            <p:cNvPr id="656" name="Google Shape;656;p2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6 ">
  <p:cSld name="CUSTOM_32_2_1">
    <p:spTree>
      <p:nvGrpSpPr>
        <p:cNvPr id="1" name="Shape 690"/>
        <p:cNvGrpSpPr/>
        <p:nvPr/>
      </p:nvGrpSpPr>
      <p:grpSpPr>
        <a:xfrm>
          <a:off x="0" y="0"/>
          <a:ext cx="0" cy="0"/>
          <a:chOff x="0" y="0"/>
          <a:chExt cx="0" cy="0"/>
        </a:xfrm>
      </p:grpSpPr>
      <p:sp>
        <p:nvSpPr>
          <p:cNvPr id="691" name="Google Shape;691;p27"/>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94" name="Google Shape;694;p27"/>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7 ">
  <p:cSld name="CUSTOM_1_1_1">
    <p:spTree>
      <p:nvGrpSpPr>
        <p:cNvPr id="1" name="Shape 695"/>
        <p:cNvGrpSpPr/>
        <p:nvPr/>
      </p:nvGrpSpPr>
      <p:grpSpPr>
        <a:xfrm>
          <a:off x="0" y="0"/>
          <a:ext cx="0" cy="0"/>
          <a:chOff x="0" y="0"/>
          <a:chExt cx="0" cy="0"/>
        </a:xfrm>
      </p:grpSpPr>
      <p:sp>
        <p:nvSpPr>
          <p:cNvPr id="696" name="Google Shape;696;p28"/>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28"/>
          <p:cNvGrpSpPr/>
          <p:nvPr/>
        </p:nvGrpSpPr>
        <p:grpSpPr>
          <a:xfrm rot="10800000">
            <a:off x="6624625" y="3303820"/>
            <a:ext cx="1696762" cy="1688828"/>
            <a:chOff x="2414491" y="671177"/>
            <a:chExt cx="1830972" cy="1822411"/>
          </a:xfrm>
        </p:grpSpPr>
        <p:sp>
          <p:nvSpPr>
            <p:cNvPr id="700" name="Google Shape;700;p2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4" name="Google Shape;734;p28"/>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5" name="Google Shape;735;p28"/>
          <p:cNvSpPr txBox="1">
            <a:spLocks noGrp="1"/>
          </p:cNvSpPr>
          <p:nvPr>
            <p:ph type="subTitle" idx="1"/>
          </p:nvPr>
        </p:nvSpPr>
        <p:spPr>
          <a:xfrm>
            <a:off x="713225" y="1091875"/>
            <a:ext cx="6028800" cy="3599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8">
  <p:cSld name="CUSTOM_32_2">
    <p:spTree>
      <p:nvGrpSpPr>
        <p:cNvPr id="1" name="Shape 736"/>
        <p:cNvGrpSpPr/>
        <p:nvPr/>
      </p:nvGrpSpPr>
      <p:grpSpPr>
        <a:xfrm>
          <a:off x="0" y="0"/>
          <a:ext cx="0" cy="0"/>
          <a:chOff x="0" y="0"/>
          <a:chExt cx="0" cy="0"/>
        </a:xfrm>
      </p:grpSpPr>
      <p:sp>
        <p:nvSpPr>
          <p:cNvPr id="737" name="Google Shape;737;p29"/>
          <p:cNvSpPr/>
          <p:nvPr/>
        </p:nvSpPr>
        <p:spPr>
          <a:xfrm rot="-455554">
            <a:off x="6637849" y="-126684"/>
            <a:ext cx="3253668" cy="54807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rot="-7977677">
            <a:off x="5635995" y="15093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rot="8880872">
            <a:off x="-2066784" y="-214836"/>
            <a:ext cx="4047011" cy="249008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txBox="1">
            <a:spLocks noGrp="1"/>
          </p:cNvSpPr>
          <p:nvPr>
            <p:ph type="title"/>
          </p:nvPr>
        </p:nvSpPr>
        <p:spPr>
          <a:xfrm>
            <a:off x="713225" y="520986"/>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1" name="Google Shape;741;p29"/>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9 ">
  <p:cSld name="CUSTOM_34_1">
    <p:spTree>
      <p:nvGrpSpPr>
        <p:cNvPr id="1" name="Shape 742"/>
        <p:cNvGrpSpPr/>
        <p:nvPr/>
      </p:nvGrpSpPr>
      <p:grpSpPr>
        <a:xfrm>
          <a:off x="0" y="0"/>
          <a:ext cx="0" cy="0"/>
          <a:chOff x="0" y="0"/>
          <a:chExt cx="0" cy="0"/>
        </a:xfrm>
      </p:grpSpPr>
      <p:sp>
        <p:nvSpPr>
          <p:cNvPr id="743" name="Google Shape;743;p30"/>
          <p:cNvSpPr/>
          <p:nvPr/>
        </p:nvSpPr>
        <p:spPr>
          <a:xfrm rot="-4971949">
            <a:off x="-1978224" y="-993266"/>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0"/>
          <p:cNvGrpSpPr/>
          <p:nvPr/>
        </p:nvGrpSpPr>
        <p:grpSpPr>
          <a:xfrm flipH="1">
            <a:off x="6866680" y="-80437"/>
            <a:ext cx="2277317" cy="5304377"/>
            <a:chOff x="224725" y="566950"/>
            <a:chExt cx="1850875" cy="4311100"/>
          </a:xfrm>
        </p:grpSpPr>
        <p:sp>
          <p:nvSpPr>
            <p:cNvPr id="745" name="Google Shape;745;p3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9" name="Google Shape;769;p30"/>
          <p:cNvSpPr/>
          <p:nvPr/>
        </p:nvSpPr>
        <p:spPr>
          <a:xfrm rot="250550" flipH="1">
            <a:off x="838717" y="3110207"/>
            <a:ext cx="5950574" cy="36610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1" name="Google Shape;771;p30"/>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a:buAutoNum type="alphaLcPeriod"/>
              <a:defRPr/>
            </a:lvl2pPr>
            <a:lvl3pPr marL="1371600" lvl="2" indent="-304800">
              <a:spcBef>
                <a:spcPts val="0"/>
              </a:spcBef>
              <a:spcAft>
                <a:spcPts val="0"/>
              </a:spcAft>
              <a:buClr>
                <a:srgbClr val="434343"/>
              </a:buClr>
              <a:buSzPts val="1200"/>
              <a:buFont typeface="Roboto Condensed"/>
              <a:buAutoNum type="romanLcPeriod"/>
              <a:defRPr/>
            </a:lvl3pPr>
            <a:lvl4pPr marL="1828800" lvl="3" indent="-304800">
              <a:spcBef>
                <a:spcPts val="0"/>
              </a:spcBef>
              <a:spcAft>
                <a:spcPts val="0"/>
              </a:spcAft>
              <a:buClr>
                <a:srgbClr val="434343"/>
              </a:buClr>
              <a:buSzPts val="1200"/>
              <a:buFont typeface="Roboto Condensed"/>
              <a:buAutoNum type="arabicPeriod"/>
              <a:defRPr/>
            </a:lvl4pPr>
            <a:lvl5pPr marL="2286000" lvl="4" indent="-304800">
              <a:spcBef>
                <a:spcPts val="0"/>
              </a:spcBef>
              <a:spcAft>
                <a:spcPts val="0"/>
              </a:spcAft>
              <a:buClr>
                <a:srgbClr val="434343"/>
              </a:buClr>
              <a:buSzPts val="1200"/>
              <a:buFont typeface="Roboto Condensed"/>
              <a:buAutoNum type="alphaLcPeriod"/>
              <a:defRPr/>
            </a:lvl5pPr>
            <a:lvl6pPr marL="2743200" lvl="5" indent="-304800">
              <a:spcBef>
                <a:spcPts val="0"/>
              </a:spcBef>
              <a:spcAft>
                <a:spcPts val="0"/>
              </a:spcAft>
              <a:buClr>
                <a:srgbClr val="434343"/>
              </a:buClr>
              <a:buSzPts val="1200"/>
              <a:buFont typeface="Roboto Condensed"/>
              <a:buAutoNum type="romanLcPeriod"/>
              <a:defRPr/>
            </a:lvl6pPr>
            <a:lvl7pPr marL="3200400" lvl="6" indent="-304800">
              <a:spcBef>
                <a:spcPts val="0"/>
              </a:spcBef>
              <a:spcAft>
                <a:spcPts val="0"/>
              </a:spcAft>
              <a:buClr>
                <a:srgbClr val="434343"/>
              </a:buClr>
              <a:buSzPts val="1200"/>
              <a:buFont typeface="Roboto Condensed"/>
              <a:buAutoNum type="arabicPeriod"/>
              <a:defRPr/>
            </a:lvl7pPr>
            <a:lvl8pPr marL="3657600" lvl="7" indent="-304800">
              <a:spcBef>
                <a:spcPts val="0"/>
              </a:spcBef>
              <a:spcAft>
                <a:spcPts val="0"/>
              </a:spcAft>
              <a:buClr>
                <a:srgbClr val="434343"/>
              </a:buClr>
              <a:buSzPts val="1200"/>
              <a:buFont typeface="Roboto Condensed"/>
              <a:buAutoNum type="alphaLcPeriod"/>
              <a:defRPr/>
            </a:lvl8pPr>
            <a:lvl9pPr marL="4114800" lvl="8" indent="-304800">
              <a:spcBef>
                <a:spcPts val="0"/>
              </a:spcBef>
              <a:spcAft>
                <a:spcPts val="0"/>
              </a:spcAft>
              <a:buClr>
                <a:srgbClr val="434343"/>
              </a:buClr>
              <a:buSzPts val="1200"/>
              <a:buFont typeface="Roboto Condensed"/>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10">
  <p:cSld name="CUSTOM_35_1">
    <p:spTree>
      <p:nvGrpSpPr>
        <p:cNvPr id="1" name="Shape 772"/>
        <p:cNvGrpSpPr/>
        <p:nvPr/>
      </p:nvGrpSpPr>
      <p:grpSpPr>
        <a:xfrm>
          <a:off x="0" y="0"/>
          <a:ext cx="0" cy="0"/>
          <a:chOff x="0" y="0"/>
          <a:chExt cx="0" cy="0"/>
        </a:xfrm>
      </p:grpSpPr>
      <p:grpSp>
        <p:nvGrpSpPr>
          <p:cNvPr id="773" name="Google Shape;773;p31"/>
          <p:cNvGrpSpPr/>
          <p:nvPr/>
        </p:nvGrpSpPr>
        <p:grpSpPr>
          <a:xfrm>
            <a:off x="4789682" y="3273165"/>
            <a:ext cx="2304462" cy="2293869"/>
            <a:chOff x="2414491" y="671177"/>
            <a:chExt cx="1830972" cy="1822411"/>
          </a:xfrm>
        </p:grpSpPr>
        <p:sp>
          <p:nvSpPr>
            <p:cNvPr id="774" name="Google Shape;774;p3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31"/>
          <p:cNvSpPr/>
          <p:nvPr/>
        </p:nvSpPr>
        <p:spPr>
          <a:xfrm rot="-919010">
            <a:off x="6732142" y="-371518"/>
            <a:ext cx="3397275" cy="338318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1"/>
          <p:cNvSpPr/>
          <p:nvPr/>
        </p:nvSpPr>
        <p:spPr>
          <a:xfrm rot="-5620636">
            <a:off x="-1100482" y="1591409"/>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1"/>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1" name="Google Shape;811;p31"/>
          <p:cNvSpPr txBox="1">
            <a:spLocks noGrp="1"/>
          </p:cNvSpPr>
          <p:nvPr>
            <p:ph type="subTitle" idx="1"/>
          </p:nvPr>
        </p:nvSpPr>
        <p:spPr>
          <a:xfrm>
            <a:off x="5028175" y="2027400"/>
            <a:ext cx="3402600" cy="108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11 ">
  <p:cSld name="CUSTOM_36_1">
    <p:spTree>
      <p:nvGrpSpPr>
        <p:cNvPr id="1" name="Shape 812"/>
        <p:cNvGrpSpPr/>
        <p:nvPr/>
      </p:nvGrpSpPr>
      <p:grpSpPr>
        <a:xfrm>
          <a:off x="0" y="0"/>
          <a:ext cx="0" cy="0"/>
          <a:chOff x="0" y="0"/>
          <a:chExt cx="0" cy="0"/>
        </a:xfrm>
      </p:grpSpPr>
      <p:sp>
        <p:nvSpPr>
          <p:cNvPr id="813" name="Google Shape;813;p32"/>
          <p:cNvSpPr/>
          <p:nvPr/>
        </p:nvSpPr>
        <p:spPr>
          <a:xfrm>
            <a:off x="4260425" y="1957095"/>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rot="-4971949">
            <a:off x="6653151" y="18653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rot="7019959" flipH="1">
            <a:off x="-962151" y="-1327476"/>
            <a:ext cx="4047102" cy="249001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7" name="Google Shape;817;p32"/>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12 ">
  <p:cSld name="CUSTOM_37_1_1">
    <p:spTree>
      <p:nvGrpSpPr>
        <p:cNvPr id="1" name="Shape 818"/>
        <p:cNvGrpSpPr/>
        <p:nvPr/>
      </p:nvGrpSpPr>
      <p:grpSpPr>
        <a:xfrm>
          <a:off x="0" y="0"/>
          <a:ext cx="0" cy="0"/>
          <a:chOff x="0" y="0"/>
          <a:chExt cx="0" cy="0"/>
        </a:xfrm>
      </p:grpSpPr>
      <p:sp>
        <p:nvSpPr>
          <p:cNvPr id="819" name="Google Shape;819;p33"/>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2" name="Google Shape;822;p33"/>
          <p:cNvSpPr txBox="1">
            <a:spLocks noGrp="1"/>
          </p:cNvSpPr>
          <p:nvPr>
            <p:ph type="subTitle" idx="1"/>
          </p:nvPr>
        </p:nvSpPr>
        <p:spPr>
          <a:xfrm>
            <a:off x="713225" y="10918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4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13">
  <p:cSld name="CUSTOM_37_1">
    <p:spTree>
      <p:nvGrpSpPr>
        <p:cNvPr id="1" name="Shape 823"/>
        <p:cNvGrpSpPr/>
        <p:nvPr/>
      </p:nvGrpSpPr>
      <p:grpSpPr>
        <a:xfrm>
          <a:off x="0" y="0"/>
          <a:ext cx="0" cy="0"/>
          <a:chOff x="0" y="0"/>
          <a:chExt cx="0" cy="0"/>
        </a:xfrm>
      </p:grpSpPr>
      <p:sp>
        <p:nvSpPr>
          <p:cNvPr id="824" name="Google Shape;824;p34"/>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4"/>
          <p:cNvGrpSpPr/>
          <p:nvPr/>
        </p:nvGrpSpPr>
        <p:grpSpPr>
          <a:xfrm rot="10800000">
            <a:off x="6204525" y="1244395"/>
            <a:ext cx="1696762" cy="1688828"/>
            <a:chOff x="2414491" y="671177"/>
            <a:chExt cx="1830972" cy="1822411"/>
          </a:xfrm>
        </p:grpSpPr>
        <p:sp>
          <p:nvSpPr>
            <p:cNvPr id="827" name="Google Shape;827;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1" name="Google Shape;861;p34"/>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2" name="Google Shape;862;p34"/>
          <p:cNvSpPr txBox="1">
            <a:spLocks noGrp="1"/>
          </p:cNvSpPr>
          <p:nvPr>
            <p:ph type="subTitle" idx="1"/>
          </p:nvPr>
        </p:nvSpPr>
        <p:spPr>
          <a:xfrm>
            <a:off x="713225" y="10918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4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14 ">
  <p:cSld name="CUSTOM_48_1">
    <p:spTree>
      <p:nvGrpSpPr>
        <p:cNvPr id="1" name="Shape 863"/>
        <p:cNvGrpSpPr/>
        <p:nvPr/>
      </p:nvGrpSpPr>
      <p:grpSpPr>
        <a:xfrm>
          <a:off x="0" y="0"/>
          <a:ext cx="0" cy="0"/>
          <a:chOff x="0" y="0"/>
          <a:chExt cx="0" cy="0"/>
        </a:xfrm>
      </p:grpSpPr>
      <p:grpSp>
        <p:nvGrpSpPr>
          <p:cNvPr id="864" name="Google Shape;864;p35"/>
          <p:cNvGrpSpPr/>
          <p:nvPr/>
        </p:nvGrpSpPr>
        <p:grpSpPr>
          <a:xfrm flipH="1">
            <a:off x="6914055" y="-80449"/>
            <a:ext cx="2277317" cy="5304377"/>
            <a:chOff x="224725" y="566950"/>
            <a:chExt cx="1850875" cy="4311100"/>
          </a:xfrm>
        </p:grpSpPr>
        <p:sp>
          <p:nvSpPr>
            <p:cNvPr id="865" name="Google Shape;865;p35"/>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5"/>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5"/>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5"/>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5"/>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5"/>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5"/>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5"/>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5"/>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5"/>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5"/>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5"/>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5"/>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5"/>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5"/>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5"/>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5"/>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5"/>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5"/>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5"/>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5"/>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5"/>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35"/>
          <p:cNvSpPr/>
          <p:nvPr/>
        </p:nvSpPr>
        <p:spPr>
          <a:xfrm rot="5400000" flipH="1">
            <a:off x="-2397294" y="-774472"/>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5"/>
          <p:cNvSpPr/>
          <p:nvPr/>
        </p:nvSpPr>
        <p:spPr>
          <a:xfrm rot="-7977677">
            <a:off x="6626195" y="24079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5"/>
          <p:cNvSpPr/>
          <p:nvPr/>
        </p:nvSpPr>
        <p:spPr>
          <a:xfrm rot="667591">
            <a:off x="5320685" y="2755692"/>
            <a:ext cx="1938907" cy="330573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3" name="Google Shape;893;p35"/>
          <p:cNvSpPr txBox="1">
            <a:spLocks noGrp="1"/>
          </p:cNvSpPr>
          <p:nvPr>
            <p:ph type="subTitle" idx="1"/>
          </p:nvPr>
        </p:nvSpPr>
        <p:spPr>
          <a:xfrm>
            <a:off x="897675" y="1477800"/>
            <a:ext cx="4809300" cy="2751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D9C8B"/>
              </a:buClr>
              <a:buSzPts val="1600"/>
              <a:buFont typeface="Cairo"/>
              <a:buChar char="●"/>
              <a:defRPr sz="1600"/>
            </a:lvl1pPr>
            <a:lvl2pPr lvl="1" rtl="0">
              <a:spcBef>
                <a:spcPts val="0"/>
              </a:spcBef>
              <a:spcAft>
                <a:spcPts val="0"/>
              </a:spcAft>
              <a:buClr>
                <a:srgbClr val="0E2A47"/>
              </a:buClr>
              <a:buSzPts val="1600"/>
              <a:buFont typeface="Cairo"/>
              <a:buChar char="○"/>
              <a:defRPr/>
            </a:lvl2pPr>
            <a:lvl3pPr lvl="2" rtl="0">
              <a:spcBef>
                <a:spcPts val="0"/>
              </a:spcBef>
              <a:spcAft>
                <a:spcPts val="0"/>
              </a:spcAft>
              <a:buClr>
                <a:srgbClr val="0E2A47"/>
              </a:buClr>
              <a:buSzPts val="1600"/>
              <a:buFont typeface="Cairo"/>
              <a:buChar char="■"/>
              <a:defRPr/>
            </a:lvl3pPr>
            <a:lvl4pPr lvl="3" rtl="0">
              <a:spcBef>
                <a:spcPts val="0"/>
              </a:spcBef>
              <a:spcAft>
                <a:spcPts val="0"/>
              </a:spcAft>
              <a:buClr>
                <a:srgbClr val="0E2A47"/>
              </a:buClr>
              <a:buSzPts val="1600"/>
              <a:buFont typeface="Cairo"/>
              <a:buChar char="●"/>
              <a:defRPr/>
            </a:lvl4pPr>
            <a:lvl5pPr lvl="4" rtl="0">
              <a:spcBef>
                <a:spcPts val="0"/>
              </a:spcBef>
              <a:spcAft>
                <a:spcPts val="0"/>
              </a:spcAft>
              <a:buClr>
                <a:srgbClr val="0E2A47"/>
              </a:buClr>
              <a:buSzPts val="1600"/>
              <a:buFont typeface="Cairo"/>
              <a:buChar char="○"/>
              <a:defRPr/>
            </a:lvl5pPr>
            <a:lvl6pPr lvl="5" rtl="0">
              <a:spcBef>
                <a:spcPts val="0"/>
              </a:spcBef>
              <a:spcAft>
                <a:spcPts val="0"/>
              </a:spcAft>
              <a:buClr>
                <a:srgbClr val="0E2A47"/>
              </a:buClr>
              <a:buSzPts val="1600"/>
              <a:buFont typeface="Cairo"/>
              <a:buChar char="■"/>
              <a:defRPr/>
            </a:lvl6pPr>
            <a:lvl7pPr lvl="6" rtl="0">
              <a:spcBef>
                <a:spcPts val="0"/>
              </a:spcBef>
              <a:spcAft>
                <a:spcPts val="0"/>
              </a:spcAft>
              <a:buClr>
                <a:srgbClr val="0E2A47"/>
              </a:buClr>
              <a:buSzPts val="1600"/>
              <a:buFont typeface="Cairo"/>
              <a:buChar char="●"/>
              <a:defRPr/>
            </a:lvl7pPr>
            <a:lvl8pPr lvl="7" rtl="0">
              <a:spcBef>
                <a:spcPts val="0"/>
              </a:spcBef>
              <a:spcAft>
                <a:spcPts val="0"/>
              </a:spcAft>
              <a:buClr>
                <a:srgbClr val="0E2A47"/>
              </a:buClr>
              <a:buSzPts val="1600"/>
              <a:buFont typeface="Cairo"/>
              <a:buChar char="○"/>
              <a:defRPr/>
            </a:lvl8pPr>
            <a:lvl9pPr lvl="8" rtl="0">
              <a:spcBef>
                <a:spcPts val="0"/>
              </a:spcBef>
              <a:spcAft>
                <a:spcPts val="0"/>
              </a:spcAft>
              <a:buClr>
                <a:srgbClr val="0E2A47"/>
              </a:buClr>
              <a:buSzPts val="1600"/>
              <a:buFont typeface="Cairo"/>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1">
  <p:cSld name="CUSTOM_33">
    <p:spTree>
      <p:nvGrpSpPr>
        <p:cNvPr id="1" name="Shape 894"/>
        <p:cNvGrpSpPr/>
        <p:nvPr/>
      </p:nvGrpSpPr>
      <p:grpSpPr>
        <a:xfrm>
          <a:off x="0" y="0"/>
          <a:ext cx="0" cy="0"/>
          <a:chOff x="0" y="0"/>
          <a:chExt cx="0" cy="0"/>
        </a:xfrm>
      </p:grpSpPr>
      <p:sp>
        <p:nvSpPr>
          <p:cNvPr id="895" name="Google Shape;895;p36"/>
          <p:cNvSpPr/>
          <p:nvPr/>
        </p:nvSpPr>
        <p:spPr>
          <a:xfrm rot="-5620610">
            <a:off x="7759237" y="34540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rot="-5400000" flipH="1">
            <a:off x="-700258" y="2716121"/>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rot="1891771" flipH="1">
            <a:off x="3633391" y="3134640"/>
            <a:ext cx="2182046" cy="37202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9" name="Google Shape;899;p36"/>
          <p:cNvSpPr txBox="1">
            <a:spLocks noGrp="1"/>
          </p:cNvSpPr>
          <p:nvPr>
            <p:ph type="subTitle" idx="1"/>
          </p:nvPr>
        </p:nvSpPr>
        <p:spPr>
          <a:xfrm>
            <a:off x="5403875" y="133352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0" name="Google Shape;900;p36"/>
          <p:cNvSpPr txBox="1">
            <a:spLocks noGrp="1"/>
          </p:cNvSpPr>
          <p:nvPr>
            <p:ph type="subTitle" idx="2"/>
          </p:nvPr>
        </p:nvSpPr>
        <p:spPr>
          <a:xfrm>
            <a:off x="5403875" y="285297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1" name="Google Shape;901;p36"/>
          <p:cNvSpPr txBox="1">
            <a:spLocks noGrp="1"/>
          </p:cNvSpPr>
          <p:nvPr>
            <p:ph type="subTitle" idx="3"/>
          </p:nvPr>
        </p:nvSpPr>
        <p:spPr>
          <a:xfrm>
            <a:off x="5403875" y="183928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02" name="Google Shape;902;p36"/>
          <p:cNvSpPr txBox="1">
            <a:spLocks noGrp="1"/>
          </p:cNvSpPr>
          <p:nvPr>
            <p:ph type="subTitle" idx="4"/>
          </p:nvPr>
        </p:nvSpPr>
        <p:spPr>
          <a:xfrm>
            <a:off x="5403875" y="335873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903"/>
        <p:cNvGrpSpPr/>
        <p:nvPr/>
      </p:nvGrpSpPr>
      <p:grpSpPr>
        <a:xfrm>
          <a:off x="0" y="0"/>
          <a:ext cx="0" cy="0"/>
          <a:chOff x="0" y="0"/>
          <a:chExt cx="0" cy="0"/>
        </a:xfrm>
      </p:grpSpPr>
      <p:sp>
        <p:nvSpPr>
          <p:cNvPr id="904" name="Google Shape;904;p37"/>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5" name="Google Shape;905;p37"/>
          <p:cNvGrpSpPr/>
          <p:nvPr/>
        </p:nvGrpSpPr>
        <p:grpSpPr>
          <a:xfrm>
            <a:off x="-107118" y="-842535"/>
            <a:ext cx="2304462" cy="2293869"/>
            <a:chOff x="2414491" y="671177"/>
            <a:chExt cx="1830972" cy="1822411"/>
          </a:xfrm>
        </p:grpSpPr>
        <p:sp>
          <p:nvSpPr>
            <p:cNvPr id="906" name="Google Shape;906;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 name="Google Shape;940;p37"/>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3" name="Google Shape;943;p37"/>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4" name="Google Shape;944;p37"/>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5" name="Google Shape;945;p37"/>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46" name="Google Shape;946;p37"/>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47" name="Google Shape;947;p37"/>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8" name="Google Shape;948;p37"/>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1">
  <p:cSld name="CUSTOM_47">
    <p:spTree>
      <p:nvGrpSpPr>
        <p:cNvPr id="1" name="Shape 949"/>
        <p:cNvGrpSpPr/>
        <p:nvPr/>
      </p:nvGrpSpPr>
      <p:grpSpPr>
        <a:xfrm>
          <a:off x="0" y="0"/>
          <a:ext cx="0" cy="0"/>
          <a:chOff x="0" y="0"/>
          <a:chExt cx="0" cy="0"/>
        </a:xfrm>
      </p:grpSpPr>
      <p:grpSp>
        <p:nvGrpSpPr>
          <p:cNvPr id="950" name="Google Shape;950;p38"/>
          <p:cNvGrpSpPr/>
          <p:nvPr/>
        </p:nvGrpSpPr>
        <p:grpSpPr>
          <a:xfrm flipH="1">
            <a:off x="6914055" y="-80449"/>
            <a:ext cx="2277317" cy="5304377"/>
            <a:chOff x="224725" y="566950"/>
            <a:chExt cx="1850875" cy="4311100"/>
          </a:xfrm>
        </p:grpSpPr>
        <p:sp>
          <p:nvSpPr>
            <p:cNvPr id="951" name="Google Shape;951;p38"/>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38"/>
          <p:cNvSpPr/>
          <p:nvPr/>
        </p:nvSpPr>
        <p:spPr>
          <a:xfrm rot="5400000" flipH="1">
            <a:off x="-2397294" y="-774472"/>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rot="-7977677">
            <a:off x="6626195" y="24079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rot="667591">
            <a:off x="5320685" y="2755692"/>
            <a:ext cx="1938907" cy="330573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9" name="Google Shape;979;p38"/>
          <p:cNvSpPr txBox="1">
            <a:spLocks noGrp="1"/>
          </p:cNvSpPr>
          <p:nvPr>
            <p:ph type="subTitle" idx="1"/>
          </p:nvPr>
        </p:nvSpPr>
        <p:spPr>
          <a:xfrm>
            <a:off x="1613400" y="132395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0" name="Google Shape;980;p38"/>
          <p:cNvSpPr txBox="1">
            <a:spLocks noGrp="1"/>
          </p:cNvSpPr>
          <p:nvPr>
            <p:ph type="subTitle" idx="2"/>
          </p:nvPr>
        </p:nvSpPr>
        <p:spPr>
          <a:xfrm>
            <a:off x="1613400" y="2377655"/>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1" name="Google Shape;981;p38"/>
          <p:cNvSpPr txBox="1">
            <a:spLocks noGrp="1"/>
          </p:cNvSpPr>
          <p:nvPr>
            <p:ph type="subTitle" idx="3"/>
          </p:nvPr>
        </p:nvSpPr>
        <p:spPr>
          <a:xfrm>
            <a:off x="1613400" y="179169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2" name="Google Shape;982;p38"/>
          <p:cNvSpPr txBox="1">
            <a:spLocks noGrp="1"/>
          </p:cNvSpPr>
          <p:nvPr>
            <p:ph type="subTitle" idx="4"/>
          </p:nvPr>
        </p:nvSpPr>
        <p:spPr>
          <a:xfrm>
            <a:off x="1613400" y="2845395"/>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3" name="Google Shape;983;p38"/>
          <p:cNvSpPr txBox="1">
            <a:spLocks noGrp="1"/>
          </p:cNvSpPr>
          <p:nvPr>
            <p:ph type="subTitle" idx="5"/>
          </p:nvPr>
        </p:nvSpPr>
        <p:spPr>
          <a:xfrm>
            <a:off x="1613400" y="343136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4" name="Google Shape;984;p38"/>
          <p:cNvSpPr txBox="1">
            <a:spLocks noGrp="1"/>
          </p:cNvSpPr>
          <p:nvPr>
            <p:ph type="subTitle" idx="6"/>
          </p:nvPr>
        </p:nvSpPr>
        <p:spPr>
          <a:xfrm>
            <a:off x="1613400" y="389910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p:cSld name="CUSTOM_30">
    <p:spTree>
      <p:nvGrpSpPr>
        <p:cNvPr id="1" name="Shape 985"/>
        <p:cNvGrpSpPr/>
        <p:nvPr/>
      </p:nvGrpSpPr>
      <p:grpSpPr>
        <a:xfrm>
          <a:off x="0" y="0"/>
          <a:ext cx="0" cy="0"/>
          <a:chOff x="0" y="0"/>
          <a:chExt cx="0" cy="0"/>
        </a:xfrm>
      </p:grpSpPr>
      <p:sp>
        <p:nvSpPr>
          <p:cNvPr id="986" name="Google Shape;986;p39"/>
          <p:cNvSpPr/>
          <p:nvPr/>
        </p:nvSpPr>
        <p:spPr>
          <a:xfrm rot="-7977680">
            <a:off x="2936026" y="3869950"/>
            <a:ext cx="2430109" cy="233175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39"/>
          <p:cNvGrpSpPr/>
          <p:nvPr/>
        </p:nvGrpSpPr>
        <p:grpSpPr>
          <a:xfrm rot="10800000" flipH="1">
            <a:off x="205659" y="2003797"/>
            <a:ext cx="1888282" cy="1879453"/>
            <a:chOff x="2414491" y="671177"/>
            <a:chExt cx="1830972" cy="1822411"/>
          </a:xfrm>
        </p:grpSpPr>
        <p:sp>
          <p:nvSpPr>
            <p:cNvPr id="988" name="Google Shape;988;p39"/>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9"/>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9"/>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9"/>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9"/>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9"/>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9"/>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9"/>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9"/>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9"/>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9"/>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9"/>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9"/>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9"/>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9"/>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9"/>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9"/>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9"/>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9"/>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9"/>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9"/>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9"/>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9"/>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9"/>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9"/>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9"/>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9"/>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9"/>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9"/>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9"/>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9"/>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9"/>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39"/>
          <p:cNvSpPr/>
          <p:nvPr/>
        </p:nvSpPr>
        <p:spPr>
          <a:xfrm rot="135969" flipH="1">
            <a:off x="-993079" y="-957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4" name="Google Shape;1024;p39"/>
          <p:cNvSpPr txBox="1">
            <a:spLocks noGrp="1"/>
          </p:cNvSpPr>
          <p:nvPr>
            <p:ph type="subTitle" idx="1"/>
          </p:nvPr>
        </p:nvSpPr>
        <p:spPr>
          <a:xfrm>
            <a:off x="221497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5" name="Google Shape;1025;p39"/>
          <p:cNvSpPr txBox="1">
            <a:spLocks noGrp="1"/>
          </p:cNvSpPr>
          <p:nvPr>
            <p:ph type="subTitle" idx="2"/>
          </p:nvPr>
        </p:nvSpPr>
        <p:spPr>
          <a:xfrm>
            <a:off x="476122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6" name="Google Shape;1026;p39"/>
          <p:cNvSpPr txBox="1">
            <a:spLocks noGrp="1"/>
          </p:cNvSpPr>
          <p:nvPr>
            <p:ph type="subTitle" idx="3"/>
          </p:nvPr>
        </p:nvSpPr>
        <p:spPr>
          <a:xfrm>
            <a:off x="221497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7" name="Google Shape;1027;p39"/>
          <p:cNvSpPr txBox="1">
            <a:spLocks noGrp="1"/>
          </p:cNvSpPr>
          <p:nvPr>
            <p:ph type="subTitle" idx="4"/>
          </p:nvPr>
        </p:nvSpPr>
        <p:spPr>
          <a:xfrm>
            <a:off x="476122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8" name="Google Shape;1028;p39"/>
          <p:cNvSpPr txBox="1">
            <a:spLocks noGrp="1"/>
          </p:cNvSpPr>
          <p:nvPr>
            <p:ph type="subTitle" idx="5"/>
          </p:nvPr>
        </p:nvSpPr>
        <p:spPr>
          <a:xfrm>
            <a:off x="221497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9" name="Google Shape;1029;p39"/>
          <p:cNvSpPr txBox="1">
            <a:spLocks noGrp="1"/>
          </p:cNvSpPr>
          <p:nvPr>
            <p:ph type="subTitle" idx="6"/>
          </p:nvPr>
        </p:nvSpPr>
        <p:spPr>
          <a:xfrm>
            <a:off x="476122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0" name="Google Shape;1030;p39"/>
          <p:cNvSpPr txBox="1">
            <a:spLocks noGrp="1"/>
          </p:cNvSpPr>
          <p:nvPr>
            <p:ph type="subTitle" idx="7"/>
          </p:nvPr>
        </p:nvSpPr>
        <p:spPr>
          <a:xfrm>
            <a:off x="221497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1" name="Google Shape;1031;p39"/>
          <p:cNvSpPr txBox="1">
            <a:spLocks noGrp="1"/>
          </p:cNvSpPr>
          <p:nvPr>
            <p:ph type="subTitle" idx="8"/>
          </p:nvPr>
        </p:nvSpPr>
        <p:spPr>
          <a:xfrm>
            <a:off x="476122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2" name="Google Shape;1032;p39"/>
          <p:cNvSpPr/>
          <p:nvPr/>
        </p:nvSpPr>
        <p:spPr>
          <a:xfrm rot="-5035048" flipH="1">
            <a:off x="5373790" y="594172"/>
            <a:ext cx="6829100" cy="420164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1">
  <p:cSld name="CUSTOM_43">
    <p:spTree>
      <p:nvGrpSpPr>
        <p:cNvPr id="1" name="Shape 1033"/>
        <p:cNvGrpSpPr/>
        <p:nvPr/>
      </p:nvGrpSpPr>
      <p:grpSpPr>
        <a:xfrm>
          <a:off x="0" y="0"/>
          <a:ext cx="0" cy="0"/>
          <a:chOff x="0" y="0"/>
          <a:chExt cx="0" cy="0"/>
        </a:xfrm>
      </p:grpSpPr>
      <p:sp>
        <p:nvSpPr>
          <p:cNvPr id="1034" name="Google Shape;1034;p40"/>
          <p:cNvSpPr/>
          <p:nvPr/>
        </p:nvSpPr>
        <p:spPr>
          <a:xfrm rot="135969" flipH="1">
            <a:off x="-1012929" y="-803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rot="-581251">
            <a:off x="5870103" y="2579116"/>
            <a:ext cx="6829139" cy="420166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40"/>
          <p:cNvGrpSpPr/>
          <p:nvPr/>
        </p:nvGrpSpPr>
        <p:grpSpPr>
          <a:xfrm rot="10800000" flipH="1">
            <a:off x="1162134" y="-902228"/>
            <a:ext cx="1888282" cy="1879453"/>
            <a:chOff x="2414491" y="671177"/>
            <a:chExt cx="1830972" cy="1822411"/>
          </a:xfrm>
        </p:grpSpPr>
        <p:sp>
          <p:nvSpPr>
            <p:cNvPr id="1037" name="Google Shape;1037;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1" name="Google Shape;1071;p4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2" name="Google Shape;1072;p40"/>
          <p:cNvSpPr txBox="1">
            <a:spLocks noGrp="1"/>
          </p:cNvSpPr>
          <p:nvPr>
            <p:ph type="subTitle" idx="1"/>
          </p:nvPr>
        </p:nvSpPr>
        <p:spPr>
          <a:xfrm>
            <a:off x="957000" y="2926100"/>
            <a:ext cx="16932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3" name="Google Shape;1073;p40"/>
          <p:cNvSpPr txBox="1">
            <a:spLocks noGrp="1"/>
          </p:cNvSpPr>
          <p:nvPr>
            <p:ph type="subTitle" idx="2"/>
          </p:nvPr>
        </p:nvSpPr>
        <p:spPr>
          <a:xfrm>
            <a:off x="2802600" y="2926100"/>
            <a:ext cx="16932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4" name="Google Shape;1074;p40"/>
          <p:cNvSpPr txBox="1">
            <a:spLocks noGrp="1"/>
          </p:cNvSpPr>
          <p:nvPr>
            <p:ph type="subTitle" idx="3"/>
          </p:nvPr>
        </p:nvSpPr>
        <p:spPr>
          <a:xfrm>
            <a:off x="957000" y="3317498"/>
            <a:ext cx="1693200" cy="9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5" name="Google Shape;1075;p40"/>
          <p:cNvSpPr txBox="1">
            <a:spLocks noGrp="1"/>
          </p:cNvSpPr>
          <p:nvPr>
            <p:ph type="subTitle" idx="4"/>
          </p:nvPr>
        </p:nvSpPr>
        <p:spPr>
          <a:xfrm>
            <a:off x="2802600" y="3317501"/>
            <a:ext cx="1693200" cy="9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6" name="Google Shape;1076;p40"/>
          <p:cNvSpPr txBox="1">
            <a:spLocks noGrp="1"/>
          </p:cNvSpPr>
          <p:nvPr>
            <p:ph type="subTitle" idx="5"/>
          </p:nvPr>
        </p:nvSpPr>
        <p:spPr>
          <a:xfrm>
            <a:off x="4648198" y="2926100"/>
            <a:ext cx="16932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7" name="Google Shape;1077;p40"/>
          <p:cNvSpPr txBox="1">
            <a:spLocks noGrp="1"/>
          </p:cNvSpPr>
          <p:nvPr>
            <p:ph type="subTitle" idx="6"/>
          </p:nvPr>
        </p:nvSpPr>
        <p:spPr>
          <a:xfrm>
            <a:off x="4648198" y="3317501"/>
            <a:ext cx="1693200" cy="9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8" name="Google Shape;1078;p40"/>
          <p:cNvSpPr txBox="1">
            <a:spLocks noGrp="1"/>
          </p:cNvSpPr>
          <p:nvPr>
            <p:ph type="subTitle" idx="7"/>
          </p:nvPr>
        </p:nvSpPr>
        <p:spPr>
          <a:xfrm>
            <a:off x="6493800" y="2926100"/>
            <a:ext cx="16932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9" name="Google Shape;1079;p40"/>
          <p:cNvSpPr txBox="1">
            <a:spLocks noGrp="1"/>
          </p:cNvSpPr>
          <p:nvPr>
            <p:ph type="subTitle" idx="8"/>
          </p:nvPr>
        </p:nvSpPr>
        <p:spPr>
          <a:xfrm>
            <a:off x="6493800" y="3317501"/>
            <a:ext cx="1693200" cy="9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six columns">
  <p:cSld name="CUSTOM_29">
    <p:spTree>
      <p:nvGrpSpPr>
        <p:cNvPr id="1" name="Shape 1080"/>
        <p:cNvGrpSpPr/>
        <p:nvPr/>
      </p:nvGrpSpPr>
      <p:grpSpPr>
        <a:xfrm>
          <a:off x="0" y="0"/>
          <a:ext cx="0" cy="0"/>
          <a:chOff x="0" y="0"/>
          <a:chExt cx="0" cy="0"/>
        </a:xfrm>
      </p:grpSpPr>
      <p:sp>
        <p:nvSpPr>
          <p:cNvPr id="1081" name="Google Shape;1081;p41"/>
          <p:cNvSpPr/>
          <p:nvPr/>
        </p:nvSpPr>
        <p:spPr>
          <a:xfrm>
            <a:off x="4487750" y="727477"/>
            <a:ext cx="6559985" cy="523628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rot="5400000">
            <a:off x="-2563625" y="11259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rot="-7977677">
            <a:off x="635395" y="-298381"/>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85" name="Google Shape;1085;p41"/>
          <p:cNvSpPr txBox="1">
            <a:spLocks noGrp="1"/>
          </p:cNvSpPr>
          <p:nvPr>
            <p:ph type="subTitle" idx="1"/>
          </p:nvPr>
        </p:nvSpPr>
        <p:spPr>
          <a:xfrm>
            <a:off x="10942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6" name="Google Shape;1086;p41"/>
          <p:cNvSpPr txBox="1">
            <a:spLocks noGrp="1"/>
          </p:cNvSpPr>
          <p:nvPr>
            <p:ph type="subTitle" idx="2"/>
          </p:nvPr>
        </p:nvSpPr>
        <p:spPr>
          <a:xfrm>
            <a:off x="348810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7" name="Google Shape;1087;p41"/>
          <p:cNvSpPr txBox="1">
            <a:spLocks noGrp="1"/>
          </p:cNvSpPr>
          <p:nvPr>
            <p:ph type="subTitle" idx="3"/>
          </p:nvPr>
        </p:nvSpPr>
        <p:spPr>
          <a:xfrm>
            <a:off x="10942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88" name="Google Shape;1088;p41"/>
          <p:cNvSpPr txBox="1">
            <a:spLocks noGrp="1"/>
          </p:cNvSpPr>
          <p:nvPr>
            <p:ph type="subTitle" idx="4"/>
          </p:nvPr>
        </p:nvSpPr>
        <p:spPr>
          <a:xfrm>
            <a:off x="348810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89" name="Google Shape;1089;p41"/>
          <p:cNvSpPr txBox="1">
            <a:spLocks noGrp="1"/>
          </p:cNvSpPr>
          <p:nvPr>
            <p:ph type="subTitle" idx="5"/>
          </p:nvPr>
        </p:nvSpPr>
        <p:spPr>
          <a:xfrm>
            <a:off x="58819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0" name="Google Shape;1090;p41"/>
          <p:cNvSpPr txBox="1">
            <a:spLocks noGrp="1"/>
          </p:cNvSpPr>
          <p:nvPr>
            <p:ph type="subTitle" idx="6"/>
          </p:nvPr>
        </p:nvSpPr>
        <p:spPr>
          <a:xfrm>
            <a:off x="58819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1" name="Google Shape;1091;p41"/>
          <p:cNvSpPr txBox="1">
            <a:spLocks noGrp="1"/>
          </p:cNvSpPr>
          <p:nvPr>
            <p:ph type="subTitle" idx="7"/>
          </p:nvPr>
        </p:nvSpPr>
        <p:spPr>
          <a:xfrm>
            <a:off x="10942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2" name="Google Shape;1092;p41"/>
          <p:cNvSpPr txBox="1">
            <a:spLocks noGrp="1"/>
          </p:cNvSpPr>
          <p:nvPr>
            <p:ph type="subTitle" idx="8"/>
          </p:nvPr>
        </p:nvSpPr>
        <p:spPr>
          <a:xfrm>
            <a:off x="348810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3" name="Google Shape;1093;p41"/>
          <p:cNvSpPr txBox="1">
            <a:spLocks noGrp="1"/>
          </p:cNvSpPr>
          <p:nvPr>
            <p:ph type="subTitle" idx="9"/>
          </p:nvPr>
        </p:nvSpPr>
        <p:spPr>
          <a:xfrm>
            <a:off x="10942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4" name="Google Shape;1094;p41"/>
          <p:cNvSpPr txBox="1">
            <a:spLocks noGrp="1"/>
          </p:cNvSpPr>
          <p:nvPr>
            <p:ph type="subTitle" idx="13"/>
          </p:nvPr>
        </p:nvSpPr>
        <p:spPr>
          <a:xfrm>
            <a:off x="348810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5" name="Google Shape;1095;p41"/>
          <p:cNvSpPr txBox="1">
            <a:spLocks noGrp="1"/>
          </p:cNvSpPr>
          <p:nvPr>
            <p:ph type="subTitle" idx="14"/>
          </p:nvPr>
        </p:nvSpPr>
        <p:spPr>
          <a:xfrm>
            <a:off x="58819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6" name="Google Shape;1096;p41"/>
          <p:cNvSpPr txBox="1">
            <a:spLocks noGrp="1"/>
          </p:cNvSpPr>
          <p:nvPr>
            <p:ph type="subTitle" idx="15"/>
          </p:nvPr>
        </p:nvSpPr>
        <p:spPr>
          <a:xfrm>
            <a:off x="58819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1">
  <p:cSld name="CUSTOM_41">
    <p:spTree>
      <p:nvGrpSpPr>
        <p:cNvPr id="1" name="Shape 1097"/>
        <p:cNvGrpSpPr/>
        <p:nvPr/>
      </p:nvGrpSpPr>
      <p:grpSpPr>
        <a:xfrm>
          <a:off x="0" y="0"/>
          <a:ext cx="0" cy="0"/>
          <a:chOff x="0" y="0"/>
          <a:chExt cx="0" cy="0"/>
        </a:xfrm>
      </p:grpSpPr>
      <p:grpSp>
        <p:nvGrpSpPr>
          <p:cNvPr id="1098" name="Google Shape;1098;p42"/>
          <p:cNvGrpSpPr/>
          <p:nvPr/>
        </p:nvGrpSpPr>
        <p:grpSpPr>
          <a:xfrm>
            <a:off x="477170" y="-1413885"/>
            <a:ext cx="2304462" cy="2293869"/>
            <a:chOff x="2414491" y="671177"/>
            <a:chExt cx="1830972" cy="1822411"/>
          </a:xfrm>
        </p:grpSpPr>
        <p:sp>
          <p:nvSpPr>
            <p:cNvPr id="1099" name="Google Shape;1099;p42"/>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2"/>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2"/>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2"/>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2"/>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2"/>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2"/>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2"/>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2"/>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2"/>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2"/>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2"/>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2"/>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2"/>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2"/>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42"/>
          <p:cNvSpPr/>
          <p:nvPr/>
        </p:nvSpPr>
        <p:spPr>
          <a:xfrm rot="5400000">
            <a:off x="6618731" y="3095207"/>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5" name="Google Shape;1135;p42"/>
          <p:cNvSpPr txBox="1">
            <a:spLocks noGrp="1"/>
          </p:cNvSpPr>
          <p:nvPr>
            <p:ph type="subTitle" idx="1"/>
          </p:nvPr>
        </p:nvSpPr>
        <p:spPr>
          <a:xfrm>
            <a:off x="1741200" y="1337775"/>
            <a:ext cx="2167800" cy="378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6" name="Google Shape;1136;p42"/>
          <p:cNvSpPr txBox="1">
            <a:spLocks noGrp="1"/>
          </p:cNvSpPr>
          <p:nvPr>
            <p:ph type="subTitle" idx="2"/>
          </p:nvPr>
        </p:nvSpPr>
        <p:spPr>
          <a:xfrm>
            <a:off x="1741200" y="1729188"/>
            <a:ext cx="216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7" name="Google Shape;1137;p42"/>
          <p:cNvSpPr txBox="1">
            <a:spLocks noGrp="1"/>
          </p:cNvSpPr>
          <p:nvPr>
            <p:ph type="subTitle" idx="3"/>
          </p:nvPr>
        </p:nvSpPr>
        <p:spPr>
          <a:xfrm>
            <a:off x="1741200" y="2446100"/>
            <a:ext cx="2167800" cy="378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8" name="Google Shape;1138;p42"/>
          <p:cNvSpPr txBox="1">
            <a:spLocks noGrp="1"/>
          </p:cNvSpPr>
          <p:nvPr>
            <p:ph type="subTitle" idx="4"/>
          </p:nvPr>
        </p:nvSpPr>
        <p:spPr>
          <a:xfrm>
            <a:off x="1741200" y="2837638"/>
            <a:ext cx="216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9" name="Google Shape;1139;p42"/>
          <p:cNvSpPr txBox="1">
            <a:spLocks noGrp="1"/>
          </p:cNvSpPr>
          <p:nvPr>
            <p:ph type="subTitle" idx="5"/>
          </p:nvPr>
        </p:nvSpPr>
        <p:spPr>
          <a:xfrm>
            <a:off x="1741200" y="3554425"/>
            <a:ext cx="2167800" cy="378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0" name="Google Shape;1140;p42"/>
          <p:cNvSpPr txBox="1">
            <a:spLocks noGrp="1"/>
          </p:cNvSpPr>
          <p:nvPr>
            <p:ph type="subTitle" idx="6"/>
          </p:nvPr>
        </p:nvSpPr>
        <p:spPr>
          <a:xfrm>
            <a:off x="1741200" y="3945963"/>
            <a:ext cx="216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1" name="Google Shape;1141;p42"/>
          <p:cNvSpPr txBox="1">
            <a:spLocks noGrp="1"/>
          </p:cNvSpPr>
          <p:nvPr>
            <p:ph type="subTitle" idx="7"/>
          </p:nvPr>
        </p:nvSpPr>
        <p:spPr>
          <a:xfrm>
            <a:off x="5237775" y="1337775"/>
            <a:ext cx="2167800" cy="3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2" name="Google Shape;1142;p42"/>
          <p:cNvSpPr txBox="1">
            <a:spLocks noGrp="1"/>
          </p:cNvSpPr>
          <p:nvPr>
            <p:ph type="subTitle" idx="8"/>
          </p:nvPr>
        </p:nvSpPr>
        <p:spPr>
          <a:xfrm>
            <a:off x="5237775" y="1729188"/>
            <a:ext cx="21678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3" name="Google Shape;1143;p42"/>
          <p:cNvSpPr txBox="1">
            <a:spLocks noGrp="1"/>
          </p:cNvSpPr>
          <p:nvPr>
            <p:ph type="subTitle" idx="9"/>
          </p:nvPr>
        </p:nvSpPr>
        <p:spPr>
          <a:xfrm>
            <a:off x="5237775" y="2446100"/>
            <a:ext cx="2167800" cy="3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4" name="Google Shape;1144;p42"/>
          <p:cNvSpPr txBox="1">
            <a:spLocks noGrp="1"/>
          </p:cNvSpPr>
          <p:nvPr>
            <p:ph type="subTitle" idx="13"/>
          </p:nvPr>
        </p:nvSpPr>
        <p:spPr>
          <a:xfrm>
            <a:off x="5237775" y="2837638"/>
            <a:ext cx="21678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5" name="Google Shape;1145;p42"/>
          <p:cNvSpPr txBox="1">
            <a:spLocks noGrp="1"/>
          </p:cNvSpPr>
          <p:nvPr>
            <p:ph type="subTitle" idx="14"/>
          </p:nvPr>
        </p:nvSpPr>
        <p:spPr>
          <a:xfrm>
            <a:off x="5237775" y="3554425"/>
            <a:ext cx="2167800" cy="3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6" name="Google Shape;1146;p42"/>
          <p:cNvSpPr txBox="1">
            <a:spLocks noGrp="1"/>
          </p:cNvSpPr>
          <p:nvPr>
            <p:ph type="subTitle" idx="15"/>
          </p:nvPr>
        </p:nvSpPr>
        <p:spPr>
          <a:xfrm>
            <a:off x="5237775" y="3945963"/>
            <a:ext cx="21678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147"/>
        <p:cNvGrpSpPr/>
        <p:nvPr/>
      </p:nvGrpSpPr>
      <p:grpSpPr>
        <a:xfrm>
          <a:off x="0" y="0"/>
          <a:ext cx="0" cy="0"/>
          <a:chOff x="0" y="0"/>
          <a:chExt cx="0" cy="0"/>
        </a:xfrm>
      </p:grpSpPr>
      <p:sp>
        <p:nvSpPr>
          <p:cNvPr id="1148" name="Google Shape;1148;p43"/>
          <p:cNvSpPr/>
          <p:nvPr/>
        </p:nvSpPr>
        <p:spPr>
          <a:xfrm rot="-8234214" flipH="1">
            <a:off x="6462164" y="-167221"/>
            <a:ext cx="4162685" cy="256099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3"/>
          <p:cNvSpPr/>
          <p:nvPr/>
        </p:nvSpPr>
        <p:spPr>
          <a:xfrm rot="672094">
            <a:off x="-1833836" y="184976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3"/>
          <p:cNvSpPr/>
          <p:nvPr/>
        </p:nvSpPr>
        <p:spPr>
          <a:xfrm>
            <a:off x="8042975" y="3533675"/>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1152"/>
        <p:cNvGrpSpPr/>
        <p:nvPr/>
      </p:nvGrpSpPr>
      <p:grpSpPr>
        <a:xfrm>
          <a:off x="0" y="0"/>
          <a:ext cx="0" cy="0"/>
          <a:chOff x="0" y="0"/>
          <a:chExt cx="0" cy="0"/>
        </a:xfrm>
      </p:grpSpPr>
      <p:sp>
        <p:nvSpPr>
          <p:cNvPr id="1153" name="Google Shape;1153;p44"/>
          <p:cNvSpPr/>
          <p:nvPr/>
        </p:nvSpPr>
        <p:spPr>
          <a:xfrm rot="-2505069" flipH="1">
            <a:off x="6267646" y="1159768"/>
            <a:ext cx="4436783" cy="371422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4"/>
          <p:cNvSpPr/>
          <p:nvPr/>
        </p:nvSpPr>
        <p:spPr>
          <a:xfrm rot="3781174">
            <a:off x="-1644519" y="1806437"/>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5" name="Google Shape;1155;p44"/>
          <p:cNvGrpSpPr/>
          <p:nvPr/>
        </p:nvGrpSpPr>
        <p:grpSpPr>
          <a:xfrm rot="10800000" flipH="1">
            <a:off x="566191" y="1712532"/>
            <a:ext cx="1696762" cy="1688828"/>
            <a:chOff x="2414491" y="671177"/>
            <a:chExt cx="1830972" cy="1822411"/>
          </a:xfrm>
        </p:grpSpPr>
        <p:sp>
          <p:nvSpPr>
            <p:cNvPr id="1156" name="Google Shape;1156;p4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4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1191"/>
        <p:cNvGrpSpPr/>
        <p:nvPr/>
      </p:nvGrpSpPr>
      <p:grpSpPr>
        <a:xfrm>
          <a:off x="0" y="0"/>
          <a:ext cx="0" cy="0"/>
          <a:chOff x="0" y="0"/>
          <a:chExt cx="0" cy="0"/>
        </a:xfrm>
      </p:grpSpPr>
      <p:sp>
        <p:nvSpPr>
          <p:cNvPr id="1192" name="Google Shape;1192;p45"/>
          <p:cNvSpPr/>
          <p:nvPr/>
        </p:nvSpPr>
        <p:spPr>
          <a:xfrm rot="5400000">
            <a:off x="-897085" y="455393"/>
            <a:ext cx="4906632" cy="446959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rot="4271990">
            <a:off x="6861805" y="3034227"/>
            <a:ext cx="3403945" cy="338983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7014776" y="357427"/>
            <a:ext cx="801658" cy="70709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4">
  <p:cSld name="CUSTOM_15">
    <p:spTree>
      <p:nvGrpSpPr>
        <p:cNvPr id="1" name="Shape 1196"/>
        <p:cNvGrpSpPr/>
        <p:nvPr/>
      </p:nvGrpSpPr>
      <p:grpSpPr>
        <a:xfrm>
          <a:off x="0" y="0"/>
          <a:ext cx="0" cy="0"/>
          <a:chOff x="0" y="0"/>
          <a:chExt cx="0" cy="0"/>
        </a:xfrm>
      </p:grpSpPr>
      <p:sp>
        <p:nvSpPr>
          <p:cNvPr id="1197" name="Google Shape;1197;p46"/>
          <p:cNvSpPr/>
          <p:nvPr/>
        </p:nvSpPr>
        <p:spPr>
          <a:xfrm rot="8100090">
            <a:off x="-1277624" y="-498533"/>
            <a:ext cx="4047120" cy="24899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rot="-2262480" flipH="1">
            <a:off x="5470609" y="3669962"/>
            <a:ext cx="4913469" cy="302290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0" name="Google Shape;1200;p46"/>
          <p:cNvSpPr/>
          <p:nvPr/>
        </p:nvSpPr>
        <p:spPr>
          <a:xfrm rot="-7977666">
            <a:off x="7581866" y="92418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1201"/>
        <p:cNvGrpSpPr/>
        <p:nvPr/>
      </p:nvGrpSpPr>
      <p:grpSpPr>
        <a:xfrm>
          <a:off x="0" y="0"/>
          <a:ext cx="0" cy="0"/>
          <a:chOff x="0" y="0"/>
          <a:chExt cx="0" cy="0"/>
        </a:xfrm>
      </p:grpSpPr>
      <p:sp>
        <p:nvSpPr>
          <p:cNvPr id="1202" name="Google Shape;1202;p47"/>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7"/>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7"/>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6">
  <p:cSld name="CUSTOM_18">
    <p:spTree>
      <p:nvGrpSpPr>
        <p:cNvPr id="1" name="Shape 1206"/>
        <p:cNvGrpSpPr/>
        <p:nvPr/>
      </p:nvGrpSpPr>
      <p:grpSpPr>
        <a:xfrm>
          <a:off x="0" y="0"/>
          <a:ext cx="0" cy="0"/>
          <a:chOff x="0" y="0"/>
          <a:chExt cx="0" cy="0"/>
        </a:xfrm>
      </p:grpSpPr>
      <p:sp>
        <p:nvSpPr>
          <p:cNvPr id="1207" name="Google Shape;1207;p48"/>
          <p:cNvSpPr/>
          <p:nvPr/>
        </p:nvSpPr>
        <p:spPr>
          <a:xfrm rot="912733" flipH="1">
            <a:off x="-1572654" y="597947"/>
            <a:ext cx="3253667" cy="548082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rot="-482288">
            <a:off x="6784912" y="-733687"/>
            <a:ext cx="3654738" cy="363958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rot="3320924">
            <a:off x="8443534" y="3822428"/>
            <a:ext cx="1269688" cy="165823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1211"/>
        <p:cNvGrpSpPr/>
        <p:nvPr/>
      </p:nvGrpSpPr>
      <p:grpSpPr>
        <a:xfrm>
          <a:off x="0" y="0"/>
          <a:ext cx="0" cy="0"/>
          <a:chOff x="0" y="0"/>
          <a:chExt cx="0" cy="0"/>
        </a:xfrm>
      </p:grpSpPr>
      <p:sp>
        <p:nvSpPr>
          <p:cNvPr id="1212" name="Google Shape;1212;p49"/>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rot="-7977683">
            <a:off x="6790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8">
  <p:cSld name="CUSTOM_21">
    <p:spTree>
      <p:nvGrpSpPr>
        <p:cNvPr id="1" name="Shape 1216"/>
        <p:cNvGrpSpPr/>
        <p:nvPr/>
      </p:nvGrpSpPr>
      <p:grpSpPr>
        <a:xfrm>
          <a:off x="0" y="0"/>
          <a:ext cx="0" cy="0"/>
          <a:chOff x="0" y="0"/>
          <a:chExt cx="0" cy="0"/>
        </a:xfrm>
      </p:grpSpPr>
      <p:sp>
        <p:nvSpPr>
          <p:cNvPr id="1217" name="Google Shape;1217;p50"/>
          <p:cNvSpPr/>
          <p:nvPr/>
        </p:nvSpPr>
        <p:spPr>
          <a:xfrm rot="-5400000" flipH="1">
            <a:off x="5697375" y="6311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1219" name="Google Shape;1219;p50"/>
          <p:cNvGrpSpPr/>
          <p:nvPr/>
        </p:nvGrpSpPr>
        <p:grpSpPr>
          <a:xfrm rot="10800000" flipH="1">
            <a:off x="-776141" y="2015093"/>
            <a:ext cx="2087674" cy="2077913"/>
            <a:chOff x="2414491" y="671177"/>
            <a:chExt cx="1830972" cy="1822411"/>
          </a:xfrm>
        </p:grpSpPr>
        <p:sp>
          <p:nvSpPr>
            <p:cNvPr id="1220" name="Google Shape;1220;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6"/>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9">
  <p:cSld name="CUSTOM_49">
    <p:spTree>
      <p:nvGrpSpPr>
        <p:cNvPr id="1" name="Shape 1254"/>
        <p:cNvGrpSpPr/>
        <p:nvPr/>
      </p:nvGrpSpPr>
      <p:grpSpPr>
        <a:xfrm>
          <a:off x="0" y="0"/>
          <a:ext cx="0" cy="0"/>
          <a:chOff x="0" y="0"/>
          <a:chExt cx="0" cy="0"/>
        </a:xfrm>
      </p:grpSpPr>
      <p:sp>
        <p:nvSpPr>
          <p:cNvPr id="1255" name="Google Shape;1255;p5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56" name="Google Shape;1256;p51"/>
          <p:cNvSpPr/>
          <p:nvPr/>
        </p:nvSpPr>
        <p:spPr>
          <a:xfrm>
            <a:off x="-419100" y="4163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1"/>
          <p:cNvSpPr/>
          <p:nvPr/>
        </p:nvSpPr>
        <p:spPr>
          <a:xfrm rot="4132171">
            <a:off x="6908594" y="2764384"/>
            <a:ext cx="3403944" cy="338983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10">
  <p:cSld name="CUSTOM_50">
    <p:spTree>
      <p:nvGrpSpPr>
        <p:cNvPr id="1" name="Shape 1258"/>
        <p:cNvGrpSpPr/>
        <p:nvPr/>
      </p:nvGrpSpPr>
      <p:grpSpPr>
        <a:xfrm>
          <a:off x="0" y="0"/>
          <a:ext cx="0" cy="0"/>
          <a:chOff x="0" y="0"/>
          <a:chExt cx="0" cy="0"/>
        </a:xfrm>
      </p:grpSpPr>
      <p:sp>
        <p:nvSpPr>
          <p:cNvPr id="1259" name="Google Shape;1259;p52"/>
          <p:cNvSpPr/>
          <p:nvPr/>
        </p:nvSpPr>
        <p:spPr>
          <a:xfrm rot="5400000">
            <a:off x="-2348450" y="75713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11">
  <p:cSld name="CUSTOM_51">
    <p:spTree>
      <p:nvGrpSpPr>
        <p:cNvPr id="1" name="Shape 1261"/>
        <p:cNvGrpSpPr/>
        <p:nvPr/>
      </p:nvGrpSpPr>
      <p:grpSpPr>
        <a:xfrm>
          <a:off x="0" y="0"/>
          <a:ext cx="0" cy="0"/>
          <a:chOff x="0" y="0"/>
          <a:chExt cx="0" cy="0"/>
        </a:xfrm>
      </p:grpSpPr>
      <p:sp>
        <p:nvSpPr>
          <p:cNvPr id="1262" name="Google Shape;1262;p53"/>
          <p:cNvSpPr/>
          <p:nvPr/>
        </p:nvSpPr>
        <p:spPr>
          <a:xfrm rot="5400000">
            <a:off x="-1338897" y="14349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3"/>
          <p:cNvSpPr/>
          <p:nvPr/>
        </p:nvSpPr>
        <p:spPr>
          <a:xfrm>
            <a:off x="8115850" y="224478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12">
  <p:cSld name="CUSTOM_52">
    <p:spTree>
      <p:nvGrpSpPr>
        <p:cNvPr id="1" name="Shape 1265"/>
        <p:cNvGrpSpPr/>
        <p:nvPr/>
      </p:nvGrpSpPr>
      <p:grpSpPr>
        <a:xfrm>
          <a:off x="0" y="0"/>
          <a:ext cx="0" cy="0"/>
          <a:chOff x="0" y="0"/>
          <a:chExt cx="0" cy="0"/>
        </a:xfrm>
      </p:grpSpPr>
      <p:sp>
        <p:nvSpPr>
          <p:cNvPr id="1266" name="Google Shape;1266;p5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67" name="Google Shape;1267;p54"/>
          <p:cNvSpPr/>
          <p:nvPr/>
        </p:nvSpPr>
        <p:spPr>
          <a:xfrm rot="3000392">
            <a:off x="-2523829" y="1793396"/>
            <a:ext cx="4913563" cy="302295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13 ">
  <p:cSld name="CUSTOM_53">
    <p:spTree>
      <p:nvGrpSpPr>
        <p:cNvPr id="1" name="Shape 1268"/>
        <p:cNvGrpSpPr/>
        <p:nvPr/>
      </p:nvGrpSpPr>
      <p:grpSpPr>
        <a:xfrm>
          <a:off x="0" y="0"/>
          <a:ext cx="0" cy="0"/>
          <a:chOff x="0" y="0"/>
          <a:chExt cx="0" cy="0"/>
        </a:xfrm>
      </p:grpSpPr>
      <p:sp>
        <p:nvSpPr>
          <p:cNvPr id="1269" name="Google Shape;1269;p55"/>
          <p:cNvSpPr/>
          <p:nvPr/>
        </p:nvSpPr>
        <p:spPr>
          <a:xfrm rot="3000392">
            <a:off x="-2511879" y="337446"/>
            <a:ext cx="4913563" cy="302295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5"/>
          <p:cNvSpPr/>
          <p:nvPr/>
        </p:nvSpPr>
        <p:spPr>
          <a:xfrm rot="4132171">
            <a:off x="6908594" y="2764384"/>
            <a:ext cx="3403944" cy="338983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14">
  <p:cSld name="CUSTOM_54">
    <p:spTree>
      <p:nvGrpSpPr>
        <p:cNvPr id="1" name="Shape 1272"/>
        <p:cNvGrpSpPr/>
        <p:nvPr/>
      </p:nvGrpSpPr>
      <p:grpSpPr>
        <a:xfrm>
          <a:off x="0" y="0"/>
          <a:ext cx="0" cy="0"/>
          <a:chOff x="0" y="0"/>
          <a:chExt cx="0" cy="0"/>
        </a:xfrm>
      </p:grpSpPr>
      <p:sp>
        <p:nvSpPr>
          <p:cNvPr id="1273" name="Google Shape;1273;p56"/>
          <p:cNvSpPr/>
          <p:nvPr/>
        </p:nvSpPr>
        <p:spPr>
          <a:xfrm rot="-2075300" flipH="1">
            <a:off x="6536189" y="2792426"/>
            <a:ext cx="4162683" cy="2560996"/>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6"/>
          <p:cNvSpPr/>
          <p:nvPr/>
        </p:nvSpPr>
        <p:spPr>
          <a:xfrm rot="672094">
            <a:off x="-2943686" y="-119412"/>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1276"/>
        <p:cNvGrpSpPr/>
        <p:nvPr/>
      </p:nvGrpSpPr>
      <p:grpSpPr>
        <a:xfrm>
          <a:off x="0" y="0"/>
          <a:ext cx="0" cy="0"/>
          <a:chOff x="0" y="0"/>
          <a:chExt cx="0" cy="0"/>
        </a:xfrm>
      </p:grpSpPr>
      <p:sp>
        <p:nvSpPr>
          <p:cNvPr id="1277" name="Google Shape;1277;p57"/>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7"/>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7"/>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57"/>
          <p:cNvGrpSpPr/>
          <p:nvPr/>
        </p:nvGrpSpPr>
        <p:grpSpPr>
          <a:xfrm rot="10800000" flipH="1">
            <a:off x="955516" y="2266845"/>
            <a:ext cx="1696762" cy="1688828"/>
            <a:chOff x="2414491" y="671177"/>
            <a:chExt cx="1830972" cy="1822411"/>
          </a:xfrm>
        </p:grpSpPr>
        <p:sp>
          <p:nvSpPr>
            <p:cNvPr id="1281" name="Google Shape;1281;p5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5" name="Google Shape;1315;p57"/>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17" name="Google Shape;1317;p5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1318"/>
        <p:cNvGrpSpPr/>
        <p:nvPr/>
      </p:nvGrpSpPr>
      <p:grpSpPr>
        <a:xfrm>
          <a:off x="0" y="0"/>
          <a:ext cx="0" cy="0"/>
          <a:chOff x="0" y="0"/>
          <a:chExt cx="0" cy="0"/>
        </a:xfrm>
      </p:grpSpPr>
      <p:sp>
        <p:nvSpPr>
          <p:cNvPr id="1319" name="Google Shape;1319;p58"/>
          <p:cNvSpPr/>
          <p:nvPr/>
        </p:nvSpPr>
        <p:spPr>
          <a:xfrm rot="-7977683">
            <a:off x="1484724" y="15164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8"/>
          <p:cNvSpPr/>
          <p:nvPr/>
        </p:nvSpPr>
        <p:spPr>
          <a:xfrm rot="288619" flipH="1">
            <a:off x="-1415244" y="1158707"/>
            <a:ext cx="4829256" cy="494005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8"/>
          <p:cNvSpPr/>
          <p:nvPr/>
        </p:nvSpPr>
        <p:spPr>
          <a:xfrm rot="-8533595">
            <a:off x="7105388" y="-706575"/>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8"/>
          <p:cNvSpPr/>
          <p:nvPr/>
        </p:nvSpPr>
        <p:spPr>
          <a:xfrm>
            <a:off x="6970750" y="2154714"/>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3" name="Google Shape;1323;p58"/>
          <p:cNvGrpSpPr/>
          <p:nvPr/>
        </p:nvGrpSpPr>
        <p:grpSpPr>
          <a:xfrm>
            <a:off x="6247704" y="2777002"/>
            <a:ext cx="1830972" cy="1822411"/>
            <a:chOff x="2414491" y="671177"/>
            <a:chExt cx="1830972" cy="1822411"/>
          </a:xfrm>
        </p:grpSpPr>
        <p:sp>
          <p:nvSpPr>
            <p:cNvPr id="1324" name="Google Shape;1324;p5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8" name="Google Shape;1358;p58">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59" name="Google Shape;1359;p5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3">
  <p:cSld name="CUSTOM_13">
    <p:spTree>
      <p:nvGrpSpPr>
        <p:cNvPr id="1" name="Shape 1360"/>
        <p:cNvGrpSpPr/>
        <p:nvPr/>
      </p:nvGrpSpPr>
      <p:grpSpPr>
        <a:xfrm>
          <a:off x="0" y="0"/>
          <a:ext cx="0" cy="0"/>
          <a:chOff x="0" y="0"/>
          <a:chExt cx="0" cy="0"/>
        </a:xfrm>
      </p:grpSpPr>
      <p:sp>
        <p:nvSpPr>
          <p:cNvPr id="1361" name="Google Shape;1361;p59"/>
          <p:cNvSpPr/>
          <p:nvPr/>
        </p:nvSpPr>
        <p:spPr>
          <a:xfrm rot="-5716269">
            <a:off x="3090772" y="121523"/>
            <a:ext cx="3242308" cy="5108995"/>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59"/>
          <p:cNvGrpSpPr/>
          <p:nvPr/>
        </p:nvGrpSpPr>
        <p:grpSpPr>
          <a:xfrm flipH="1">
            <a:off x="6918862" y="-84862"/>
            <a:ext cx="2277317" cy="5304377"/>
            <a:chOff x="224725" y="566950"/>
            <a:chExt cx="1850875" cy="4311100"/>
          </a:xfrm>
        </p:grpSpPr>
        <p:sp>
          <p:nvSpPr>
            <p:cNvPr id="1363" name="Google Shape;1363;p5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7" name="Google Shape;1387;p59">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8" name="Google Shape;1388;p59"/>
          <p:cNvSpPr txBox="1">
            <a:spLocks noGrp="1"/>
          </p:cNvSpPr>
          <p:nvPr>
            <p:ph type="title" idx="2" hasCustomPrompt="1"/>
          </p:nvPr>
        </p:nvSpPr>
        <p:spPr>
          <a:xfrm>
            <a:off x="2020824" y="91845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89" name="Google Shape;1389;p59"/>
          <p:cNvSpPr/>
          <p:nvPr/>
        </p:nvSpPr>
        <p:spPr>
          <a:xfrm flipH="1">
            <a:off x="6154471" y="760963"/>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9"/>
          <p:cNvSpPr/>
          <p:nvPr/>
        </p:nvSpPr>
        <p:spPr>
          <a:xfrm flipH="1">
            <a:off x="736534" y="1655532"/>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1" name="Google Shape;1391;p59"/>
          <p:cNvGrpSpPr/>
          <p:nvPr/>
        </p:nvGrpSpPr>
        <p:grpSpPr>
          <a:xfrm flipH="1">
            <a:off x="101505" y="2363121"/>
            <a:ext cx="1696762" cy="1688828"/>
            <a:chOff x="2414491" y="671177"/>
            <a:chExt cx="1830972" cy="1822411"/>
          </a:xfrm>
        </p:grpSpPr>
        <p:sp>
          <p:nvSpPr>
            <p:cNvPr id="1392" name="Google Shape;1392;p59"/>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9"/>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9"/>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9"/>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9"/>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9"/>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9"/>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9"/>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9"/>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9"/>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9"/>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9"/>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9"/>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9"/>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9"/>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9"/>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9"/>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9"/>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9"/>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9"/>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9"/>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9"/>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9"/>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9"/>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9"/>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9"/>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9"/>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9"/>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9"/>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9"/>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9"/>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9"/>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9"/>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9"/>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header 4">
  <p:cSld name="CUSTOM_17">
    <p:spTree>
      <p:nvGrpSpPr>
        <p:cNvPr id="1" name="Shape 1426"/>
        <p:cNvGrpSpPr/>
        <p:nvPr/>
      </p:nvGrpSpPr>
      <p:grpSpPr>
        <a:xfrm>
          <a:off x="0" y="0"/>
          <a:ext cx="0" cy="0"/>
          <a:chOff x="0" y="0"/>
          <a:chExt cx="0" cy="0"/>
        </a:xfrm>
      </p:grpSpPr>
      <p:sp>
        <p:nvSpPr>
          <p:cNvPr id="1427" name="Google Shape;1427;p60"/>
          <p:cNvSpPr/>
          <p:nvPr/>
        </p:nvSpPr>
        <p:spPr>
          <a:xfrm>
            <a:off x="6379125" y="3295174"/>
            <a:ext cx="1436700" cy="143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0"/>
          <p:cNvSpPr/>
          <p:nvPr/>
        </p:nvSpPr>
        <p:spPr>
          <a:xfrm rot="3781224">
            <a:off x="-1829431" y="2502688"/>
            <a:ext cx="6147391" cy="378204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0"/>
          <p:cNvSpPr/>
          <p:nvPr/>
        </p:nvSpPr>
        <p:spPr>
          <a:xfrm rot="-1693254" flipH="1">
            <a:off x="7048898" y="1570932"/>
            <a:ext cx="2436429" cy="415397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0">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1" name="Google Shape;1431;p60"/>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432" name="Google Shape;1432;p60"/>
          <p:cNvGrpSpPr/>
          <p:nvPr/>
        </p:nvGrpSpPr>
        <p:grpSpPr>
          <a:xfrm rot="10800000" flipH="1">
            <a:off x="815666" y="1235970"/>
            <a:ext cx="1696762" cy="1688828"/>
            <a:chOff x="2414491" y="671177"/>
            <a:chExt cx="1830972" cy="1822411"/>
          </a:xfrm>
        </p:grpSpPr>
        <p:sp>
          <p:nvSpPr>
            <p:cNvPr id="1433" name="Google Shape;1433;p6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3" name="Google Shape;113;p7"/>
          <p:cNvGrpSpPr/>
          <p:nvPr/>
        </p:nvGrpSpPr>
        <p:grpSpPr>
          <a:xfrm>
            <a:off x="8039875" y="1772525"/>
            <a:ext cx="2052600" cy="2052600"/>
            <a:chOff x="-1185375" y="1414000"/>
            <a:chExt cx="2052600" cy="2052600"/>
          </a:xfrm>
        </p:grpSpPr>
        <p:sp>
          <p:nvSpPr>
            <p:cNvPr id="114" name="Google Shape;114;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1467"/>
        <p:cNvGrpSpPr/>
        <p:nvPr/>
      </p:nvGrpSpPr>
      <p:grpSpPr>
        <a:xfrm>
          <a:off x="0" y="0"/>
          <a:ext cx="0" cy="0"/>
          <a:chOff x="0" y="0"/>
          <a:chExt cx="0" cy="0"/>
        </a:xfrm>
      </p:grpSpPr>
      <p:sp>
        <p:nvSpPr>
          <p:cNvPr id="1468" name="Google Shape;1468;p61"/>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1"/>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1"/>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1" name="Google Shape;1471;p61"/>
          <p:cNvGrpSpPr/>
          <p:nvPr/>
        </p:nvGrpSpPr>
        <p:grpSpPr>
          <a:xfrm rot="10800000">
            <a:off x="1381161" y="1333007"/>
            <a:ext cx="1696762" cy="1688828"/>
            <a:chOff x="2414491" y="671177"/>
            <a:chExt cx="1830972" cy="1822411"/>
          </a:xfrm>
        </p:grpSpPr>
        <p:sp>
          <p:nvSpPr>
            <p:cNvPr id="1472" name="Google Shape;1472;p6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61">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7" name="Google Shape;1507;p61"/>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508"/>
        <p:cNvGrpSpPr/>
        <p:nvPr/>
      </p:nvGrpSpPr>
      <p:grpSpPr>
        <a:xfrm>
          <a:off x="0" y="0"/>
          <a:ext cx="0" cy="0"/>
          <a:chOff x="0" y="0"/>
          <a:chExt cx="0" cy="0"/>
        </a:xfrm>
      </p:grpSpPr>
      <p:sp>
        <p:nvSpPr>
          <p:cNvPr id="1509" name="Google Shape;1509;p62"/>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2"/>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2"/>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2" name="Google Shape;1512;p62"/>
          <p:cNvGrpSpPr/>
          <p:nvPr/>
        </p:nvGrpSpPr>
        <p:grpSpPr>
          <a:xfrm rot="10800000">
            <a:off x="162225" y="2264370"/>
            <a:ext cx="1696762" cy="1688828"/>
            <a:chOff x="2414491" y="671177"/>
            <a:chExt cx="1830972" cy="1822411"/>
          </a:xfrm>
        </p:grpSpPr>
        <p:sp>
          <p:nvSpPr>
            <p:cNvPr id="1513" name="Google Shape;1513;p62"/>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2"/>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2"/>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2"/>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2"/>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2"/>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2"/>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2"/>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2"/>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2"/>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2"/>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2"/>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2"/>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2"/>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2"/>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2"/>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2"/>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2"/>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2"/>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2"/>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2"/>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2"/>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2"/>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2"/>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2"/>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2"/>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2"/>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2"/>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2"/>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2"/>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2"/>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2"/>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2"/>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2"/>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7" name="Google Shape;1547;p62"/>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2"/>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9" name="Google Shape;1549;p62"/>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550" name="Google Shape;1550;p62"/>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lang="en" sz="12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Manjari"/>
                <a:ea typeface="Manjari"/>
                <a:cs typeface="Manjari"/>
                <a:sym typeface="Manjari"/>
              </a:rPr>
              <a:t>, including icons by </a:t>
            </a:r>
            <a:r>
              <a:rPr lang="en" sz="12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Manjari"/>
                <a:ea typeface="Manjari"/>
                <a:cs typeface="Manjari"/>
                <a:sym typeface="Manjari"/>
              </a:rPr>
              <a:t>, infographics &amp; images by </a:t>
            </a:r>
            <a:r>
              <a:rPr lang="en" sz="12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551"/>
        <p:cNvGrpSpPr/>
        <p:nvPr/>
      </p:nvGrpSpPr>
      <p:grpSpPr>
        <a:xfrm>
          <a:off x="0" y="0"/>
          <a:ext cx="0" cy="0"/>
          <a:chOff x="0" y="0"/>
          <a:chExt cx="0" cy="0"/>
        </a:xfrm>
      </p:grpSpPr>
      <p:sp>
        <p:nvSpPr>
          <p:cNvPr id="1552" name="Google Shape;1552;p63"/>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3"/>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4" name="Google Shape;1554;p63"/>
          <p:cNvGrpSpPr/>
          <p:nvPr/>
        </p:nvGrpSpPr>
        <p:grpSpPr>
          <a:xfrm>
            <a:off x="5119018" y="713081"/>
            <a:ext cx="2270935" cy="2260334"/>
            <a:chOff x="6762468" y="1386456"/>
            <a:chExt cx="2270935" cy="2260334"/>
          </a:xfrm>
        </p:grpSpPr>
        <p:sp>
          <p:nvSpPr>
            <p:cNvPr id="1555" name="Google Shape;1555;p6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8" name="Google Shape;1588;p63"/>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589"/>
        <p:cNvGrpSpPr/>
        <p:nvPr/>
      </p:nvGrpSpPr>
      <p:grpSpPr>
        <a:xfrm>
          <a:off x="0" y="0"/>
          <a:ext cx="0" cy="0"/>
          <a:chOff x="0" y="0"/>
          <a:chExt cx="0" cy="0"/>
        </a:xfrm>
      </p:grpSpPr>
      <p:grpSp>
        <p:nvGrpSpPr>
          <p:cNvPr id="1590" name="Google Shape;1590;p64"/>
          <p:cNvGrpSpPr/>
          <p:nvPr/>
        </p:nvGrpSpPr>
        <p:grpSpPr>
          <a:xfrm>
            <a:off x="5" y="-80449"/>
            <a:ext cx="2277317" cy="5304377"/>
            <a:chOff x="224725" y="566950"/>
            <a:chExt cx="1850875" cy="4311100"/>
          </a:xfrm>
        </p:grpSpPr>
        <p:sp>
          <p:nvSpPr>
            <p:cNvPr id="1591" name="Google Shape;1591;p6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5" name="Google Shape;1615;p64"/>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4"/>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4"/>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618"/>
        <p:cNvGrpSpPr/>
        <p:nvPr/>
      </p:nvGrpSpPr>
      <p:grpSpPr>
        <a:xfrm>
          <a:off x="0" y="0"/>
          <a:ext cx="0" cy="0"/>
          <a:chOff x="0" y="0"/>
          <a:chExt cx="0" cy="0"/>
        </a:xfrm>
      </p:grpSpPr>
      <p:grpSp>
        <p:nvGrpSpPr>
          <p:cNvPr id="1619" name="Google Shape;1619;p65"/>
          <p:cNvGrpSpPr/>
          <p:nvPr/>
        </p:nvGrpSpPr>
        <p:grpSpPr>
          <a:xfrm rot="-4412986">
            <a:off x="6233427" y="1978854"/>
            <a:ext cx="2523466" cy="2406919"/>
            <a:chOff x="616550" y="744600"/>
            <a:chExt cx="936200" cy="893025"/>
          </a:xfrm>
        </p:grpSpPr>
        <p:sp>
          <p:nvSpPr>
            <p:cNvPr id="1620" name="Google Shape;1620;p65"/>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5"/>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5"/>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5"/>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5"/>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65"/>
          <p:cNvGrpSpPr/>
          <p:nvPr/>
        </p:nvGrpSpPr>
        <p:grpSpPr>
          <a:xfrm>
            <a:off x="1326404" y="500540"/>
            <a:ext cx="1830972" cy="1822411"/>
            <a:chOff x="2414491" y="671177"/>
            <a:chExt cx="1830972" cy="1822411"/>
          </a:xfrm>
        </p:grpSpPr>
        <p:sp>
          <p:nvSpPr>
            <p:cNvPr id="1626" name="Google Shape;1626;p6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65"/>
          <p:cNvGrpSpPr/>
          <p:nvPr/>
        </p:nvGrpSpPr>
        <p:grpSpPr>
          <a:xfrm rot="-969610">
            <a:off x="6880585" y="2461943"/>
            <a:ext cx="2217391" cy="2896369"/>
            <a:chOff x="6078061" y="1684347"/>
            <a:chExt cx="1743860" cy="2277840"/>
          </a:xfrm>
        </p:grpSpPr>
        <p:sp>
          <p:nvSpPr>
            <p:cNvPr id="1661" name="Google Shape;1661;p65"/>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5"/>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3" name="Google Shape;1663;p65"/>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5"/>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5"/>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666"/>
        <p:cNvGrpSpPr/>
        <p:nvPr/>
      </p:nvGrpSpPr>
      <p:grpSpPr>
        <a:xfrm>
          <a:off x="0" y="0"/>
          <a:ext cx="0" cy="0"/>
          <a:chOff x="0" y="0"/>
          <a:chExt cx="0" cy="0"/>
        </a:xfrm>
      </p:grpSpPr>
      <p:sp>
        <p:nvSpPr>
          <p:cNvPr id="1667" name="Google Shape;1667;p66"/>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6"/>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6"/>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0" name="Google Shape;1670;p66"/>
          <p:cNvGrpSpPr/>
          <p:nvPr/>
        </p:nvGrpSpPr>
        <p:grpSpPr>
          <a:xfrm rot="-3861937">
            <a:off x="6523183" y="1380139"/>
            <a:ext cx="2023570" cy="3313878"/>
            <a:chOff x="5754175" y="3922575"/>
            <a:chExt cx="682400" cy="1117525"/>
          </a:xfrm>
        </p:grpSpPr>
        <p:sp>
          <p:nvSpPr>
            <p:cNvPr id="1671" name="Google Shape;1671;p66"/>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6"/>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6"/>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6"/>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ackground 4">
  <p:cSld name="CUSTOM_39">
    <p:spTree>
      <p:nvGrpSpPr>
        <p:cNvPr id="1" name="Shape 1675"/>
        <p:cNvGrpSpPr/>
        <p:nvPr/>
      </p:nvGrpSpPr>
      <p:grpSpPr>
        <a:xfrm>
          <a:off x="0" y="0"/>
          <a:ext cx="0" cy="0"/>
          <a:chOff x="0" y="0"/>
          <a:chExt cx="0" cy="0"/>
        </a:xfrm>
      </p:grpSpPr>
      <p:sp>
        <p:nvSpPr>
          <p:cNvPr id="1676" name="Google Shape;1676;p67"/>
          <p:cNvSpPr/>
          <p:nvPr/>
        </p:nvSpPr>
        <p:spPr>
          <a:xfrm rot="10511381">
            <a:off x="-1265831" y="-734711"/>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7"/>
          <p:cNvSpPr/>
          <p:nvPr/>
        </p:nvSpPr>
        <p:spPr>
          <a:xfrm rot="-10501983">
            <a:off x="1509091" y="1907610"/>
            <a:ext cx="1554685" cy="149176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7"/>
          <p:cNvSpPr/>
          <p:nvPr/>
        </p:nvSpPr>
        <p:spPr>
          <a:xfrm rot="-8951944">
            <a:off x="6375575" y="-475064"/>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7"/>
          <p:cNvSpPr/>
          <p:nvPr/>
        </p:nvSpPr>
        <p:spPr>
          <a:xfrm rot="9803796" flipH="1">
            <a:off x="6385819" y="2177042"/>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0" name="Google Shape;1680;p67"/>
          <p:cNvGrpSpPr/>
          <p:nvPr/>
        </p:nvGrpSpPr>
        <p:grpSpPr>
          <a:xfrm rot="10800000" flipH="1">
            <a:off x="2190691" y="1431495"/>
            <a:ext cx="1696762" cy="1688828"/>
            <a:chOff x="2414491" y="671177"/>
            <a:chExt cx="1830972" cy="1822411"/>
          </a:xfrm>
        </p:grpSpPr>
        <p:sp>
          <p:nvSpPr>
            <p:cNvPr id="1681" name="Google Shape;1681;p6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ackground 5 ">
  <p:cSld name="CUSTOM_40">
    <p:spTree>
      <p:nvGrpSpPr>
        <p:cNvPr id="1" name="Shape 1715"/>
        <p:cNvGrpSpPr/>
        <p:nvPr/>
      </p:nvGrpSpPr>
      <p:grpSpPr>
        <a:xfrm>
          <a:off x="0" y="0"/>
          <a:ext cx="0" cy="0"/>
          <a:chOff x="0" y="0"/>
          <a:chExt cx="0" cy="0"/>
        </a:xfrm>
      </p:grpSpPr>
      <p:sp>
        <p:nvSpPr>
          <p:cNvPr id="1716" name="Google Shape;1716;p68"/>
          <p:cNvSpPr/>
          <p:nvPr/>
        </p:nvSpPr>
        <p:spPr>
          <a:xfrm rot="3415018">
            <a:off x="-1245884" y="420313"/>
            <a:ext cx="4147993" cy="3528173"/>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8"/>
          <p:cNvSpPr/>
          <p:nvPr/>
        </p:nvSpPr>
        <p:spPr>
          <a:xfrm>
            <a:off x="2871010" y="-1030982"/>
            <a:ext cx="2615835" cy="2307411"/>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8" name="Google Shape;1718;p68"/>
          <p:cNvGrpSpPr/>
          <p:nvPr/>
        </p:nvGrpSpPr>
        <p:grpSpPr>
          <a:xfrm rot="10800000" flipH="1">
            <a:off x="1647754" y="1740930"/>
            <a:ext cx="1873085" cy="1864327"/>
            <a:chOff x="2414491" y="671177"/>
            <a:chExt cx="1830972" cy="1822411"/>
          </a:xfrm>
        </p:grpSpPr>
        <p:sp>
          <p:nvSpPr>
            <p:cNvPr id="1719" name="Google Shape;1719;p6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3" name="Google Shape;1753;p68"/>
          <p:cNvSpPr/>
          <p:nvPr/>
        </p:nvSpPr>
        <p:spPr>
          <a:xfrm rot="-288619">
            <a:off x="5715494" y="1699839"/>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68"/>
          <p:cNvGrpSpPr/>
          <p:nvPr/>
        </p:nvGrpSpPr>
        <p:grpSpPr>
          <a:xfrm rot="-1992990">
            <a:off x="5725746" y="1138132"/>
            <a:ext cx="2008409" cy="2399981"/>
            <a:chOff x="5206700" y="1073325"/>
            <a:chExt cx="2008425" cy="2400000"/>
          </a:xfrm>
        </p:grpSpPr>
        <p:sp>
          <p:nvSpPr>
            <p:cNvPr id="1755" name="Google Shape;1755;p68"/>
            <p:cNvSpPr/>
            <p:nvPr/>
          </p:nvSpPr>
          <p:spPr>
            <a:xfrm>
              <a:off x="5573750" y="1073325"/>
              <a:ext cx="1281200" cy="1970925"/>
            </a:xfrm>
            <a:custGeom>
              <a:avLst/>
              <a:gdLst/>
              <a:ahLst/>
              <a:cxnLst/>
              <a:rect l="l" t="t" r="r" b="b"/>
              <a:pathLst>
                <a:path w="51248" h="78837" extrusionOk="0">
                  <a:moveTo>
                    <a:pt x="50129" y="0"/>
                  </a:moveTo>
                  <a:cubicBezTo>
                    <a:pt x="49819" y="0"/>
                    <a:pt x="49517" y="143"/>
                    <a:pt x="49302" y="435"/>
                  </a:cubicBezTo>
                  <a:lnTo>
                    <a:pt x="43679" y="9250"/>
                  </a:lnTo>
                  <a:lnTo>
                    <a:pt x="42281" y="11469"/>
                  </a:lnTo>
                  <a:lnTo>
                    <a:pt x="7356" y="66181"/>
                  </a:lnTo>
                  <a:lnTo>
                    <a:pt x="5897" y="68522"/>
                  </a:lnTo>
                  <a:lnTo>
                    <a:pt x="274" y="77336"/>
                  </a:lnTo>
                  <a:cubicBezTo>
                    <a:pt x="0" y="77792"/>
                    <a:pt x="122" y="78370"/>
                    <a:pt x="578" y="78674"/>
                  </a:cubicBezTo>
                  <a:cubicBezTo>
                    <a:pt x="638" y="78704"/>
                    <a:pt x="760" y="78765"/>
                    <a:pt x="851" y="78795"/>
                  </a:cubicBezTo>
                  <a:cubicBezTo>
                    <a:pt x="933" y="78823"/>
                    <a:pt x="1020" y="78836"/>
                    <a:pt x="1108" y="78836"/>
                  </a:cubicBezTo>
                  <a:cubicBezTo>
                    <a:pt x="1410" y="78836"/>
                    <a:pt x="1727" y="78676"/>
                    <a:pt x="1915" y="78370"/>
                  </a:cubicBezTo>
                  <a:lnTo>
                    <a:pt x="7569" y="69433"/>
                  </a:lnTo>
                  <a:lnTo>
                    <a:pt x="9149" y="66971"/>
                  </a:lnTo>
                  <a:lnTo>
                    <a:pt x="43740" y="12837"/>
                  </a:lnTo>
                  <a:lnTo>
                    <a:pt x="45290" y="10375"/>
                  </a:lnTo>
                  <a:lnTo>
                    <a:pt x="50943" y="1469"/>
                  </a:lnTo>
                  <a:cubicBezTo>
                    <a:pt x="51247" y="1013"/>
                    <a:pt x="51095" y="405"/>
                    <a:pt x="50639" y="131"/>
                  </a:cubicBezTo>
                  <a:cubicBezTo>
                    <a:pt x="50476" y="44"/>
                    <a:pt x="50301" y="0"/>
                    <a:pt x="50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8"/>
            <p:cNvSpPr/>
            <p:nvPr/>
          </p:nvSpPr>
          <p:spPr>
            <a:xfrm>
              <a:off x="5633000" y="1197050"/>
              <a:ext cx="1582125" cy="1877700"/>
            </a:xfrm>
            <a:custGeom>
              <a:avLst/>
              <a:gdLst/>
              <a:ahLst/>
              <a:cxnLst/>
              <a:rect l="l" t="t" r="r" b="b"/>
              <a:pathLst>
                <a:path w="63285" h="75108" extrusionOk="0">
                  <a:moveTo>
                    <a:pt x="45794" y="1"/>
                  </a:moveTo>
                  <a:cubicBezTo>
                    <a:pt x="45327" y="1"/>
                    <a:pt x="44858" y="200"/>
                    <a:pt x="44531" y="593"/>
                  </a:cubicBezTo>
                  <a:cubicBezTo>
                    <a:pt x="43862" y="1322"/>
                    <a:pt x="43953" y="2386"/>
                    <a:pt x="44683" y="2994"/>
                  </a:cubicBezTo>
                  <a:cubicBezTo>
                    <a:pt x="45443" y="3632"/>
                    <a:pt x="46142" y="4301"/>
                    <a:pt x="46841" y="5031"/>
                  </a:cubicBezTo>
                  <a:cubicBezTo>
                    <a:pt x="55686" y="14180"/>
                    <a:pt x="59668" y="28283"/>
                    <a:pt x="56750" y="41019"/>
                  </a:cubicBezTo>
                  <a:cubicBezTo>
                    <a:pt x="53589" y="54758"/>
                    <a:pt x="42646" y="66247"/>
                    <a:pt x="28907" y="70229"/>
                  </a:cubicBezTo>
                  <a:cubicBezTo>
                    <a:pt x="25464" y="71227"/>
                    <a:pt x="21935" y="71725"/>
                    <a:pt x="18392" y="71725"/>
                  </a:cubicBezTo>
                  <a:cubicBezTo>
                    <a:pt x="14273" y="71725"/>
                    <a:pt x="10132" y="71052"/>
                    <a:pt x="6080" y="69712"/>
                  </a:cubicBezTo>
                  <a:cubicBezTo>
                    <a:pt x="4925" y="69317"/>
                    <a:pt x="3740" y="68861"/>
                    <a:pt x="2615" y="68375"/>
                  </a:cubicBezTo>
                  <a:cubicBezTo>
                    <a:pt x="2383" y="68271"/>
                    <a:pt x="2144" y="68222"/>
                    <a:pt x="1912" y="68222"/>
                  </a:cubicBezTo>
                  <a:cubicBezTo>
                    <a:pt x="1261" y="68222"/>
                    <a:pt x="657" y="68607"/>
                    <a:pt x="366" y="69257"/>
                  </a:cubicBezTo>
                  <a:cubicBezTo>
                    <a:pt x="1" y="70108"/>
                    <a:pt x="366" y="71111"/>
                    <a:pt x="1247" y="71475"/>
                  </a:cubicBezTo>
                  <a:cubicBezTo>
                    <a:pt x="2159" y="71871"/>
                    <a:pt x="3101" y="72235"/>
                    <a:pt x="4044" y="72600"/>
                  </a:cubicBezTo>
                  <a:cubicBezTo>
                    <a:pt x="4986" y="72934"/>
                    <a:pt x="5959" y="73238"/>
                    <a:pt x="6931" y="73512"/>
                  </a:cubicBezTo>
                  <a:cubicBezTo>
                    <a:pt x="10715" y="74576"/>
                    <a:pt x="14591" y="75108"/>
                    <a:pt x="18444" y="75108"/>
                  </a:cubicBezTo>
                  <a:cubicBezTo>
                    <a:pt x="22296" y="75108"/>
                    <a:pt x="26126" y="74576"/>
                    <a:pt x="29819" y="73512"/>
                  </a:cubicBezTo>
                  <a:cubicBezTo>
                    <a:pt x="45017" y="69105"/>
                    <a:pt x="56598" y="56946"/>
                    <a:pt x="60093" y="41809"/>
                  </a:cubicBezTo>
                  <a:cubicBezTo>
                    <a:pt x="63285" y="27919"/>
                    <a:pt x="58877" y="12569"/>
                    <a:pt x="49151" y="2569"/>
                  </a:cubicBezTo>
                  <a:cubicBezTo>
                    <a:pt x="48421" y="1839"/>
                    <a:pt x="47722" y="1110"/>
                    <a:pt x="46902" y="441"/>
                  </a:cubicBezTo>
                  <a:cubicBezTo>
                    <a:pt x="46593" y="147"/>
                    <a:pt x="46194" y="1"/>
                    <a:pt x="45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8"/>
            <p:cNvSpPr/>
            <p:nvPr/>
          </p:nvSpPr>
          <p:spPr>
            <a:xfrm>
              <a:off x="5206700" y="1172250"/>
              <a:ext cx="1797950" cy="1685450"/>
            </a:xfrm>
            <a:custGeom>
              <a:avLst/>
              <a:gdLst/>
              <a:ahLst/>
              <a:cxnLst/>
              <a:rect l="l" t="t" r="r" b="b"/>
              <a:pathLst>
                <a:path w="71918" h="67418" extrusionOk="0">
                  <a:moveTo>
                    <a:pt x="37486" y="1"/>
                  </a:moveTo>
                  <a:cubicBezTo>
                    <a:pt x="31481" y="1"/>
                    <a:pt x="25665" y="1630"/>
                    <a:pt x="20609" y="4533"/>
                  </a:cubicBezTo>
                  <a:cubicBezTo>
                    <a:pt x="18147" y="5962"/>
                    <a:pt x="15868" y="7694"/>
                    <a:pt x="13801" y="9701"/>
                  </a:cubicBezTo>
                  <a:cubicBezTo>
                    <a:pt x="9728" y="13713"/>
                    <a:pt x="6658" y="18789"/>
                    <a:pt x="5016" y="24686"/>
                  </a:cubicBezTo>
                  <a:cubicBezTo>
                    <a:pt x="1" y="42619"/>
                    <a:pt x="10548" y="61191"/>
                    <a:pt x="28482" y="66175"/>
                  </a:cubicBezTo>
                  <a:cubicBezTo>
                    <a:pt x="31503" y="67016"/>
                    <a:pt x="34543" y="67417"/>
                    <a:pt x="37533" y="67417"/>
                  </a:cubicBezTo>
                  <a:cubicBezTo>
                    <a:pt x="51837" y="67417"/>
                    <a:pt x="64996" y="58237"/>
                    <a:pt x="69546" y="44108"/>
                  </a:cubicBezTo>
                  <a:cubicBezTo>
                    <a:pt x="69698" y="43652"/>
                    <a:pt x="69850" y="43196"/>
                    <a:pt x="69972" y="42741"/>
                  </a:cubicBezTo>
                  <a:cubicBezTo>
                    <a:pt x="71917" y="35750"/>
                    <a:pt x="71492" y="28667"/>
                    <a:pt x="69242" y="22315"/>
                  </a:cubicBezTo>
                  <a:cubicBezTo>
                    <a:pt x="65625" y="12375"/>
                    <a:pt x="57479" y="4290"/>
                    <a:pt x="46506" y="1251"/>
                  </a:cubicBezTo>
                  <a:cubicBezTo>
                    <a:pt x="43500" y="403"/>
                    <a:pt x="40470" y="1"/>
                    <a:pt x="37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8"/>
            <p:cNvSpPr/>
            <p:nvPr/>
          </p:nvSpPr>
          <p:spPr>
            <a:xfrm>
              <a:off x="6664950" y="1142000"/>
              <a:ext cx="185425" cy="167100"/>
            </a:xfrm>
            <a:custGeom>
              <a:avLst/>
              <a:gdLst/>
              <a:ahLst/>
              <a:cxnLst/>
              <a:rect l="l" t="t" r="r" b="b"/>
              <a:pathLst>
                <a:path w="7417" h="6684" extrusionOk="0">
                  <a:moveTo>
                    <a:pt x="3726" y="0"/>
                  </a:moveTo>
                  <a:cubicBezTo>
                    <a:pt x="2255" y="0"/>
                    <a:pt x="922" y="967"/>
                    <a:pt x="517" y="2461"/>
                  </a:cubicBezTo>
                  <a:cubicBezTo>
                    <a:pt x="0" y="4223"/>
                    <a:pt x="1034" y="6047"/>
                    <a:pt x="2827" y="6564"/>
                  </a:cubicBezTo>
                  <a:cubicBezTo>
                    <a:pt x="3127" y="6645"/>
                    <a:pt x="3427" y="6684"/>
                    <a:pt x="3722" y="6684"/>
                  </a:cubicBezTo>
                  <a:cubicBezTo>
                    <a:pt x="5192" y="6684"/>
                    <a:pt x="6525" y="5717"/>
                    <a:pt x="6931" y="4223"/>
                  </a:cubicBezTo>
                  <a:cubicBezTo>
                    <a:pt x="7417" y="2461"/>
                    <a:pt x="6383" y="637"/>
                    <a:pt x="4620" y="120"/>
                  </a:cubicBezTo>
                  <a:cubicBezTo>
                    <a:pt x="4321" y="39"/>
                    <a:pt x="4021" y="0"/>
                    <a:pt x="3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8"/>
            <p:cNvSpPr/>
            <p:nvPr/>
          </p:nvSpPr>
          <p:spPr>
            <a:xfrm>
              <a:off x="5581350" y="2832750"/>
              <a:ext cx="185425" cy="167125"/>
            </a:xfrm>
            <a:custGeom>
              <a:avLst/>
              <a:gdLst/>
              <a:ahLst/>
              <a:cxnLst/>
              <a:rect l="l" t="t" r="r" b="b"/>
              <a:pathLst>
                <a:path w="7417" h="6685" extrusionOk="0">
                  <a:moveTo>
                    <a:pt x="3706" y="0"/>
                  </a:moveTo>
                  <a:cubicBezTo>
                    <a:pt x="2246" y="0"/>
                    <a:pt x="892" y="967"/>
                    <a:pt x="486" y="2461"/>
                  </a:cubicBezTo>
                  <a:cubicBezTo>
                    <a:pt x="0" y="4224"/>
                    <a:pt x="1034" y="6047"/>
                    <a:pt x="2827" y="6564"/>
                  </a:cubicBezTo>
                  <a:cubicBezTo>
                    <a:pt x="3121" y="6645"/>
                    <a:pt x="3417" y="6684"/>
                    <a:pt x="3709" y="6684"/>
                  </a:cubicBezTo>
                  <a:cubicBezTo>
                    <a:pt x="5162" y="6684"/>
                    <a:pt x="6500" y="5718"/>
                    <a:pt x="6930" y="4224"/>
                  </a:cubicBezTo>
                  <a:cubicBezTo>
                    <a:pt x="7417" y="2461"/>
                    <a:pt x="6383" y="637"/>
                    <a:pt x="4590" y="120"/>
                  </a:cubicBezTo>
                  <a:cubicBezTo>
                    <a:pt x="4295" y="39"/>
                    <a:pt x="3999" y="0"/>
                    <a:pt x="37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8"/>
            <p:cNvSpPr/>
            <p:nvPr/>
          </p:nvSpPr>
          <p:spPr>
            <a:xfrm>
              <a:off x="5747750" y="2958600"/>
              <a:ext cx="142125" cy="260900"/>
            </a:xfrm>
            <a:custGeom>
              <a:avLst/>
              <a:gdLst/>
              <a:ahLst/>
              <a:cxnLst/>
              <a:rect l="l" t="t" r="r" b="b"/>
              <a:pathLst>
                <a:path w="5685" h="10436" extrusionOk="0">
                  <a:moveTo>
                    <a:pt x="3811" y="0"/>
                  </a:moveTo>
                  <a:cubicBezTo>
                    <a:pt x="3075" y="0"/>
                    <a:pt x="2415" y="504"/>
                    <a:pt x="2189" y="1257"/>
                  </a:cubicBezTo>
                  <a:lnTo>
                    <a:pt x="244" y="8278"/>
                  </a:lnTo>
                  <a:cubicBezTo>
                    <a:pt x="1" y="9190"/>
                    <a:pt x="517" y="10102"/>
                    <a:pt x="1429" y="10375"/>
                  </a:cubicBezTo>
                  <a:cubicBezTo>
                    <a:pt x="1581" y="10416"/>
                    <a:pt x="1733" y="10435"/>
                    <a:pt x="1882" y="10435"/>
                  </a:cubicBezTo>
                  <a:cubicBezTo>
                    <a:pt x="2627" y="10435"/>
                    <a:pt x="3299" y="9950"/>
                    <a:pt x="3527" y="9190"/>
                  </a:cubicBezTo>
                  <a:lnTo>
                    <a:pt x="5472" y="2168"/>
                  </a:lnTo>
                  <a:cubicBezTo>
                    <a:pt x="5685" y="1287"/>
                    <a:pt x="5168" y="345"/>
                    <a:pt x="4287" y="71"/>
                  </a:cubicBezTo>
                  <a:cubicBezTo>
                    <a:pt x="4127" y="23"/>
                    <a:pt x="3967" y="0"/>
                    <a:pt x="3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8"/>
            <p:cNvSpPr/>
            <p:nvPr/>
          </p:nvSpPr>
          <p:spPr>
            <a:xfrm>
              <a:off x="5298650" y="3137600"/>
              <a:ext cx="902025" cy="335725"/>
            </a:xfrm>
            <a:custGeom>
              <a:avLst/>
              <a:gdLst/>
              <a:ahLst/>
              <a:cxnLst/>
              <a:rect l="l" t="t" r="r" b="b"/>
              <a:pathLst>
                <a:path w="36081" h="13429" extrusionOk="0">
                  <a:moveTo>
                    <a:pt x="8992" y="1"/>
                  </a:moveTo>
                  <a:cubicBezTo>
                    <a:pt x="5867" y="1"/>
                    <a:pt x="3302" y="502"/>
                    <a:pt x="1703" y="1452"/>
                  </a:cubicBezTo>
                  <a:cubicBezTo>
                    <a:pt x="791" y="1999"/>
                    <a:pt x="214" y="2668"/>
                    <a:pt x="1" y="3489"/>
                  </a:cubicBezTo>
                  <a:lnTo>
                    <a:pt x="35868" y="13428"/>
                  </a:lnTo>
                  <a:cubicBezTo>
                    <a:pt x="36081" y="12638"/>
                    <a:pt x="35929" y="11726"/>
                    <a:pt x="35442" y="10845"/>
                  </a:cubicBezTo>
                  <a:cubicBezTo>
                    <a:pt x="33679" y="7501"/>
                    <a:pt x="27600" y="3793"/>
                    <a:pt x="19819" y="1604"/>
                  </a:cubicBezTo>
                  <a:cubicBezTo>
                    <a:pt x="15914" y="517"/>
                    <a:pt x="12164" y="1"/>
                    <a:pt x="89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8"/>
            <p:cNvSpPr/>
            <p:nvPr/>
          </p:nvSpPr>
          <p:spPr>
            <a:xfrm>
              <a:off x="6405825" y="1721750"/>
              <a:ext cx="598825" cy="912150"/>
            </a:xfrm>
            <a:custGeom>
              <a:avLst/>
              <a:gdLst/>
              <a:ahLst/>
              <a:cxnLst/>
              <a:rect l="l" t="t" r="r" b="b"/>
              <a:pathLst>
                <a:path w="23953" h="36486" extrusionOk="0">
                  <a:moveTo>
                    <a:pt x="20119" y="0"/>
                  </a:moveTo>
                  <a:cubicBezTo>
                    <a:pt x="19991" y="0"/>
                    <a:pt x="19859" y="10"/>
                    <a:pt x="19727" y="31"/>
                  </a:cubicBezTo>
                  <a:cubicBezTo>
                    <a:pt x="17964" y="395"/>
                    <a:pt x="16718" y="1490"/>
                    <a:pt x="15654" y="1672"/>
                  </a:cubicBezTo>
                  <a:cubicBezTo>
                    <a:pt x="14560" y="1854"/>
                    <a:pt x="14438" y="3648"/>
                    <a:pt x="15198" y="4408"/>
                  </a:cubicBezTo>
                  <a:cubicBezTo>
                    <a:pt x="15806" y="5016"/>
                    <a:pt x="16232" y="5745"/>
                    <a:pt x="16718" y="6019"/>
                  </a:cubicBezTo>
                  <a:cubicBezTo>
                    <a:pt x="16759" y="6019"/>
                    <a:pt x="16813" y="6032"/>
                    <a:pt x="16862" y="6032"/>
                  </a:cubicBezTo>
                  <a:cubicBezTo>
                    <a:pt x="16887" y="6032"/>
                    <a:pt x="16911" y="6029"/>
                    <a:pt x="16931" y="6019"/>
                  </a:cubicBezTo>
                  <a:cubicBezTo>
                    <a:pt x="17437" y="5899"/>
                    <a:pt x="17593" y="3736"/>
                    <a:pt x="18687" y="3736"/>
                  </a:cubicBezTo>
                  <a:cubicBezTo>
                    <a:pt x="18709" y="3736"/>
                    <a:pt x="18732" y="3737"/>
                    <a:pt x="18755" y="3739"/>
                  </a:cubicBezTo>
                  <a:cubicBezTo>
                    <a:pt x="18772" y="3739"/>
                    <a:pt x="18788" y="3740"/>
                    <a:pt x="18805" y="3740"/>
                  </a:cubicBezTo>
                  <a:cubicBezTo>
                    <a:pt x="19686" y="3740"/>
                    <a:pt x="19857" y="3038"/>
                    <a:pt x="20246" y="3038"/>
                  </a:cubicBezTo>
                  <a:cubicBezTo>
                    <a:pt x="20292" y="3038"/>
                    <a:pt x="20342" y="3048"/>
                    <a:pt x="20396" y="3070"/>
                  </a:cubicBezTo>
                  <a:cubicBezTo>
                    <a:pt x="20973" y="3496"/>
                    <a:pt x="20943" y="3952"/>
                    <a:pt x="19666" y="4681"/>
                  </a:cubicBezTo>
                  <a:cubicBezTo>
                    <a:pt x="18420" y="5411"/>
                    <a:pt x="19059" y="6383"/>
                    <a:pt x="17843" y="6657"/>
                  </a:cubicBezTo>
                  <a:cubicBezTo>
                    <a:pt x="17748" y="6673"/>
                    <a:pt x="17652" y="6680"/>
                    <a:pt x="17555" y="6680"/>
                  </a:cubicBezTo>
                  <a:cubicBezTo>
                    <a:pt x="17276" y="6680"/>
                    <a:pt x="16989" y="6618"/>
                    <a:pt x="16718" y="6505"/>
                  </a:cubicBezTo>
                  <a:cubicBezTo>
                    <a:pt x="16475" y="6414"/>
                    <a:pt x="16292" y="6323"/>
                    <a:pt x="16110" y="6231"/>
                  </a:cubicBezTo>
                  <a:cubicBezTo>
                    <a:pt x="15928" y="6110"/>
                    <a:pt x="15715" y="6049"/>
                    <a:pt x="15533" y="5958"/>
                  </a:cubicBezTo>
                  <a:cubicBezTo>
                    <a:pt x="15314" y="5898"/>
                    <a:pt x="15108" y="5838"/>
                    <a:pt x="14907" y="5838"/>
                  </a:cubicBezTo>
                  <a:cubicBezTo>
                    <a:pt x="14800" y="5838"/>
                    <a:pt x="14695" y="5855"/>
                    <a:pt x="14590" y="5897"/>
                  </a:cubicBezTo>
                  <a:cubicBezTo>
                    <a:pt x="13648" y="6201"/>
                    <a:pt x="11399" y="6383"/>
                    <a:pt x="10973" y="6991"/>
                  </a:cubicBezTo>
                  <a:cubicBezTo>
                    <a:pt x="10657" y="7492"/>
                    <a:pt x="10341" y="8266"/>
                    <a:pt x="9748" y="8266"/>
                  </a:cubicBezTo>
                  <a:cubicBezTo>
                    <a:pt x="9657" y="8266"/>
                    <a:pt x="9559" y="8248"/>
                    <a:pt x="9453" y="8207"/>
                  </a:cubicBezTo>
                  <a:cubicBezTo>
                    <a:pt x="9423" y="8207"/>
                    <a:pt x="9332" y="8177"/>
                    <a:pt x="9301" y="8146"/>
                  </a:cubicBezTo>
                  <a:cubicBezTo>
                    <a:pt x="9180" y="8055"/>
                    <a:pt x="9089" y="8025"/>
                    <a:pt x="8967" y="7934"/>
                  </a:cubicBezTo>
                  <a:cubicBezTo>
                    <a:pt x="8785" y="7842"/>
                    <a:pt x="8572" y="7751"/>
                    <a:pt x="8420" y="7690"/>
                  </a:cubicBezTo>
                  <a:cubicBezTo>
                    <a:pt x="8311" y="7651"/>
                    <a:pt x="8215" y="7627"/>
                    <a:pt x="8127" y="7627"/>
                  </a:cubicBezTo>
                  <a:cubicBezTo>
                    <a:pt x="7944" y="7627"/>
                    <a:pt x="7794" y="7728"/>
                    <a:pt x="7630" y="7994"/>
                  </a:cubicBezTo>
                  <a:cubicBezTo>
                    <a:pt x="7265" y="8633"/>
                    <a:pt x="6809" y="9666"/>
                    <a:pt x="7721" y="10274"/>
                  </a:cubicBezTo>
                  <a:cubicBezTo>
                    <a:pt x="7751" y="10304"/>
                    <a:pt x="7812" y="10335"/>
                    <a:pt x="7873" y="10365"/>
                  </a:cubicBezTo>
                  <a:cubicBezTo>
                    <a:pt x="7934" y="10426"/>
                    <a:pt x="7964" y="10426"/>
                    <a:pt x="8055" y="10456"/>
                  </a:cubicBezTo>
                  <a:cubicBezTo>
                    <a:pt x="8195" y="10509"/>
                    <a:pt x="8326" y="10531"/>
                    <a:pt x="8450" y="10531"/>
                  </a:cubicBezTo>
                  <a:cubicBezTo>
                    <a:pt x="8973" y="10531"/>
                    <a:pt x="9354" y="10131"/>
                    <a:pt x="9575" y="9909"/>
                  </a:cubicBezTo>
                  <a:cubicBezTo>
                    <a:pt x="9820" y="9640"/>
                    <a:pt x="10104" y="9410"/>
                    <a:pt x="10443" y="9410"/>
                  </a:cubicBezTo>
                  <a:cubicBezTo>
                    <a:pt x="10525" y="9410"/>
                    <a:pt x="10611" y="9424"/>
                    <a:pt x="10700" y="9453"/>
                  </a:cubicBezTo>
                  <a:cubicBezTo>
                    <a:pt x="10771" y="9481"/>
                    <a:pt x="10837" y="9491"/>
                    <a:pt x="10898" y="9491"/>
                  </a:cubicBezTo>
                  <a:cubicBezTo>
                    <a:pt x="11108" y="9491"/>
                    <a:pt x="11278" y="9371"/>
                    <a:pt x="11505" y="9371"/>
                  </a:cubicBezTo>
                  <a:cubicBezTo>
                    <a:pt x="11583" y="9371"/>
                    <a:pt x="11668" y="9385"/>
                    <a:pt x="11764" y="9423"/>
                  </a:cubicBezTo>
                  <a:cubicBezTo>
                    <a:pt x="11824" y="9453"/>
                    <a:pt x="11885" y="9453"/>
                    <a:pt x="11916" y="9514"/>
                  </a:cubicBezTo>
                  <a:cubicBezTo>
                    <a:pt x="12493" y="9909"/>
                    <a:pt x="13131" y="10335"/>
                    <a:pt x="13192" y="10760"/>
                  </a:cubicBezTo>
                  <a:cubicBezTo>
                    <a:pt x="13223" y="11186"/>
                    <a:pt x="12767" y="12250"/>
                    <a:pt x="12797" y="12614"/>
                  </a:cubicBezTo>
                  <a:cubicBezTo>
                    <a:pt x="12882" y="12614"/>
                    <a:pt x="13073" y="12244"/>
                    <a:pt x="13419" y="12244"/>
                  </a:cubicBezTo>
                  <a:cubicBezTo>
                    <a:pt x="13444" y="12244"/>
                    <a:pt x="13470" y="12246"/>
                    <a:pt x="13496" y="12250"/>
                  </a:cubicBezTo>
                  <a:cubicBezTo>
                    <a:pt x="13569" y="12255"/>
                    <a:pt x="13644" y="12258"/>
                    <a:pt x="13717" y="12258"/>
                  </a:cubicBezTo>
                  <a:cubicBezTo>
                    <a:pt x="14101" y="12258"/>
                    <a:pt x="14449" y="12167"/>
                    <a:pt x="14347" y="11733"/>
                  </a:cubicBezTo>
                  <a:cubicBezTo>
                    <a:pt x="14286" y="11247"/>
                    <a:pt x="13435" y="9818"/>
                    <a:pt x="13678" y="9666"/>
                  </a:cubicBezTo>
                  <a:cubicBezTo>
                    <a:pt x="13790" y="9599"/>
                    <a:pt x="13918" y="9499"/>
                    <a:pt x="14087" y="9499"/>
                  </a:cubicBezTo>
                  <a:cubicBezTo>
                    <a:pt x="14148" y="9499"/>
                    <a:pt x="14214" y="9512"/>
                    <a:pt x="14286" y="9545"/>
                  </a:cubicBezTo>
                  <a:cubicBezTo>
                    <a:pt x="14408" y="9605"/>
                    <a:pt x="14499" y="9727"/>
                    <a:pt x="14590" y="9970"/>
                  </a:cubicBezTo>
                  <a:cubicBezTo>
                    <a:pt x="14864" y="10608"/>
                    <a:pt x="15107" y="11399"/>
                    <a:pt x="14925" y="11855"/>
                  </a:cubicBezTo>
                  <a:cubicBezTo>
                    <a:pt x="14742" y="12280"/>
                    <a:pt x="14590" y="12706"/>
                    <a:pt x="14894" y="13162"/>
                  </a:cubicBezTo>
                  <a:cubicBezTo>
                    <a:pt x="14902" y="13163"/>
                    <a:pt x="14910" y="13164"/>
                    <a:pt x="14918" y="13164"/>
                  </a:cubicBezTo>
                  <a:cubicBezTo>
                    <a:pt x="15060" y="13164"/>
                    <a:pt x="15185" y="12918"/>
                    <a:pt x="15502" y="12918"/>
                  </a:cubicBezTo>
                  <a:cubicBezTo>
                    <a:pt x="15533" y="12918"/>
                    <a:pt x="15563" y="12918"/>
                    <a:pt x="15654" y="12949"/>
                  </a:cubicBezTo>
                  <a:cubicBezTo>
                    <a:pt x="15685" y="12949"/>
                    <a:pt x="15806" y="13010"/>
                    <a:pt x="15958" y="13101"/>
                  </a:cubicBezTo>
                  <a:cubicBezTo>
                    <a:pt x="15983" y="13126"/>
                    <a:pt x="16019" y="13141"/>
                    <a:pt x="16063" y="13141"/>
                  </a:cubicBezTo>
                  <a:cubicBezTo>
                    <a:pt x="16125" y="13141"/>
                    <a:pt x="16203" y="13111"/>
                    <a:pt x="16292" y="13040"/>
                  </a:cubicBezTo>
                  <a:cubicBezTo>
                    <a:pt x="16688" y="12736"/>
                    <a:pt x="16262" y="12189"/>
                    <a:pt x="17052" y="12189"/>
                  </a:cubicBezTo>
                  <a:cubicBezTo>
                    <a:pt x="17647" y="12189"/>
                    <a:pt x="17626" y="11816"/>
                    <a:pt x="17905" y="11816"/>
                  </a:cubicBezTo>
                  <a:cubicBezTo>
                    <a:pt x="17954" y="11816"/>
                    <a:pt x="18013" y="11827"/>
                    <a:pt x="18086" y="11855"/>
                  </a:cubicBezTo>
                  <a:cubicBezTo>
                    <a:pt x="18147" y="11885"/>
                    <a:pt x="18238" y="11946"/>
                    <a:pt x="18299" y="12007"/>
                  </a:cubicBezTo>
                  <a:cubicBezTo>
                    <a:pt x="18846" y="12432"/>
                    <a:pt x="18907" y="12797"/>
                    <a:pt x="19119" y="12918"/>
                  </a:cubicBezTo>
                  <a:cubicBezTo>
                    <a:pt x="19180" y="12918"/>
                    <a:pt x="19302" y="12918"/>
                    <a:pt x="19454" y="12858"/>
                  </a:cubicBezTo>
                  <a:cubicBezTo>
                    <a:pt x="19553" y="12801"/>
                    <a:pt x="19665" y="12777"/>
                    <a:pt x="19781" y="12777"/>
                  </a:cubicBezTo>
                  <a:cubicBezTo>
                    <a:pt x="19914" y="12777"/>
                    <a:pt x="20053" y="12809"/>
                    <a:pt x="20183" y="12858"/>
                  </a:cubicBezTo>
                  <a:cubicBezTo>
                    <a:pt x="20214" y="12888"/>
                    <a:pt x="20274" y="12888"/>
                    <a:pt x="20335" y="12918"/>
                  </a:cubicBezTo>
                  <a:cubicBezTo>
                    <a:pt x="20578" y="13070"/>
                    <a:pt x="20821" y="13344"/>
                    <a:pt x="20882" y="13557"/>
                  </a:cubicBezTo>
                  <a:cubicBezTo>
                    <a:pt x="21019" y="13966"/>
                    <a:pt x="20885" y="14965"/>
                    <a:pt x="20173" y="14965"/>
                  </a:cubicBezTo>
                  <a:cubicBezTo>
                    <a:pt x="20093" y="14965"/>
                    <a:pt x="20005" y="14952"/>
                    <a:pt x="19910" y="14925"/>
                  </a:cubicBezTo>
                  <a:cubicBezTo>
                    <a:pt x="19818" y="14894"/>
                    <a:pt x="19788" y="14894"/>
                    <a:pt x="19758" y="14864"/>
                  </a:cubicBezTo>
                  <a:cubicBezTo>
                    <a:pt x="19484" y="14712"/>
                    <a:pt x="19332" y="14469"/>
                    <a:pt x="19180" y="14256"/>
                  </a:cubicBezTo>
                  <a:cubicBezTo>
                    <a:pt x="19028" y="14013"/>
                    <a:pt x="18876" y="13800"/>
                    <a:pt x="18451" y="13618"/>
                  </a:cubicBezTo>
                  <a:cubicBezTo>
                    <a:pt x="18276" y="13587"/>
                    <a:pt x="18050" y="13568"/>
                    <a:pt x="17807" y="13568"/>
                  </a:cubicBezTo>
                  <a:cubicBezTo>
                    <a:pt x="17079" y="13568"/>
                    <a:pt x="16201" y="13739"/>
                    <a:pt x="16110" y="14286"/>
                  </a:cubicBezTo>
                  <a:cubicBezTo>
                    <a:pt x="15989" y="15016"/>
                    <a:pt x="17478" y="15229"/>
                    <a:pt x="17478" y="16049"/>
                  </a:cubicBezTo>
                  <a:cubicBezTo>
                    <a:pt x="17478" y="16624"/>
                    <a:pt x="17365" y="17357"/>
                    <a:pt x="16850" y="17357"/>
                  </a:cubicBezTo>
                  <a:cubicBezTo>
                    <a:pt x="16767" y="17357"/>
                    <a:pt x="16672" y="17338"/>
                    <a:pt x="16566" y="17295"/>
                  </a:cubicBezTo>
                  <a:cubicBezTo>
                    <a:pt x="15806" y="16809"/>
                    <a:pt x="15168" y="16414"/>
                    <a:pt x="14773" y="15593"/>
                  </a:cubicBezTo>
                  <a:cubicBezTo>
                    <a:pt x="14712" y="15350"/>
                    <a:pt x="14590" y="15229"/>
                    <a:pt x="14438" y="15168"/>
                  </a:cubicBezTo>
                  <a:cubicBezTo>
                    <a:pt x="14375" y="15147"/>
                    <a:pt x="14308" y="15138"/>
                    <a:pt x="14238" y="15138"/>
                  </a:cubicBezTo>
                  <a:cubicBezTo>
                    <a:pt x="13990" y="15138"/>
                    <a:pt x="13692" y="15242"/>
                    <a:pt x="13296" y="15242"/>
                  </a:cubicBezTo>
                  <a:cubicBezTo>
                    <a:pt x="13162" y="15242"/>
                    <a:pt x="13016" y="15230"/>
                    <a:pt x="12858" y="15198"/>
                  </a:cubicBezTo>
                  <a:cubicBezTo>
                    <a:pt x="12736" y="15198"/>
                    <a:pt x="12615" y="15168"/>
                    <a:pt x="12493" y="15137"/>
                  </a:cubicBezTo>
                  <a:cubicBezTo>
                    <a:pt x="12432" y="15077"/>
                    <a:pt x="12311" y="15046"/>
                    <a:pt x="12250" y="15016"/>
                  </a:cubicBezTo>
                  <a:cubicBezTo>
                    <a:pt x="11520" y="14621"/>
                    <a:pt x="11034" y="13830"/>
                    <a:pt x="10973" y="13405"/>
                  </a:cubicBezTo>
                  <a:cubicBezTo>
                    <a:pt x="10943" y="13010"/>
                    <a:pt x="11034" y="11885"/>
                    <a:pt x="9970" y="11277"/>
                  </a:cubicBezTo>
                  <a:cubicBezTo>
                    <a:pt x="9879" y="11216"/>
                    <a:pt x="9757" y="11186"/>
                    <a:pt x="9666" y="11125"/>
                  </a:cubicBezTo>
                  <a:lnTo>
                    <a:pt x="9301" y="11034"/>
                  </a:lnTo>
                  <a:cubicBezTo>
                    <a:pt x="8940" y="10944"/>
                    <a:pt x="8699" y="10912"/>
                    <a:pt x="8531" y="10912"/>
                  </a:cubicBezTo>
                  <a:cubicBezTo>
                    <a:pt x="8140" y="10912"/>
                    <a:pt x="8133" y="11081"/>
                    <a:pt x="7902" y="11081"/>
                  </a:cubicBezTo>
                  <a:cubicBezTo>
                    <a:pt x="7796" y="11081"/>
                    <a:pt x="7644" y="11046"/>
                    <a:pt x="7387" y="10943"/>
                  </a:cubicBezTo>
                  <a:cubicBezTo>
                    <a:pt x="7235" y="10882"/>
                    <a:pt x="7083" y="10791"/>
                    <a:pt x="6870" y="10730"/>
                  </a:cubicBezTo>
                  <a:cubicBezTo>
                    <a:pt x="6809" y="10669"/>
                    <a:pt x="6779" y="10669"/>
                    <a:pt x="6687" y="10639"/>
                  </a:cubicBezTo>
                  <a:cubicBezTo>
                    <a:pt x="6455" y="10548"/>
                    <a:pt x="6262" y="10508"/>
                    <a:pt x="6100" y="10508"/>
                  </a:cubicBezTo>
                  <a:cubicBezTo>
                    <a:pt x="5181" y="10508"/>
                    <a:pt x="5245" y="11769"/>
                    <a:pt x="4651" y="11976"/>
                  </a:cubicBezTo>
                  <a:cubicBezTo>
                    <a:pt x="3891" y="12189"/>
                    <a:pt x="2098" y="12584"/>
                    <a:pt x="1611" y="12949"/>
                  </a:cubicBezTo>
                  <a:cubicBezTo>
                    <a:pt x="1095" y="13344"/>
                    <a:pt x="0" y="15016"/>
                    <a:pt x="304" y="16110"/>
                  </a:cubicBezTo>
                  <a:cubicBezTo>
                    <a:pt x="608" y="17204"/>
                    <a:pt x="1186" y="19180"/>
                    <a:pt x="1794" y="19788"/>
                  </a:cubicBezTo>
                  <a:cubicBezTo>
                    <a:pt x="1915" y="19909"/>
                    <a:pt x="2067" y="20031"/>
                    <a:pt x="2219" y="20092"/>
                  </a:cubicBezTo>
                  <a:lnTo>
                    <a:pt x="2432" y="20213"/>
                  </a:lnTo>
                  <a:cubicBezTo>
                    <a:pt x="2686" y="20309"/>
                    <a:pt x="2965" y="20354"/>
                    <a:pt x="3261" y="20354"/>
                  </a:cubicBezTo>
                  <a:cubicBezTo>
                    <a:pt x="3531" y="20354"/>
                    <a:pt x="3814" y="20316"/>
                    <a:pt x="4104" y="20244"/>
                  </a:cubicBezTo>
                  <a:cubicBezTo>
                    <a:pt x="4215" y="20224"/>
                    <a:pt x="4330" y="20213"/>
                    <a:pt x="4443" y="20213"/>
                  </a:cubicBezTo>
                  <a:cubicBezTo>
                    <a:pt x="4668" y="20213"/>
                    <a:pt x="4884" y="20254"/>
                    <a:pt x="5046" y="20335"/>
                  </a:cubicBezTo>
                  <a:lnTo>
                    <a:pt x="5289" y="20457"/>
                  </a:lnTo>
                  <a:cubicBezTo>
                    <a:pt x="5624" y="20639"/>
                    <a:pt x="5867" y="20943"/>
                    <a:pt x="5897" y="21216"/>
                  </a:cubicBezTo>
                  <a:cubicBezTo>
                    <a:pt x="5928" y="21672"/>
                    <a:pt x="6080" y="22767"/>
                    <a:pt x="5046" y="24499"/>
                  </a:cubicBezTo>
                  <a:cubicBezTo>
                    <a:pt x="4043" y="26293"/>
                    <a:pt x="3496" y="27296"/>
                    <a:pt x="3891" y="28055"/>
                  </a:cubicBezTo>
                  <a:cubicBezTo>
                    <a:pt x="4256" y="28815"/>
                    <a:pt x="3010" y="30274"/>
                    <a:pt x="2766" y="30973"/>
                  </a:cubicBezTo>
                  <a:cubicBezTo>
                    <a:pt x="2554" y="31642"/>
                    <a:pt x="1824" y="33527"/>
                    <a:pt x="2766" y="34682"/>
                  </a:cubicBezTo>
                  <a:cubicBezTo>
                    <a:pt x="3283" y="35290"/>
                    <a:pt x="3830" y="35806"/>
                    <a:pt x="4408" y="36110"/>
                  </a:cubicBezTo>
                  <a:cubicBezTo>
                    <a:pt x="4560" y="36171"/>
                    <a:pt x="4742" y="36262"/>
                    <a:pt x="4894" y="36323"/>
                  </a:cubicBezTo>
                  <a:cubicBezTo>
                    <a:pt x="5224" y="36441"/>
                    <a:pt x="5536" y="36486"/>
                    <a:pt x="5801" y="36486"/>
                  </a:cubicBezTo>
                  <a:cubicBezTo>
                    <a:pt x="5878" y="36486"/>
                    <a:pt x="5950" y="36482"/>
                    <a:pt x="6019" y="36475"/>
                  </a:cubicBezTo>
                  <a:cubicBezTo>
                    <a:pt x="6931" y="36323"/>
                    <a:pt x="6991" y="36475"/>
                    <a:pt x="7478" y="36201"/>
                  </a:cubicBezTo>
                  <a:cubicBezTo>
                    <a:pt x="7994" y="35958"/>
                    <a:pt x="8359" y="34439"/>
                    <a:pt x="9089" y="33983"/>
                  </a:cubicBezTo>
                  <a:cubicBezTo>
                    <a:pt x="9818" y="33527"/>
                    <a:pt x="10457" y="34135"/>
                    <a:pt x="11216" y="32828"/>
                  </a:cubicBezTo>
                  <a:cubicBezTo>
                    <a:pt x="11976" y="31551"/>
                    <a:pt x="12311" y="31490"/>
                    <a:pt x="12098" y="30426"/>
                  </a:cubicBezTo>
                  <a:cubicBezTo>
                    <a:pt x="11855" y="29362"/>
                    <a:pt x="11885" y="29150"/>
                    <a:pt x="12736" y="28724"/>
                  </a:cubicBezTo>
                  <a:cubicBezTo>
                    <a:pt x="13380" y="28377"/>
                    <a:pt x="14165" y="27990"/>
                    <a:pt x="14713" y="27990"/>
                  </a:cubicBezTo>
                  <a:cubicBezTo>
                    <a:pt x="14838" y="27990"/>
                    <a:pt x="14951" y="28010"/>
                    <a:pt x="15046" y="28055"/>
                  </a:cubicBezTo>
                  <a:cubicBezTo>
                    <a:pt x="15178" y="28102"/>
                    <a:pt x="15358" y="28141"/>
                    <a:pt x="15567" y="28141"/>
                  </a:cubicBezTo>
                  <a:cubicBezTo>
                    <a:pt x="16033" y="28141"/>
                    <a:pt x="16639" y="27949"/>
                    <a:pt x="17144" y="27235"/>
                  </a:cubicBezTo>
                  <a:cubicBezTo>
                    <a:pt x="17660" y="26475"/>
                    <a:pt x="17812" y="26080"/>
                    <a:pt x="17660" y="25958"/>
                  </a:cubicBezTo>
                  <a:cubicBezTo>
                    <a:pt x="17650" y="25953"/>
                    <a:pt x="17637" y="25951"/>
                    <a:pt x="17620" y="25951"/>
                  </a:cubicBezTo>
                  <a:cubicBezTo>
                    <a:pt x="17537" y="25951"/>
                    <a:pt x="17377" y="26014"/>
                    <a:pt x="17174" y="26141"/>
                  </a:cubicBezTo>
                  <a:cubicBezTo>
                    <a:pt x="16775" y="26415"/>
                    <a:pt x="16621" y="26628"/>
                    <a:pt x="16411" y="26628"/>
                  </a:cubicBezTo>
                  <a:cubicBezTo>
                    <a:pt x="16365" y="26628"/>
                    <a:pt x="16316" y="26618"/>
                    <a:pt x="16262" y="26596"/>
                  </a:cubicBezTo>
                  <a:cubicBezTo>
                    <a:pt x="16141" y="26566"/>
                    <a:pt x="15989" y="26414"/>
                    <a:pt x="15806" y="26171"/>
                  </a:cubicBezTo>
                  <a:cubicBezTo>
                    <a:pt x="15077" y="25381"/>
                    <a:pt x="14834" y="25107"/>
                    <a:pt x="14712" y="24286"/>
                  </a:cubicBezTo>
                  <a:cubicBezTo>
                    <a:pt x="14590" y="23405"/>
                    <a:pt x="14165" y="23557"/>
                    <a:pt x="14682" y="22919"/>
                  </a:cubicBezTo>
                  <a:cubicBezTo>
                    <a:pt x="15198" y="22311"/>
                    <a:pt x="14925" y="20365"/>
                    <a:pt x="14621" y="19575"/>
                  </a:cubicBezTo>
                  <a:cubicBezTo>
                    <a:pt x="14390" y="18855"/>
                    <a:pt x="15389" y="17588"/>
                    <a:pt x="15830" y="17588"/>
                  </a:cubicBezTo>
                  <a:cubicBezTo>
                    <a:pt x="15854" y="17588"/>
                    <a:pt x="15877" y="17591"/>
                    <a:pt x="15897" y="17599"/>
                  </a:cubicBezTo>
                  <a:cubicBezTo>
                    <a:pt x="16201" y="17812"/>
                    <a:pt x="16232" y="18542"/>
                    <a:pt x="15593" y="19636"/>
                  </a:cubicBezTo>
                  <a:cubicBezTo>
                    <a:pt x="14894" y="20761"/>
                    <a:pt x="16232" y="21064"/>
                    <a:pt x="15958" y="21612"/>
                  </a:cubicBezTo>
                  <a:cubicBezTo>
                    <a:pt x="15654" y="22189"/>
                    <a:pt x="14712" y="23435"/>
                    <a:pt x="15685" y="24438"/>
                  </a:cubicBezTo>
                  <a:cubicBezTo>
                    <a:pt x="15958" y="24712"/>
                    <a:pt x="16232" y="24894"/>
                    <a:pt x="16444" y="25046"/>
                  </a:cubicBezTo>
                  <a:lnTo>
                    <a:pt x="16688" y="25168"/>
                  </a:lnTo>
                  <a:cubicBezTo>
                    <a:pt x="16880" y="25239"/>
                    <a:pt x="17069" y="25273"/>
                    <a:pt x="17267" y="25273"/>
                  </a:cubicBezTo>
                  <a:cubicBezTo>
                    <a:pt x="17664" y="25273"/>
                    <a:pt x="18096" y="25137"/>
                    <a:pt x="18663" y="24894"/>
                  </a:cubicBezTo>
                  <a:cubicBezTo>
                    <a:pt x="20001" y="24286"/>
                    <a:pt x="21004" y="23344"/>
                    <a:pt x="20153" y="22463"/>
                  </a:cubicBezTo>
                  <a:cubicBezTo>
                    <a:pt x="19271" y="21581"/>
                    <a:pt x="18238" y="20487"/>
                    <a:pt x="19089" y="20183"/>
                  </a:cubicBezTo>
                  <a:cubicBezTo>
                    <a:pt x="19271" y="20115"/>
                    <a:pt x="19402" y="20080"/>
                    <a:pt x="19508" y="20080"/>
                  </a:cubicBezTo>
                  <a:cubicBezTo>
                    <a:pt x="19543" y="20080"/>
                    <a:pt x="19575" y="20084"/>
                    <a:pt x="19606" y="20092"/>
                  </a:cubicBezTo>
                  <a:cubicBezTo>
                    <a:pt x="19758" y="20213"/>
                    <a:pt x="19758" y="20548"/>
                    <a:pt x="20153" y="21125"/>
                  </a:cubicBezTo>
                  <a:cubicBezTo>
                    <a:pt x="20335" y="21368"/>
                    <a:pt x="20487" y="21520"/>
                    <a:pt x="20669" y="21612"/>
                  </a:cubicBezTo>
                  <a:lnTo>
                    <a:pt x="20913" y="21733"/>
                  </a:lnTo>
                  <a:cubicBezTo>
                    <a:pt x="20943" y="21764"/>
                    <a:pt x="21004" y="21764"/>
                    <a:pt x="21065" y="21824"/>
                  </a:cubicBezTo>
                  <a:cubicBezTo>
                    <a:pt x="21125" y="21855"/>
                    <a:pt x="21156" y="21855"/>
                    <a:pt x="21247" y="21885"/>
                  </a:cubicBezTo>
                  <a:cubicBezTo>
                    <a:pt x="21308" y="21916"/>
                    <a:pt x="21338" y="21916"/>
                    <a:pt x="21399" y="21976"/>
                  </a:cubicBezTo>
                  <a:cubicBezTo>
                    <a:pt x="21460" y="22007"/>
                    <a:pt x="21551" y="22037"/>
                    <a:pt x="21581" y="22128"/>
                  </a:cubicBezTo>
                  <a:cubicBezTo>
                    <a:pt x="21733" y="21672"/>
                    <a:pt x="21885" y="21216"/>
                    <a:pt x="22007" y="20761"/>
                  </a:cubicBezTo>
                  <a:cubicBezTo>
                    <a:pt x="23952" y="13770"/>
                    <a:pt x="23527" y="6687"/>
                    <a:pt x="21277" y="395"/>
                  </a:cubicBezTo>
                  <a:cubicBezTo>
                    <a:pt x="21186" y="304"/>
                    <a:pt x="21125" y="274"/>
                    <a:pt x="21034" y="243"/>
                  </a:cubicBezTo>
                  <a:lnTo>
                    <a:pt x="20821" y="122"/>
                  </a:lnTo>
                  <a:cubicBezTo>
                    <a:pt x="20619" y="41"/>
                    <a:pt x="20376" y="0"/>
                    <a:pt x="20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8"/>
            <p:cNvSpPr/>
            <p:nvPr/>
          </p:nvSpPr>
          <p:spPr>
            <a:xfrm>
              <a:off x="6244725" y="1393800"/>
              <a:ext cx="435450" cy="348025"/>
            </a:xfrm>
            <a:custGeom>
              <a:avLst/>
              <a:gdLst/>
              <a:ahLst/>
              <a:cxnLst/>
              <a:rect l="l" t="t" r="r" b="b"/>
              <a:pathLst>
                <a:path w="17418" h="13921" extrusionOk="0">
                  <a:moveTo>
                    <a:pt x="5152" y="0"/>
                  </a:moveTo>
                  <a:cubicBezTo>
                    <a:pt x="4793" y="0"/>
                    <a:pt x="4498" y="178"/>
                    <a:pt x="4013" y="474"/>
                  </a:cubicBezTo>
                  <a:cubicBezTo>
                    <a:pt x="3755" y="615"/>
                    <a:pt x="3508" y="661"/>
                    <a:pt x="3274" y="661"/>
                  </a:cubicBezTo>
                  <a:cubicBezTo>
                    <a:pt x="2845" y="661"/>
                    <a:pt x="2458" y="507"/>
                    <a:pt x="2122" y="507"/>
                  </a:cubicBezTo>
                  <a:cubicBezTo>
                    <a:pt x="1972" y="507"/>
                    <a:pt x="1832" y="537"/>
                    <a:pt x="1703" y="626"/>
                  </a:cubicBezTo>
                  <a:cubicBezTo>
                    <a:pt x="1125" y="990"/>
                    <a:pt x="1" y="1386"/>
                    <a:pt x="1611" y="2054"/>
                  </a:cubicBezTo>
                  <a:cubicBezTo>
                    <a:pt x="1611" y="2054"/>
                    <a:pt x="1672" y="2085"/>
                    <a:pt x="1703" y="2085"/>
                  </a:cubicBezTo>
                  <a:cubicBezTo>
                    <a:pt x="1733" y="2085"/>
                    <a:pt x="1763" y="2146"/>
                    <a:pt x="1824" y="2146"/>
                  </a:cubicBezTo>
                  <a:cubicBezTo>
                    <a:pt x="2311" y="2328"/>
                    <a:pt x="2645" y="2389"/>
                    <a:pt x="2949" y="2449"/>
                  </a:cubicBezTo>
                  <a:cubicBezTo>
                    <a:pt x="3253" y="2480"/>
                    <a:pt x="3496" y="2480"/>
                    <a:pt x="3678" y="2541"/>
                  </a:cubicBezTo>
                  <a:cubicBezTo>
                    <a:pt x="3891" y="2662"/>
                    <a:pt x="4104" y="2905"/>
                    <a:pt x="4286" y="3513"/>
                  </a:cubicBezTo>
                  <a:cubicBezTo>
                    <a:pt x="4773" y="5064"/>
                    <a:pt x="5381" y="5732"/>
                    <a:pt x="5046" y="6553"/>
                  </a:cubicBezTo>
                  <a:cubicBezTo>
                    <a:pt x="4712" y="7343"/>
                    <a:pt x="4013" y="8225"/>
                    <a:pt x="4286" y="8741"/>
                  </a:cubicBezTo>
                  <a:cubicBezTo>
                    <a:pt x="4499" y="9288"/>
                    <a:pt x="4590" y="9471"/>
                    <a:pt x="4286" y="10140"/>
                  </a:cubicBezTo>
                  <a:cubicBezTo>
                    <a:pt x="3952" y="10839"/>
                    <a:pt x="3374" y="11355"/>
                    <a:pt x="4560" y="12845"/>
                  </a:cubicBezTo>
                  <a:cubicBezTo>
                    <a:pt x="4925" y="13331"/>
                    <a:pt x="5320" y="13635"/>
                    <a:pt x="5654" y="13787"/>
                  </a:cubicBezTo>
                  <a:cubicBezTo>
                    <a:pt x="5654" y="13848"/>
                    <a:pt x="5685" y="13848"/>
                    <a:pt x="5685" y="13848"/>
                  </a:cubicBezTo>
                  <a:cubicBezTo>
                    <a:pt x="5834" y="13898"/>
                    <a:pt x="5977" y="13921"/>
                    <a:pt x="6110" y="13921"/>
                  </a:cubicBezTo>
                  <a:cubicBezTo>
                    <a:pt x="6546" y="13921"/>
                    <a:pt x="6882" y="13673"/>
                    <a:pt x="7022" y="13301"/>
                  </a:cubicBezTo>
                  <a:cubicBezTo>
                    <a:pt x="7295" y="12602"/>
                    <a:pt x="7782" y="11751"/>
                    <a:pt x="8754" y="11507"/>
                  </a:cubicBezTo>
                  <a:cubicBezTo>
                    <a:pt x="9478" y="11358"/>
                    <a:pt x="9833" y="10921"/>
                    <a:pt x="10307" y="10921"/>
                  </a:cubicBezTo>
                  <a:cubicBezTo>
                    <a:pt x="10410" y="10921"/>
                    <a:pt x="10519" y="10942"/>
                    <a:pt x="10639" y="10991"/>
                  </a:cubicBezTo>
                  <a:cubicBezTo>
                    <a:pt x="10730" y="11021"/>
                    <a:pt x="10821" y="11082"/>
                    <a:pt x="10882" y="11143"/>
                  </a:cubicBezTo>
                  <a:cubicBezTo>
                    <a:pt x="11095" y="11295"/>
                    <a:pt x="11308" y="11416"/>
                    <a:pt x="11490" y="11477"/>
                  </a:cubicBezTo>
                  <a:cubicBezTo>
                    <a:pt x="11490" y="11477"/>
                    <a:pt x="11551" y="11507"/>
                    <a:pt x="11581" y="11507"/>
                  </a:cubicBezTo>
                  <a:cubicBezTo>
                    <a:pt x="11804" y="11601"/>
                    <a:pt x="12032" y="11654"/>
                    <a:pt x="12250" y="11654"/>
                  </a:cubicBezTo>
                  <a:cubicBezTo>
                    <a:pt x="12597" y="11654"/>
                    <a:pt x="12919" y="11520"/>
                    <a:pt x="13162" y="11203"/>
                  </a:cubicBezTo>
                  <a:cubicBezTo>
                    <a:pt x="13739" y="10565"/>
                    <a:pt x="13405" y="9775"/>
                    <a:pt x="13770" y="9501"/>
                  </a:cubicBezTo>
                  <a:cubicBezTo>
                    <a:pt x="14165" y="9228"/>
                    <a:pt x="15350" y="8741"/>
                    <a:pt x="15229" y="8164"/>
                  </a:cubicBezTo>
                  <a:cubicBezTo>
                    <a:pt x="15107" y="7617"/>
                    <a:pt x="13983" y="7343"/>
                    <a:pt x="15107" y="6766"/>
                  </a:cubicBezTo>
                  <a:cubicBezTo>
                    <a:pt x="16201" y="6188"/>
                    <a:pt x="17356" y="6097"/>
                    <a:pt x="17387" y="5702"/>
                  </a:cubicBezTo>
                  <a:cubicBezTo>
                    <a:pt x="17417" y="5337"/>
                    <a:pt x="17022" y="4912"/>
                    <a:pt x="15958" y="4243"/>
                  </a:cubicBezTo>
                  <a:cubicBezTo>
                    <a:pt x="14894" y="3513"/>
                    <a:pt x="15046" y="3057"/>
                    <a:pt x="14378" y="2510"/>
                  </a:cubicBezTo>
                  <a:cubicBezTo>
                    <a:pt x="13891" y="2146"/>
                    <a:pt x="12858" y="1598"/>
                    <a:pt x="12068" y="1264"/>
                  </a:cubicBezTo>
                  <a:cubicBezTo>
                    <a:pt x="11916" y="1203"/>
                    <a:pt x="11794" y="1142"/>
                    <a:pt x="11703" y="1112"/>
                  </a:cubicBezTo>
                  <a:cubicBezTo>
                    <a:pt x="11607" y="1074"/>
                    <a:pt x="11511" y="1035"/>
                    <a:pt x="11461" y="1035"/>
                  </a:cubicBezTo>
                  <a:cubicBezTo>
                    <a:pt x="11432" y="1035"/>
                    <a:pt x="11418" y="1048"/>
                    <a:pt x="11429" y="1082"/>
                  </a:cubicBezTo>
                  <a:cubicBezTo>
                    <a:pt x="11299" y="1042"/>
                    <a:pt x="11160" y="1026"/>
                    <a:pt x="11016" y="1026"/>
                  </a:cubicBezTo>
                  <a:cubicBezTo>
                    <a:pt x="10412" y="1026"/>
                    <a:pt x="9716" y="1308"/>
                    <a:pt x="9205" y="1308"/>
                  </a:cubicBezTo>
                  <a:cubicBezTo>
                    <a:pt x="9096" y="1308"/>
                    <a:pt x="8996" y="1295"/>
                    <a:pt x="8906" y="1264"/>
                  </a:cubicBezTo>
                  <a:cubicBezTo>
                    <a:pt x="8876" y="1264"/>
                    <a:pt x="8876" y="1234"/>
                    <a:pt x="8846" y="1234"/>
                  </a:cubicBezTo>
                  <a:cubicBezTo>
                    <a:pt x="8835" y="1234"/>
                    <a:pt x="8760" y="1245"/>
                    <a:pt x="8627" y="1245"/>
                  </a:cubicBezTo>
                  <a:cubicBezTo>
                    <a:pt x="8384" y="1245"/>
                    <a:pt x="7946" y="1207"/>
                    <a:pt x="7356" y="990"/>
                  </a:cubicBezTo>
                  <a:cubicBezTo>
                    <a:pt x="7326" y="960"/>
                    <a:pt x="7235" y="960"/>
                    <a:pt x="7204" y="930"/>
                  </a:cubicBezTo>
                  <a:cubicBezTo>
                    <a:pt x="7022" y="808"/>
                    <a:pt x="6779" y="717"/>
                    <a:pt x="6566" y="565"/>
                  </a:cubicBezTo>
                  <a:cubicBezTo>
                    <a:pt x="6262" y="383"/>
                    <a:pt x="6019" y="231"/>
                    <a:pt x="5806" y="170"/>
                  </a:cubicBezTo>
                  <a:cubicBezTo>
                    <a:pt x="5776" y="170"/>
                    <a:pt x="5715" y="109"/>
                    <a:pt x="5685" y="109"/>
                  </a:cubicBezTo>
                  <a:cubicBezTo>
                    <a:pt x="5480" y="35"/>
                    <a:pt x="5310" y="0"/>
                    <a:pt x="5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8"/>
            <p:cNvSpPr/>
            <p:nvPr/>
          </p:nvSpPr>
          <p:spPr>
            <a:xfrm>
              <a:off x="6117075" y="1325200"/>
              <a:ext cx="192275" cy="100850"/>
            </a:xfrm>
            <a:custGeom>
              <a:avLst/>
              <a:gdLst/>
              <a:ahLst/>
              <a:cxnLst/>
              <a:rect l="l" t="t" r="r" b="b"/>
              <a:pathLst>
                <a:path w="7691" h="4034" extrusionOk="0">
                  <a:moveTo>
                    <a:pt x="3478" y="0"/>
                  </a:moveTo>
                  <a:cubicBezTo>
                    <a:pt x="3281" y="0"/>
                    <a:pt x="3084" y="43"/>
                    <a:pt x="2888" y="148"/>
                  </a:cubicBezTo>
                  <a:cubicBezTo>
                    <a:pt x="2097" y="513"/>
                    <a:pt x="1216" y="391"/>
                    <a:pt x="851" y="1120"/>
                  </a:cubicBezTo>
                  <a:cubicBezTo>
                    <a:pt x="456" y="1850"/>
                    <a:pt x="0" y="2975"/>
                    <a:pt x="1064" y="3552"/>
                  </a:cubicBezTo>
                  <a:cubicBezTo>
                    <a:pt x="1246" y="3674"/>
                    <a:pt x="1398" y="3734"/>
                    <a:pt x="1611" y="3826"/>
                  </a:cubicBezTo>
                  <a:cubicBezTo>
                    <a:pt x="1672" y="3826"/>
                    <a:pt x="1702" y="3856"/>
                    <a:pt x="1763" y="3856"/>
                  </a:cubicBezTo>
                  <a:cubicBezTo>
                    <a:pt x="2059" y="3972"/>
                    <a:pt x="2333" y="4033"/>
                    <a:pt x="2594" y="4033"/>
                  </a:cubicBezTo>
                  <a:cubicBezTo>
                    <a:pt x="2951" y="4033"/>
                    <a:pt x="3284" y="3919"/>
                    <a:pt x="3617" y="3674"/>
                  </a:cubicBezTo>
                  <a:cubicBezTo>
                    <a:pt x="4377" y="3096"/>
                    <a:pt x="4255" y="2610"/>
                    <a:pt x="4255" y="2579"/>
                  </a:cubicBezTo>
                  <a:cubicBezTo>
                    <a:pt x="4255" y="2524"/>
                    <a:pt x="4102" y="1957"/>
                    <a:pt x="4709" y="1957"/>
                  </a:cubicBezTo>
                  <a:cubicBezTo>
                    <a:pt x="4764" y="1957"/>
                    <a:pt x="4826" y="1961"/>
                    <a:pt x="4894" y="1972"/>
                  </a:cubicBezTo>
                  <a:cubicBezTo>
                    <a:pt x="5107" y="2002"/>
                    <a:pt x="5258" y="2032"/>
                    <a:pt x="5350" y="2063"/>
                  </a:cubicBezTo>
                  <a:cubicBezTo>
                    <a:pt x="5410" y="2124"/>
                    <a:pt x="5410" y="2124"/>
                    <a:pt x="5441" y="2124"/>
                  </a:cubicBezTo>
                  <a:cubicBezTo>
                    <a:pt x="5471" y="2154"/>
                    <a:pt x="5532" y="2154"/>
                    <a:pt x="5593" y="2184"/>
                  </a:cubicBezTo>
                  <a:cubicBezTo>
                    <a:pt x="5623" y="2215"/>
                    <a:pt x="5684" y="2215"/>
                    <a:pt x="5745" y="2276"/>
                  </a:cubicBezTo>
                  <a:cubicBezTo>
                    <a:pt x="5745" y="2306"/>
                    <a:pt x="5775" y="2306"/>
                    <a:pt x="5775" y="2306"/>
                  </a:cubicBezTo>
                  <a:cubicBezTo>
                    <a:pt x="5881" y="2341"/>
                    <a:pt x="6006" y="2376"/>
                    <a:pt x="6164" y="2376"/>
                  </a:cubicBezTo>
                  <a:cubicBezTo>
                    <a:pt x="6279" y="2376"/>
                    <a:pt x="6411" y="2357"/>
                    <a:pt x="6566" y="2306"/>
                  </a:cubicBezTo>
                  <a:cubicBezTo>
                    <a:pt x="7447" y="2063"/>
                    <a:pt x="7690" y="1880"/>
                    <a:pt x="7447" y="1698"/>
                  </a:cubicBezTo>
                  <a:cubicBezTo>
                    <a:pt x="7265" y="1546"/>
                    <a:pt x="6626" y="1120"/>
                    <a:pt x="5897" y="817"/>
                  </a:cubicBezTo>
                  <a:cubicBezTo>
                    <a:pt x="5806" y="786"/>
                    <a:pt x="5714" y="756"/>
                    <a:pt x="5623" y="695"/>
                  </a:cubicBezTo>
                  <a:cubicBezTo>
                    <a:pt x="5502" y="665"/>
                    <a:pt x="5410" y="634"/>
                    <a:pt x="5319" y="604"/>
                  </a:cubicBezTo>
                  <a:cubicBezTo>
                    <a:pt x="5198" y="543"/>
                    <a:pt x="5137" y="513"/>
                    <a:pt x="5015" y="482"/>
                  </a:cubicBezTo>
                  <a:cubicBezTo>
                    <a:pt x="4894" y="452"/>
                    <a:pt x="4742" y="361"/>
                    <a:pt x="4651" y="330"/>
                  </a:cubicBezTo>
                  <a:cubicBezTo>
                    <a:pt x="4529" y="300"/>
                    <a:pt x="4377" y="209"/>
                    <a:pt x="4255" y="178"/>
                  </a:cubicBezTo>
                  <a:cubicBezTo>
                    <a:pt x="3996" y="74"/>
                    <a:pt x="3737" y="0"/>
                    <a:pt x="3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8"/>
            <p:cNvSpPr/>
            <p:nvPr/>
          </p:nvSpPr>
          <p:spPr>
            <a:xfrm>
              <a:off x="6102625" y="1426900"/>
              <a:ext cx="161875" cy="200650"/>
            </a:xfrm>
            <a:custGeom>
              <a:avLst/>
              <a:gdLst/>
              <a:ahLst/>
              <a:cxnLst/>
              <a:rect l="l" t="t" r="r" b="b"/>
              <a:pathLst>
                <a:path w="6475" h="8026" extrusionOk="0">
                  <a:moveTo>
                    <a:pt x="1490" y="1"/>
                  </a:moveTo>
                  <a:cubicBezTo>
                    <a:pt x="426" y="305"/>
                    <a:pt x="365" y="1"/>
                    <a:pt x="304" y="639"/>
                  </a:cubicBezTo>
                  <a:cubicBezTo>
                    <a:pt x="274" y="1217"/>
                    <a:pt x="1" y="2159"/>
                    <a:pt x="1034" y="2584"/>
                  </a:cubicBezTo>
                  <a:cubicBezTo>
                    <a:pt x="1034" y="2645"/>
                    <a:pt x="1064" y="2645"/>
                    <a:pt x="1064" y="2645"/>
                  </a:cubicBezTo>
                  <a:cubicBezTo>
                    <a:pt x="1125" y="2645"/>
                    <a:pt x="1156" y="2676"/>
                    <a:pt x="1186" y="2676"/>
                  </a:cubicBezTo>
                  <a:cubicBezTo>
                    <a:pt x="1368" y="2767"/>
                    <a:pt x="1520" y="2828"/>
                    <a:pt x="1672" y="2858"/>
                  </a:cubicBezTo>
                  <a:cubicBezTo>
                    <a:pt x="1824" y="2949"/>
                    <a:pt x="1946" y="2980"/>
                    <a:pt x="2067" y="3010"/>
                  </a:cubicBezTo>
                  <a:cubicBezTo>
                    <a:pt x="2098" y="3010"/>
                    <a:pt x="2128" y="3071"/>
                    <a:pt x="2189" y="3071"/>
                  </a:cubicBezTo>
                  <a:cubicBezTo>
                    <a:pt x="2463" y="3223"/>
                    <a:pt x="2645" y="3314"/>
                    <a:pt x="2706" y="3618"/>
                  </a:cubicBezTo>
                  <a:cubicBezTo>
                    <a:pt x="2858" y="4195"/>
                    <a:pt x="2402" y="4621"/>
                    <a:pt x="2584" y="5563"/>
                  </a:cubicBezTo>
                  <a:cubicBezTo>
                    <a:pt x="2736" y="6354"/>
                    <a:pt x="3587" y="7691"/>
                    <a:pt x="4256" y="7995"/>
                  </a:cubicBezTo>
                  <a:lnTo>
                    <a:pt x="4286" y="7995"/>
                  </a:lnTo>
                  <a:cubicBezTo>
                    <a:pt x="4408" y="8025"/>
                    <a:pt x="4499" y="8025"/>
                    <a:pt x="4590" y="8025"/>
                  </a:cubicBezTo>
                  <a:cubicBezTo>
                    <a:pt x="5320" y="7934"/>
                    <a:pt x="4712" y="6749"/>
                    <a:pt x="5046" y="6323"/>
                  </a:cubicBezTo>
                  <a:cubicBezTo>
                    <a:pt x="5411" y="5898"/>
                    <a:pt x="5988" y="6202"/>
                    <a:pt x="6049" y="5594"/>
                  </a:cubicBezTo>
                  <a:cubicBezTo>
                    <a:pt x="6110" y="4986"/>
                    <a:pt x="6475" y="5381"/>
                    <a:pt x="5776" y="4226"/>
                  </a:cubicBezTo>
                  <a:cubicBezTo>
                    <a:pt x="5107" y="3132"/>
                    <a:pt x="5229" y="2615"/>
                    <a:pt x="4864" y="1885"/>
                  </a:cubicBezTo>
                  <a:cubicBezTo>
                    <a:pt x="4651" y="1460"/>
                    <a:pt x="4347" y="1125"/>
                    <a:pt x="4043" y="1004"/>
                  </a:cubicBezTo>
                  <a:lnTo>
                    <a:pt x="4013" y="1004"/>
                  </a:lnTo>
                  <a:cubicBezTo>
                    <a:pt x="3937" y="974"/>
                    <a:pt x="3846" y="958"/>
                    <a:pt x="3762" y="958"/>
                  </a:cubicBezTo>
                  <a:cubicBezTo>
                    <a:pt x="3678" y="958"/>
                    <a:pt x="3602" y="974"/>
                    <a:pt x="3557" y="1004"/>
                  </a:cubicBezTo>
                  <a:cubicBezTo>
                    <a:pt x="3557" y="1004"/>
                    <a:pt x="3131" y="518"/>
                    <a:pt x="2523" y="244"/>
                  </a:cubicBezTo>
                  <a:cubicBezTo>
                    <a:pt x="2493" y="244"/>
                    <a:pt x="2493" y="214"/>
                    <a:pt x="2432" y="214"/>
                  </a:cubicBezTo>
                  <a:cubicBezTo>
                    <a:pt x="2189" y="92"/>
                    <a:pt x="1824" y="62"/>
                    <a:pt x="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8"/>
            <p:cNvSpPr/>
            <p:nvPr/>
          </p:nvSpPr>
          <p:spPr>
            <a:xfrm>
              <a:off x="5550950" y="1285575"/>
              <a:ext cx="715075" cy="1422075"/>
            </a:xfrm>
            <a:custGeom>
              <a:avLst/>
              <a:gdLst/>
              <a:ahLst/>
              <a:cxnLst/>
              <a:rect l="l" t="t" r="r" b="b"/>
              <a:pathLst>
                <a:path w="28603" h="56883" extrusionOk="0">
                  <a:moveTo>
                    <a:pt x="6809" y="0"/>
                  </a:moveTo>
                  <a:cubicBezTo>
                    <a:pt x="4347" y="1429"/>
                    <a:pt x="2067" y="3161"/>
                    <a:pt x="0" y="5168"/>
                  </a:cubicBezTo>
                  <a:cubicBezTo>
                    <a:pt x="190" y="5204"/>
                    <a:pt x="391" y="5221"/>
                    <a:pt x="597" y="5221"/>
                  </a:cubicBezTo>
                  <a:cubicBezTo>
                    <a:pt x="1249" y="5221"/>
                    <a:pt x="1960" y="5049"/>
                    <a:pt x="2584" y="4772"/>
                  </a:cubicBezTo>
                  <a:cubicBezTo>
                    <a:pt x="3063" y="4533"/>
                    <a:pt x="3523" y="4419"/>
                    <a:pt x="3969" y="4419"/>
                  </a:cubicBezTo>
                  <a:cubicBezTo>
                    <a:pt x="4315" y="4419"/>
                    <a:pt x="4653" y="4488"/>
                    <a:pt x="4985" y="4620"/>
                  </a:cubicBezTo>
                  <a:cubicBezTo>
                    <a:pt x="5623" y="4924"/>
                    <a:pt x="6201" y="5441"/>
                    <a:pt x="6566" y="6201"/>
                  </a:cubicBezTo>
                  <a:cubicBezTo>
                    <a:pt x="7386" y="7812"/>
                    <a:pt x="8450" y="9514"/>
                    <a:pt x="9271" y="11247"/>
                  </a:cubicBezTo>
                  <a:cubicBezTo>
                    <a:pt x="10061" y="13010"/>
                    <a:pt x="8329" y="14225"/>
                    <a:pt x="7143" y="16232"/>
                  </a:cubicBezTo>
                  <a:cubicBezTo>
                    <a:pt x="5958" y="18207"/>
                    <a:pt x="5471" y="20730"/>
                    <a:pt x="7903" y="23162"/>
                  </a:cubicBezTo>
                  <a:cubicBezTo>
                    <a:pt x="7910" y="23164"/>
                    <a:pt x="7917" y="23165"/>
                    <a:pt x="7924" y="23165"/>
                  </a:cubicBezTo>
                  <a:cubicBezTo>
                    <a:pt x="8018" y="23165"/>
                    <a:pt x="8148" y="22939"/>
                    <a:pt x="7782" y="21277"/>
                  </a:cubicBezTo>
                  <a:cubicBezTo>
                    <a:pt x="7460" y="19748"/>
                    <a:pt x="7753" y="19213"/>
                    <a:pt x="8098" y="19213"/>
                  </a:cubicBezTo>
                  <a:cubicBezTo>
                    <a:pt x="8144" y="19213"/>
                    <a:pt x="8191" y="19223"/>
                    <a:pt x="8237" y="19241"/>
                  </a:cubicBezTo>
                  <a:cubicBezTo>
                    <a:pt x="8359" y="19271"/>
                    <a:pt x="8481" y="19393"/>
                    <a:pt x="8541" y="19514"/>
                  </a:cubicBezTo>
                  <a:cubicBezTo>
                    <a:pt x="8937" y="20061"/>
                    <a:pt x="10730" y="24074"/>
                    <a:pt x="10335" y="24833"/>
                  </a:cubicBezTo>
                  <a:cubicBezTo>
                    <a:pt x="9970" y="25593"/>
                    <a:pt x="9149" y="28025"/>
                    <a:pt x="10456" y="28694"/>
                  </a:cubicBezTo>
                  <a:cubicBezTo>
                    <a:pt x="11733" y="29393"/>
                    <a:pt x="13070" y="31581"/>
                    <a:pt x="13405" y="33435"/>
                  </a:cubicBezTo>
                  <a:cubicBezTo>
                    <a:pt x="13344" y="33496"/>
                    <a:pt x="11824" y="34013"/>
                    <a:pt x="11520" y="35016"/>
                  </a:cubicBezTo>
                  <a:cubicBezTo>
                    <a:pt x="11216" y="35989"/>
                    <a:pt x="9271" y="38846"/>
                    <a:pt x="10456" y="40396"/>
                  </a:cubicBezTo>
                  <a:cubicBezTo>
                    <a:pt x="11642" y="41946"/>
                    <a:pt x="12250" y="41946"/>
                    <a:pt x="11186" y="43922"/>
                  </a:cubicBezTo>
                  <a:cubicBezTo>
                    <a:pt x="10152" y="45958"/>
                    <a:pt x="9666" y="49028"/>
                    <a:pt x="8511" y="49606"/>
                  </a:cubicBezTo>
                  <a:cubicBezTo>
                    <a:pt x="7386" y="50123"/>
                    <a:pt x="7569" y="49697"/>
                    <a:pt x="6535" y="51946"/>
                  </a:cubicBezTo>
                  <a:cubicBezTo>
                    <a:pt x="6505" y="52068"/>
                    <a:pt x="5623" y="53952"/>
                    <a:pt x="6353" y="54712"/>
                  </a:cubicBezTo>
                  <a:cubicBezTo>
                    <a:pt x="6930" y="55381"/>
                    <a:pt x="7934" y="56506"/>
                    <a:pt x="8693" y="56810"/>
                  </a:cubicBezTo>
                  <a:cubicBezTo>
                    <a:pt x="8777" y="56860"/>
                    <a:pt x="8861" y="56882"/>
                    <a:pt x="8939" y="56882"/>
                  </a:cubicBezTo>
                  <a:cubicBezTo>
                    <a:pt x="9004" y="56882"/>
                    <a:pt x="9064" y="56867"/>
                    <a:pt x="9119" y="56840"/>
                  </a:cubicBezTo>
                  <a:cubicBezTo>
                    <a:pt x="9757" y="56597"/>
                    <a:pt x="8085" y="54621"/>
                    <a:pt x="8997" y="53436"/>
                  </a:cubicBezTo>
                  <a:cubicBezTo>
                    <a:pt x="9909" y="52250"/>
                    <a:pt x="14073" y="51642"/>
                    <a:pt x="14621" y="50579"/>
                  </a:cubicBezTo>
                  <a:cubicBezTo>
                    <a:pt x="15198" y="49515"/>
                    <a:pt x="16292" y="48481"/>
                    <a:pt x="17660" y="48086"/>
                  </a:cubicBezTo>
                  <a:cubicBezTo>
                    <a:pt x="17801" y="48030"/>
                    <a:pt x="17930" y="48006"/>
                    <a:pt x="18045" y="48006"/>
                  </a:cubicBezTo>
                  <a:cubicBezTo>
                    <a:pt x="18177" y="48006"/>
                    <a:pt x="18292" y="48037"/>
                    <a:pt x="18390" y="48086"/>
                  </a:cubicBezTo>
                  <a:cubicBezTo>
                    <a:pt x="18542" y="48147"/>
                    <a:pt x="18663" y="48208"/>
                    <a:pt x="18785" y="48329"/>
                  </a:cubicBezTo>
                  <a:cubicBezTo>
                    <a:pt x="18846" y="48451"/>
                    <a:pt x="18967" y="48512"/>
                    <a:pt x="19119" y="48603"/>
                  </a:cubicBezTo>
                  <a:cubicBezTo>
                    <a:pt x="19175" y="48619"/>
                    <a:pt x="19236" y="48629"/>
                    <a:pt x="19303" y="48629"/>
                  </a:cubicBezTo>
                  <a:cubicBezTo>
                    <a:pt x="19491" y="48629"/>
                    <a:pt x="19734" y="48553"/>
                    <a:pt x="20092" y="48329"/>
                  </a:cubicBezTo>
                  <a:cubicBezTo>
                    <a:pt x="21551" y="47387"/>
                    <a:pt x="21216" y="45898"/>
                    <a:pt x="22645" y="44955"/>
                  </a:cubicBezTo>
                  <a:cubicBezTo>
                    <a:pt x="24134" y="43983"/>
                    <a:pt x="25077" y="44621"/>
                    <a:pt x="24742" y="42554"/>
                  </a:cubicBezTo>
                  <a:cubicBezTo>
                    <a:pt x="24438" y="40548"/>
                    <a:pt x="23101" y="38998"/>
                    <a:pt x="23253" y="38177"/>
                  </a:cubicBezTo>
                  <a:cubicBezTo>
                    <a:pt x="23405" y="37387"/>
                    <a:pt x="23101" y="36931"/>
                    <a:pt x="21004" y="36019"/>
                  </a:cubicBezTo>
                  <a:cubicBezTo>
                    <a:pt x="19210" y="35259"/>
                    <a:pt x="19666" y="34043"/>
                    <a:pt x="18116" y="33375"/>
                  </a:cubicBezTo>
                  <a:cubicBezTo>
                    <a:pt x="18086" y="33375"/>
                    <a:pt x="18055" y="33314"/>
                    <a:pt x="17994" y="33314"/>
                  </a:cubicBezTo>
                  <a:cubicBezTo>
                    <a:pt x="17751" y="33223"/>
                    <a:pt x="17387" y="33131"/>
                    <a:pt x="17022" y="33071"/>
                  </a:cubicBezTo>
                  <a:cubicBezTo>
                    <a:pt x="16687" y="32979"/>
                    <a:pt x="16323" y="32919"/>
                    <a:pt x="16080" y="32797"/>
                  </a:cubicBezTo>
                  <a:cubicBezTo>
                    <a:pt x="16019" y="32767"/>
                    <a:pt x="15958" y="32767"/>
                    <a:pt x="15928" y="32706"/>
                  </a:cubicBezTo>
                  <a:cubicBezTo>
                    <a:pt x="13952" y="31885"/>
                    <a:pt x="13648" y="30031"/>
                    <a:pt x="13587" y="28876"/>
                  </a:cubicBezTo>
                  <a:cubicBezTo>
                    <a:pt x="13587" y="27751"/>
                    <a:pt x="13192" y="27174"/>
                    <a:pt x="12493" y="26870"/>
                  </a:cubicBezTo>
                  <a:cubicBezTo>
                    <a:pt x="12432" y="26870"/>
                    <a:pt x="12341" y="26840"/>
                    <a:pt x="12219" y="26779"/>
                  </a:cubicBezTo>
                  <a:cubicBezTo>
                    <a:pt x="11617" y="26505"/>
                    <a:pt x="12173" y="24385"/>
                    <a:pt x="13487" y="24385"/>
                  </a:cubicBezTo>
                  <a:cubicBezTo>
                    <a:pt x="13633" y="24385"/>
                    <a:pt x="13788" y="24411"/>
                    <a:pt x="13952" y="24469"/>
                  </a:cubicBezTo>
                  <a:cubicBezTo>
                    <a:pt x="14560" y="24712"/>
                    <a:pt x="15046" y="25198"/>
                    <a:pt x="15472" y="25624"/>
                  </a:cubicBezTo>
                  <a:cubicBezTo>
                    <a:pt x="15867" y="26019"/>
                    <a:pt x="16232" y="26444"/>
                    <a:pt x="16535" y="26566"/>
                  </a:cubicBezTo>
                  <a:cubicBezTo>
                    <a:pt x="16576" y="26566"/>
                    <a:pt x="16630" y="26580"/>
                    <a:pt x="16680" y="26580"/>
                  </a:cubicBezTo>
                  <a:cubicBezTo>
                    <a:pt x="16704" y="26580"/>
                    <a:pt x="16728" y="26576"/>
                    <a:pt x="16748" y="26566"/>
                  </a:cubicBezTo>
                  <a:cubicBezTo>
                    <a:pt x="17356" y="26384"/>
                    <a:pt x="15654" y="25320"/>
                    <a:pt x="16687" y="24165"/>
                  </a:cubicBezTo>
                  <a:cubicBezTo>
                    <a:pt x="17721" y="23040"/>
                    <a:pt x="17508" y="23587"/>
                    <a:pt x="18815" y="22919"/>
                  </a:cubicBezTo>
                  <a:cubicBezTo>
                    <a:pt x="20092" y="22189"/>
                    <a:pt x="19089" y="22159"/>
                    <a:pt x="20183" y="21581"/>
                  </a:cubicBezTo>
                  <a:cubicBezTo>
                    <a:pt x="21277" y="21004"/>
                    <a:pt x="22037" y="20001"/>
                    <a:pt x="23435" y="19332"/>
                  </a:cubicBezTo>
                  <a:cubicBezTo>
                    <a:pt x="23577" y="19261"/>
                    <a:pt x="23712" y="19236"/>
                    <a:pt x="23840" y="19236"/>
                  </a:cubicBezTo>
                  <a:cubicBezTo>
                    <a:pt x="23987" y="19236"/>
                    <a:pt x="24126" y="19269"/>
                    <a:pt x="24256" y="19301"/>
                  </a:cubicBezTo>
                  <a:cubicBezTo>
                    <a:pt x="24469" y="19393"/>
                    <a:pt x="24621" y="19575"/>
                    <a:pt x="24803" y="19727"/>
                  </a:cubicBezTo>
                  <a:cubicBezTo>
                    <a:pt x="25016" y="19879"/>
                    <a:pt x="25168" y="20031"/>
                    <a:pt x="25381" y="20153"/>
                  </a:cubicBezTo>
                  <a:cubicBezTo>
                    <a:pt x="25458" y="20178"/>
                    <a:pt x="25541" y="20195"/>
                    <a:pt x="25631" y="20195"/>
                  </a:cubicBezTo>
                  <a:cubicBezTo>
                    <a:pt x="25857" y="20195"/>
                    <a:pt x="26127" y="20092"/>
                    <a:pt x="26475" y="19788"/>
                  </a:cubicBezTo>
                  <a:cubicBezTo>
                    <a:pt x="28055" y="18481"/>
                    <a:pt x="28603" y="16353"/>
                    <a:pt x="26779" y="15228"/>
                  </a:cubicBezTo>
                  <a:cubicBezTo>
                    <a:pt x="26019" y="14773"/>
                    <a:pt x="25350" y="14286"/>
                    <a:pt x="24651" y="14013"/>
                  </a:cubicBezTo>
                  <a:cubicBezTo>
                    <a:pt x="24621" y="13982"/>
                    <a:pt x="24560" y="13982"/>
                    <a:pt x="24499" y="13952"/>
                  </a:cubicBezTo>
                  <a:cubicBezTo>
                    <a:pt x="24176" y="13833"/>
                    <a:pt x="23869" y="13761"/>
                    <a:pt x="23579" y="13761"/>
                  </a:cubicBezTo>
                  <a:cubicBezTo>
                    <a:pt x="23051" y="13761"/>
                    <a:pt x="22582" y="14003"/>
                    <a:pt x="22189" y="14651"/>
                  </a:cubicBezTo>
                  <a:cubicBezTo>
                    <a:pt x="21532" y="15691"/>
                    <a:pt x="21023" y="16189"/>
                    <a:pt x="20618" y="16189"/>
                  </a:cubicBezTo>
                  <a:cubicBezTo>
                    <a:pt x="20573" y="16189"/>
                    <a:pt x="20529" y="16183"/>
                    <a:pt x="20487" y="16171"/>
                  </a:cubicBezTo>
                  <a:cubicBezTo>
                    <a:pt x="20244" y="16080"/>
                    <a:pt x="20092" y="15806"/>
                    <a:pt x="19940" y="15411"/>
                  </a:cubicBezTo>
                  <a:cubicBezTo>
                    <a:pt x="19484" y="14073"/>
                    <a:pt x="16535" y="11672"/>
                    <a:pt x="19150" y="10760"/>
                  </a:cubicBezTo>
                  <a:cubicBezTo>
                    <a:pt x="21764" y="9848"/>
                    <a:pt x="22584" y="10487"/>
                    <a:pt x="22189" y="8906"/>
                  </a:cubicBezTo>
                  <a:cubicBezTo>
                    <a:pt x="21885" y="7660"/>
                    <a:pt x="21460" y="6049"/>
                    <a:pt x="21216" y="5927"/>
                  </a:cubicBezTo>
                  <a:cubicBezTo>
                    <a:pt x="21207" y="5924"/>
                    <a:pt x="21198" y="5923"/>
                    <a:pt x="21189" y="5923"/>
                  </a:cubicBezTo>
                  <a:cubicBezTo>
                    <a:pt x="21113" y="5923"/>
                    <a:pt x="21058" y="6040"/>
                    <a:pt x="21004" y="6231"/>
                  </a:cubicBezTo>
                  <a:cubicBezTo>
                    <a:pt x="20851" y="7119"/>
                    <a:pt x="20614" y="8156"/>
                    <a:pt x="19762" y="8156"/>
                  </a:cubicBezTo>
                  <a:cubicBezTo>
                    <a:pt x="19594" y="8156"/>
                    <a:pt x="19401" y="8115"/>
                    <a:pt x="19180" y="8025"/>
                  </a:cubicBezTo>
                  <a:cubicBezTo>
                    <a:pt x="17873" y="7386"/>
                    <a:pt x="16019" y="6809"/>
                    <a:pt x="15684" y="5867"/>
                  </a:cubicBezTo>
                  <a:cubicBezTo>
                    <a:pt x="15380" y="4985"/>
                    <a:pt x="14681" y="3891"/>
                    <a:pt x="13800" y="3557"/>
                  </a:cubicBezTo>
                  <a:cubicBezTo>
                    <a:pt x="13557" y="3465"/>
                    <a:pt x="13253" y="3344"/>
                    <a:pt x="12766" y="3161"/>
                  </a:cubicBezTo>
                  <a:cubicBezTo>
                    <a:pt x="12736" y="3131"/>
                    <a:pt x="12645" y="3131"/>
                    <a:pt x="12584" y="3101"/>
                  </a:cubicBezTo>
                  <a:cubicBezTo>
                    <a:pt x="11939" y="2852"/>
                    <a:pt x="11233" y="2604"/>
                    <a:pt x="10830" y="2604"/>
                  </a:cubicBezTo>
                  <a:cubicBezTo>
                    <a:pt x="10739" y="2604"/>
                    <a:pt x="10664" y="2617"/>
                    <a:pt x="10608" y="2645"/>
                  </a:cubicBezTo>
                  <a:cubicBezTo>
                    <a:pt x="10245" y="2827"/>
                    <a:pt x="10068" y="3076"/>
                    <a:pt x="9709" y="3076"/>
                  </a:cubicBezTo>
                  <a:cubicBezTo>
                    <a:pt x="9589" y="3076"/>
                    <a:pt x="9447" y="3048"/>
                    <a:pt x="9271" y="2979"/>
                  </a:cubicBezTo>
                  <a:cubicBezTo>
                    <a:pt x="9241" y="2918"/>
                    <a:pt x="8602" y="2098"/>
                    <a:pt x="7569" y="760"/>
                  </a:cubicBezTo>
                  <a:cubicBezTo>
                    <a:pt x="7386" y="547"/>
                    <a:pt x="7113" y="274"/>
                    <a:pt x="68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Background 6">
  <p:cSld name="CUSTOM_55">
    <p:spTree>
      <p:nvGrpSpPr>
        <p:cNvPr id="1" name="Shape 1767"/>
        <p:cNvGrpSpPr/>
        <p:nvPr/>
      </p:nvGrpSpPr>
      <p:grpSpPr>
        <a:xfrm>
          <a:off x="0" y="0"/>
          <a:ext cx="0" cy="0"/>
          <a:chOff x="0" y="0"/>
          <a:chExt cx="0" cy="0"/>
        </a:xfrm>
      </p:grpSpPr>
      <p:sp>
        <p:nvSpPr>
          <p:cNvPr id="1768" name="Google Shape;1768;p69"/>
          <p:cNvSpPr/>
          <p:nvPr/>
        </p:nvSpPr>
        <p:spPr>
          <a:xfrm rot="288678" flipH="1">
            <a:off x="-1260167" y="9324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9"/>
          <p:cNvSpPr/>
          <p:nvPr/>
        </p:nvSpPr>
        <p:spPr>
          <a:xfrm>
            <a:off x="2133225" y="276648"/>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0" name="Google Shape;1770;p69"/>
          <p:cNvGrpSpPr/>
          <p:nvPr/>
        </p:nvGrpSpPr>
        <p:grpSpPr>
          <a:xfrm>
            <a:off x="713218" y="2026831"/>
            <a:ext cx="2270935" cy="2260334"/>
            <a:chOff x="6762468" y="1386456"/>
            <a:chExt cx="2270935" cy="2260334"/>
          </a:xfrm>
        </p:grpSpPr>
        <p:sp>
          <p:nvSpPr>
            <p:cNvPr id="1771" name="Google Shape;1771;p6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ackground 7">
  <p:cSld name="CUSTOM_56">
    <p:spTree>
      <p:nvGrpSpPr>
        <p:cNvPr id="1" name="Shape 1804"/>
        <p:cNvGrpSpPr/>
        <p:nvPr/>
      </p:nvGrpSpPr>
      <p:grpSpPr>
        <a:xfrm>
          <a:off x="0" y="0"/>
          <a:ext cx="0" cy="0"/>
          <a:chOff x="0" y="0"/>
          <a:chExt cx="0" cy="0"/>
        </a:xfrm>
      </p:grpSpPr>
      <p:sp>
        <p:nvSpPr>
          <p:cNvPr id="1805" name="Google Shape;1805;p70"/>
          <p:cNvSpPr/>
          <p:nvPr/>
        </p:nvSpPr>
        <p:spPr>
          <a:xfrm>
            <a:off x="4641450" y="534225"/>
            <a:ext cx="3513000" cy="403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806" name="Google Shape;1806;p70"/>
          <p:cNvSpPr/>
          <p:nvPr/>
        </p:nvSpPr>
        <p:spPr>
          <a:xfrm>
            <a:off x="7751050" y="3432419"/>
            <a:ext cx="764314" cy="67418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7" name="Google Shape;1807;p70"/>
          <p:cNvGrpSpPr/>
          <p:nvPr/>
        </p:nvGrpSpPr>
        <p:grpSpPr>
          <a:xfrm>
            <a:off x="-380995" y="-80449"/>
            <a:ext cx="2277317" cy="5304377"/>
            <a:chOff x="224725" y="566950"/>
            <a:chExt cx="1850875" cy="4311100"/>
          </a:xfrm>
        </p:grpSpPr>
        <p:sp>
          <p:nvSpPr>
            <p:cNvPr id="1808" name="Google Shape;1808;p7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2" name="Google Shape;1832;p70"/>
          <p:cNvSpPr/>
          <p:nvPr/>
        </p:nvSpPr>
        <p:spPr>
          <a:xfrm>
            <a:off x="2025295" y="640223"/>
            <a:ext cx="1915200" cy="1915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3" name="Google Shape;1833;p70"/>
          <p:cNvGrpSpPr/>
          <p:nvPr/>
        </p:nvGrpSpPr>
        <p:grpSpPr>
          <a:xfrm>
            <a:off x="2794804" y="1419152"/>
            <a:ext cx="1830972" cy="1822411"/>
            <a:chOff x="2414491" y="671177"/>
            <a:chExt cx="1830972" cy="1822411"/>
          </a:xfrm>
        </p:grpSpPr>
        <p:sp>
          <p:nvSpPr>
            <p:cNvPr id="1834" name="Google Shape;1834;p7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0"/>
        <p:cNvGrpSpPr/>
        <p:nvPr/>
      </p:nvGrpSpPr>
      <p:grpSpPr>
        <a:xfrm>
          <a:off x="0" y="0"/>
          <a:ext cx="0" cy="0"/>
          <a:chOff x="0" y="0"/>
          <a:chExt cx="0" cy="0"/>
        </a:xfrm>
      </p:grpSpPr>
      <p:sp>
        <p:nvSpPr>
          <p:cNvPr id="151" name="Google Shape;151;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ackground 8">
  <p:cSld name="CUSTOM_56_1">
    <p:spTree>
      <p:nvGrpSpPr>
        <p:cNvPr id="1" name="Shape 1868"/>
        <p:cNvGrpSpPr/>
        <p:nvPr/>
      </p:nvGrpSpPr>
      <p:grpSpPr>
        <a:xfrm>
          <a:off x="0" y="0"/>
          <a:ext cx="0" cy="0"/>
          <a:chOff x="0" y="0"/>
          <a:chExt cx="0" cy="0"/>
        </a:xfrm>
      </p:grpSpPr>
      <p:sp>
        <p:nvSpPr>
          <p:cNvPr id="1869" name="Google Shape;1869;p71"/>
          <p:cNvSpPr/>
          <p:nvPr/>
        </p:nvSpPr>
        <p:spPr>
          <a:xfrm>
            <a:off x="4641450" y="534225"/>
            <a:ext cx="3513000" cy="40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870" name="Google Shape;1870;p71"/>
          <p:cNvSpPr/>
          <p:nvPr/>
        </p:nvSpPr>
        <p:spPr>
          <a:xfrm rot="10800000">
            <a:off x="-1183925" y="-623592"/>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1"/>
          <p:cNvSpPr/>
          <p:nvPr/>
        </p:nvSpPr>
        <p:spPr>
          <a:xfrm>
            <a:off x="1860975" y="1631350"/>
            <a:ext cx="1758151" cy="229622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71"/>
          <p:cNvSpPr/>
          <p:nvPr/>
        </p:nvSpPr>
        <p:spPr>
          <a:xfrm rot="-1848056" flipH="1">
            <a:off x="3421950" y="23837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71"/>
          <p:cNvSpPr/>
          <p:nvPr/>
        </p:nvSpPr>
        <p:spPr>
          <a:xfrm rot="10800000">
            <a:off x="-892221" y="2755207"/>
            <a:ext cx="3210883" cy="319757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ackground 9">
  <p:cSld name="CUSTOM_57">
    <p:spTree>
      <p:nvGrpSpPr>
        <p:cNvPr id="1" name="Shape 1874"/>
        <p:cNvGrpSpPr/>
        <p:nvPr/>
      </p:nvGrpSpPr>
      <p:grpSpPr>
        <a:xfrm>
          <a:off x="0" y="0"/>
          <a:ext cx="0" cy="0"/>
          <a:chOff x="0" y="0"/>
          <a:chExt cx="0" cy="0"/>
        </a:xfrm>
      </p:grpSpPr>
      <p:sp>
        <p:nvSpPr>
          <p:cNvPr id="1875" name="Google Shape;1875;p72"/>
          <p:cNvSpPr/>
          <p:nvPr/>
        </p:nvSpPr>
        <p:spPr>
          <a:xfrm flipH="1">
            <a:off x="1008588" y="534225"/>
            <a:ext cx="3513000" cy="4031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876" name="Google Shape;1876;p72"/>
          <p:cNvSpPr/>
          <p:nvPr/>
        </p:nvSpPr>
        <p:spPr>
          <a:xfrm rot="-5400000" flipH="1">
            <a:off x="5336828" y="10917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72"/>
          <p:cNvSpPr/>
          <p:nvPr/>
        </p:nvSpPr>
        <p:spPr>
          <a:xfrm flipH="1">
            <a:off x="3423660" y="3435644"/>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8" name="Google Shape;1878;p72"/>
          <p:cNvGrpSpPr/>
          <p:nvPr/>
        </p:nvGrpSpPr>
        <p:grpSpPr>
          <a:xfrm flipH="1">
            <a:off x="4535411" y="548656"/>
            <a:ext cx="2270935" cy="2260334"/>
            <a:chOff x="6762468" y="1386456"/>
            <a:chExt cx="2270935" cy="2260334"/>
          </a:xfrm>
        </p:grpSpPr>
        <p:sp>
          <p:nvSpPr>
            <p:cNvPr id="1879" name="Google Shape;1879;p72"/>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72"/>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72"/>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2"/>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2"/>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2"/>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2"/>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2"/>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2"/>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2"/>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2"/>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2"/>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2"/>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2"/>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2"/>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2"/>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2"/>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2"/>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2"/>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2"/>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2"/>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2"/>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2"/>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2"/>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2"/>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2"/>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2"/>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2"/>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2"/>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2"/>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2"/>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2"/>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2"/>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ackground 10">
  <p:cSld name="CUSTOM_58">
    <p:spTree>
      <p:nvGrpSpPr>
        <p:cNvPr id="1" name="Shape 1912"/>
        <p:cNvGrpSpPr/>
        <p:nvPr/>
      </p:nvGrpSpPr>
      <p:grpSpPr>
        <a:xfrm>
          <a:off x="0" y="0"/>
          <a:ext cx="0" cy="0"/>
          <a:chOff x="0" y="0"/>
          <a:chExt cx="0" cy="0"/>
        </a:xfrm>
      </p:grpSpPr>
      <p:sp>
        <p:nvSpPr>
          <p:cNvPr id="1913" name="Google Shape;1913;p73"/>
          <p:cNvSpPr/>
          <p:nvPr/>
        </p:nvSpPr>
        <p:spPr>
          <a:xfrm flipH="1">
            <a:off x="1008588" y="534225"/>
            <a:ext cx="3513000" cy="4031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14" name="Google Shape;1914;p73"/>
          <p:cNvSpPr/>
          <p:nvPr/>
        </p:nvSpPr>
        <p:spPr>
          <a:xfrm rot="-2266405" flipH="1">
            <a:off x="6427723" y="2503263"/>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3"/>
          <p:cNvSpPr/>
          <p:nvPr/>
        </p:nvSpPr>
        <p:spPr>
          <a:xfrm>
            <a:off x="5666513" y="-1056875"/>
            <a:ext cx="3967449" cy="395099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3"/>
          <p:cNvSpPr/>
          <p:nvPr/>
        </p:nvSpPr>
        <p:spPr>
          <a:xfrm flipH="1">
            <a:off x="4993460" y="976475"/>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ackground 11">
  <p:cSld name="CUSTOM_59">
    <p:spTree>
      <p:nvGrpSpPr>
        <p:cNvPr id="1" name="Shape 1917"/>
        <p:cNvGrpSpPr/>
        <p:nvPr/>
      </p:nvGrpSpPr>
      <p:grpSpPr>
        <a:xfrm>
          <a:off x="0" y="0"/>
          <a:ext cx="0" cy="0"/>
          <a:chOff x="0" y="0"/>
          <a:chExt cx="0" cy="0"/>
        </a:xfrm>
      </p:grpSpPr>
      <p:sp>
        <p:nvSpPr>
          <p:cNvPr id="1918" name="Google Shape;1918;p74"/>
          <p:cNvSpPr/>
          <p:nvPr/>
        </p:nvSpPr>
        <p:spPr>
          <a:xfrm flipH="1">
            <a:off x="1017188" y="539150"/>
            <a:ext cx="3513000" cy="403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1919" name="Google Shape;1919;p74"/>
          <p:cNvGrpSpPr/>
          <p:nvPr/>
        </p:nvGrpSpPr>
        <p:grpSpPr>
          <a:xfrm rot="5400000" flipH="1">
            <a:off x="5410792" y="1327438"/>
            <a:ext cx="2277317" cy="5304377"/>
            <a:chOff x="224725" y="566950"/>
            <a:chExt cx="1850875" cy="4311100"/>
          </a:xfrm>
        </p:grpSpPr>
        <p:sp>
          <p:nvSpPr>
            <p:cNvPr id="1920" name="Google Shape;1920;p7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4" name="Google Shape;1944;p74"/>
          <p:cNvSpPr/>
          <p:nvPr/>
        </p:nvSpPr>
        <p:spPr>
          <a:xfrm rot="-3415034" flipH="1">
            <a:off x="5358889" y="5240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4"/>
          <p:cNvSpPr/>
          <p:nvPr/>
        </p:nvSpPr>
        <p:spPr>
          <a:xfrm rot="-1379372" flipH="1">
            <a:off x="5148635" y="11836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4"/>
          <p:cNvSpPr/>
          <p:nvPr/>
        </p:nvSpPr>
        <p:spPr>
          <a:xfrm flipH="1">
            <a:off x="794051" y="3667402"/>
            <a:ext cx="1062209" cy="93695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Background 12">
  <p:cSld name="CUSTOM_60">
    <p:spTree>
      <p:nvGrpSpPr>
        <p:cNvPr id="1" name="Shape 1947"/>
        <p:cNvGrpSpPr/>
        <p:nvPr/>
      </p:nvGrpSpPr>
      <p:grpSpPr>
        <a:xfrm>
          <a:off x="0" y="0"/>
          <a:ext cx="0" cy="0"/>
          <a:chOff x="0" y="0"/>
          <a:chExt cx="0" cy="0"/>
        </a:xfrm>
      </p:grpSpPr>
      <p:sp>
        <p:nvSpPr>
          <p:cNvPr id="1948" name="Google Shape;1948;p75"/>
          <p:cNvSpPr/>
          <p:nvPr/>
        </p:nvSpPr>
        <p:spPr>
          <a:xfrm flipH="1">
            <a:off x="1008588" y="534225"/>
            <a:ext cx="3513000" cy="40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49" name="Google Shape;1949;p75"/>
          <p:cNvSpPr/>
          <p:nvPr/>
        </p:nvSpPr>
        <p:spPr>
          <a:xfrm rot="-5096759" flipH="1">
            <a:off x="5974001" y="2294202"/>
            <a:ext cx="4913557" cy="302295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5"/>
          <p:cNvSpPr/>
          <p:nvPr/>
        </p:nvSpPr>
        <p:spPr>
          <a:xfrm>
            <a:off x="4236525" y="3712869"/>
            <a:ext cx="764314" cy="67418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1" name="Google Shape;1951;p75"/>
          <p:cNvGrpSpPr/>
          <p:nvPr/>
        </p:nvGrpSpPr>
        <p:grpSpPr>
          <a:xfrm>
            <a:off x="6148229" y="1251727"/>
            <a:ext cx="1830972" cy="1822411"/>
            <a:chOff x="2414491" y="671177"/>
            <a:chExt cx="1830972" cy="1822411"/>
          </a:xfrm>
        </p:grpSpPr>
        <p:sp>
          <p:nvSpPr>
            <p:cNvPr id="1952" name="Google Shape;1952;p7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6" name="Google Shape;1986;p75"/>
          <p:cNvSpPr/>
          <p:nvPr/>
        </p:nvSpPr>
        <p:spPr>
          <a:xfrm rot="-4619829">
            <a:off x="5338279" y="-1392653"/>
            <a:ext cx="3210852" cy="319753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
        <p:cNvGrpSpPr/>
        <p:nvPr/>
      </p:nvGrpSpPr>
      <p:grpSpPr>
        <a:xfrm>
          <a:off x="0" y="0"/>
          <a:ext cx="0" cy="0"/>
          <a:chOff x="0" y="0"/>
          <a:chExt cx="0" cy="0"/>
        </a:xfrm>
      </p:grpSpPr>
      <p:sp>
        <p:nvSpPr>
          <p:cNvPr id="158" name="Google Shape;158;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2" name="Google Shape;162;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3"/>
        <p:cNvGrpSpPr/>
        <p:nvPr/>
      </p:nvGrpSpPr>
      <p:grpSpPr>
        <a:xfrm>
          <a:off x="0" y="0"/>
          <a:ext cx="0" cy="0"/>
          <a:chOff x="0" y="0"/>
          <a:chExt cx="0" cy="0"/>
        </a:xfrm>
      </p:grpSpPr>
      <p:sp>
        <p:nvSpPr>
          <p:cNvPr id="164" name="Google Shape;164;p10"/>
          <p:cNvSpPr/>
          <p:nvPr/>
        </p:nvSpPr>
        <p:spPr>
          <a:xfrm>
            <a:off x="0" y="0"/>
            <a:ext cx="9144000" cy="5143500"/>
          </a:xfrm>
          <a:prstGeom prst="rect">
            <a:avLst/>
          </a:prstGeom>
          <a:solidFill>
            <a:schemeClr val="accent1">
              <a:alpha val="55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6" name="Google Shape;166;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4250" y="445025"/>
            <a:ext cx="8055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544250" y="1152475"/>
            <a:ext cx="8055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9.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90"/>
        <p:cNvGrpSpPr/>
        <p:nvPr/>
      </p:nvGrpSpPr>
      <p:grpSpPr>
        <a:xfrm>
          <a:off x="0" y="0"/>
          <a:ext cx="0" cy="0"/>
          <a:chOff x="0" y="0"/>
          <a:chExt cx="0" cy="0"/>
        </a:xfrm>
      </p:grpSpPr>
      <p:sp>
        <p:nvSpPr>
          <p:cNvPr id="1991" name="Google Shape;1991;p76"/>
          <p:cNvSpPr txBox="1">
            <a:spLocks noGrp="1"/>
          </p:cNvSpPr>
          <p:nvPr>
            <p:ph type="ctrTitle"/>
          </p:nvPr>
        </p:nvSpPr>
        <p:spPr>
          <a:xfrm>
            <a:off x="1200919" y="1468375"/>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solidFill>
                  <a:schemeClr val="accent2"/>
                </a:solidFill>
              </a:rPr>
              <a:t>Analisis Penggunaan Platform Digital sebagai Penunjang Proses Pembelajaran pada Beberapa SMA di Kota Bandung</a:t>
            </a:r>
            <a:endParaRPr sz="3200" dirty="0">
              <a:solidFill>
                <a:schemeClr val="accent2"/>
              </a:solidFill>
            </a:endParaRPr>
          </a:p>
        </p:txBody>
      </p:sp>
      <p:sp>
        <p:nvSpPr>
          <p:cNvPr id="2" name="Google Shape;2005;p77">
            <a:extLst>
              <a:ext uri="{FF2B5EF4-FFF2-40B4-BE49-F238E27FC236}">
                <a16:creationId xmlns:a16="http://schemas.microsoft.com/office/drawing/2014/main" id="{05964E46-8D61-FB5F-6082-F50837F5DC5A}"/>
              </a:ext>
            </a:extLst>
          </p:cNvPr>
          <p:cNvSpPr txBox="1">
            <a:spLocks/>
          </p:cNvSpPr>
          <p:nvPr/>
        </p:nvSpPr>
        <p:spPr>
          <a:xfrm>
            <a:off x="3017995" y="3520975"/>
            <a:ext cx="2943648" cy="46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300" b="1" dirty="0"/>
              <a:t>KWN 36 – KELOMPOK 8</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1"/>
        <p:cNvGrpSpPr/>
        <p:nvPr/>
      </p:nvGrpSpPr>
      <p:grpSpPr>
        <a:xfrm>
          <a:off x="0" y="0"/>
          <a:ext cx="0" cy="0"/>
          <a:chOff x="0" y="0"/>
          <a:chExt cx="0" cy="0"/>
        </a:xfrm>
      </p:grpSpPr>
      <p:sp>
        <p:nvSpPr>
          <p:cNvPr id="2072" name="Google Shape;2072;p85"/>
          <p:cNvSpPr txBox="1">
            <a:spLocks noGrp="1"/>
          </p:cNvSpPr>
          <p:nvPr>
            <p:ph type="title"/>
          </p:nvPr>
        </p:nvSpPr>
        <p:spPr>
          <a:xfrm>
            <a:off x="713250" y="58460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dirty="0"/>
              <a:t>PEMANFAATAN PLATFORM DIGITAL SEBAGAI PENUNJANG PROSES PEMBELAJARAN DI KOTA BANDUNG</a:t>
            </a:r>
            <a:endParaRPr sz="2300" dirty="0"/>
          </a:p>
        </p:txBody>
      </p:sp>
      <p:graphicFrame>
        <p:nvGraphicFramePr>
          <p:cNvPr id="2073" name="Google Shape;2073;p85"/>
          <p:cNvGraphicFramePr/>
          <p:nvPr/>
        </p:nvGraphicFramePr>
        <p:xfrm>
          <a:off x="409200" y="1536900"/>
          <a:ext cx="3919850" cy="2621220"/>
        </p:xfrm>
        <a:graphic>
          <a:graphicData uri="http://schemas.openxmlformats.org/drawingml/2006/table">
            <a:tbl>
              <a:tblPr>
                <a:noFill/>
                <a:tableStyleId>{4C2A820D-A96D-4325-BE27-0F64AA95F43A}</a:tableStyleId>
              </a:tblPr>
              <a:tblGrid>
                <a:gridCol w="1744550">
                  <a:extLst>
                    <a:ext uri="{9D8B030D-6E8A-4147-A177-3AD203B41FA5}">
                      <a16:colId xmlns:a16="http://schemas.microsoft.com/office/drawing/2014/main" val="20000"/>
                    </a:ext>
                  </a:extLst>
                </a:gridCol>
                <a:gridCol w="2175300">
                  <a:extLst>
                    <a:ext uri="{9D8B030D-6E8A-4147-A177-3AD203B41FA5}">
                      <a16:colId xmlns:a16="http://schemas.microsoft.com/office/drawing/2014/main" val="20001"/>
                    </a:ext>
                  </a:extLst>
                </a:gridCol>
              </a:tblGrid>
              <a:tr h="358175">
                <a:tc>
                  <a:txBody>
                    <a:bodyPr/>
                    <a:lstStyle/>
                    <a:p>
                      <a:pPr marL="0" lvl="0" indent="0" algn="ctr" rtl="0">
                        <a:spcBef>
                          <a:spcPts val="0"/>
                        </a:spcBef>
                        <a:spcAft>
                          <a:spcPts val="0"/>
                        </a:spcAft>
                        <a:buNone/>
                      </a:pPr>
                      <a:r>
                        <a:rPr lang="en" sz="1200" b="1">
                          <a:latin typeface="Manjari"/>
                          <a:ea typeface="Manjari"/>
                          <a:cs typeface="Manjari"/>
                          <a:sym typeface="Manjari"/>
                        </a:rPr>
                        <a:t>SMA</a:t>
                      </a:r>
                      <a:endParaRPr sz="1200" b="1">
                        <a:latin typeface="Manjari"/>
                        <a:ea typeface="Manjari"/>
                        <a:cs typeface="Manjari"/>
                        <a:sym typeface="Manjari"/>
                      </a:endParaRPr>
                    </a:p>
                  </a:txBody>
                  <a:tcPr marL="91425" marR="91425" marT="91425" marB="91425" anchor="ctr">
                    <a:solidFill>
                      <a:schemeClr val="lt1"/>
                    </a:solidFill>
                  </a:tcPr>
                </a:tc>
                <a:tc>
                  <a:txBody>
                    <a:bodyPr/>
                    <a:lstStyle/>
                    <a:p>
                      <a:pPr marL="0" lvl="0" indent="0" algn="ctr" rtl="0">
                        <a:spcBef>
                          <a:spcPts val="0"/>
                        </a:spcBef>
                        <a:spcAft>
                          <a:spcPts val="0"/>
                        </a:spcAft>
                        <a:buNone/>
                      </a:pPr>
                      <a:r>
                        <a:rPr lang="en" sz="1200" b="1">
                          <a:latin typeface="Manjari"/>
                          <a:ea typeface="Manjari"/>
                          <a:cs typeface="Manjari"/>
                          <a:sym typeface="Manjari"/>
                        </a:rPr>
                        <a:t>PLATFORM DIGITAL YANG DIGUNAKAN</a:t>
                      </a:r>
                      <a:endParaRPr sz="1200" b="1">
                        <a:latin typeface="Manjari"/>
                        <a:ea typeface="Manjari"/>
                        <a:cs typeface="Manjari"/>
                        <a:sym typeface="Manjari"/>
                      </a:endParaRPr>
                    </a:p>
                  </a:txBody>
                  <a:tcPr marL="91425" marR="91425" marT="91425" marB="91425">
                    <a:solidFill>
                      <a:schemeClr val="lt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200">
                          <a:latin typeface="Manjari"/>
                          <a:ea typeface="Manjari"/>
                          <a:cs typeface="Manjari"/>
                          <a:sym typeface="Manjari"/>
                        </a:rPr>
                        <a:t>SMAN 1 Bandung</a:t>
                      </a:r>
                      <a:endParaRPr sz="1200">
                        <a:latin typeface="Manjari"/>
                        <a:ea typeface="Manjari"/>
                        <a:cs typeface="Manjari"/>
                        <a:sym typeface="Manjari"/>
                      </a:endParaRPr>
                    </a:p>
                  </a:txBody>
                  <a:tcPr marL="91425" marR="91425" marT="91425" marB="91425">
                    <a:solidFill>
                      <a:schemeClr val="dk1"/>
                    </a:solidFill>
                  </a:tcPr>
                </a:tc>
                <a:tc>
                  <a:txBody>
                    <a:bodyPr/>
                    <a:lstStyle/>
                    <a:p>
                      <a:pPr marL="0" lvl="0" indent="0" algn="ctr" rtl="0">
                        <a:spcBef>
                          <a:spcPts val="0"/>
                        </a:spcBef>
                        <a:spcAft>
                          <a:spcPts val="0"/>
                        </a:spcAft>
                        <a:buNone/>
                      </a:pPr>
                      <a:r>
                        <a:rPr lang="en" sz="1200" dirty="0">
                          <a:latin typeface="Manjari"/>
                          <a:ea typeface="Manjari"/>
                          <a:cs typeface="Manjari"/>
                          <a:sym typeface="Manjari"/>
                        </a:rPr>
                        <a:t>Situs web buatan sendiri</a:t>
                      </a:r>
                      <a:endParaRPr sz="1200" dirty="0">
                        <a:latin typeface="Manjari"/>
                        <a:ea typeface="Manjari"/>
                        <a:cs typeface="Manjari"/>
                        <a:sym typeface="Manjari"/>
                      </a:endParaRPr>
                    </a:p>
                  </a:txBody>
                  <a:tcPr marL="91425" marR="91425" marT="91425" marB="91425">
                    <a:solidFill>
                      <a:schemeClr val="dk1"/>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200">
                          <a:latin typeface="Manjari"/>
                          <a:ea typeface="Manjari"/>
                          <a:cs typeface="Manjari"/>
                          <a:sym typeface="Manjari"/>
                        </a:rPr>
                        <a:t>SMAN 2 Bandung</a:t>
                      </a:r>
                      <a:endParaRPr sz="1200">
                        <a:latin typeface="Manjari"/>
                        <a:ea typeface="Manjari"/>
                        <a:cs typeface="Manjari"/>
                        <a:sym typeface="Manjari"/>
                      </a:endParaRPr>
                    </a:p>
                  </a:txBody>
                  <a:tcPr marL="91425" marR="91425" marT="91425" marB="91425">
                    <a:solidFill>
                      <a:schemeClr val="dk1"/>
                    </a:solidFill>
                  </a:tcPr>
                </a:tc>
                <a:tc>
                  <a:txBody>
                    <a:bodyPr/>
                    <a:lstStyle/>
                    <a:p>
                      <a:pPr marL="0" lvl="0" indent="0" algn="ctr" rtl="0">
                        <a:spcBef>
                          <a:spcPts val="0"/>
                        </a:spcBef>
                        <a:spcAft>
                          <a:spcPts val="0"/>
                        </a:spcAft>
                        <a:buNone/>
                      </a:pPr>
                      <a:r>
                        <a:rPr lang="en" sz="1200">
                          <a:latin typeface="Manjari"/>
                          <a:ea typeface="Manjari"/>
                          <a:cs typeface="Manjari"/>
                          <a:sym typeface="Manjari"/>
                        </a:rPr>
                        <a:t>Situs web School Media</a:t>
                      </a:r>
                      <a:endParaRPr sz="1200">
                        <a:latin typeface="Manjari"/>
                        <a:ea typeface="Manjari"/>
                        <a:cs typeface="Manjari"/>
                        <a:sym typeface="Manjari"/>
                      </a:endParaRPr>
                    </a:p>
                  </a:txBody>
                  <a:tcPr marL="91425" marR="91425" marT="91425" marB="91425">
                    <a:solidFill>
                      <a:schemeClr val="dk1"/>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200">
                          <a:latin typeface="Manjari"/>
                          <a:ea typeface="Manjari"/>
                          <a:cs typeface="Manjari"/>
                          <a:sym typeface="Manjari"/>
                        </a:rPr>
                        <a:t>SMAN 3 Bandung</a:t>
                      </a:r>
                      <a:endParaRPr sz="1200">
                        <a:latin typeface="Manjari"/>
                        <a:ea typeface="Manjari"/>
                        <a:cs typeface="Manjari"/>
                        <a:sym typeface="Manjari"/>
                      </a:endParaRPr>
                    </a:p>
                  </a:txBody>
                  <a:tcPr marL="91425" marR="91425" marT="91425" marB="91425">
                    <a:solidFill>
                      <a:schemeClr val="dk1"/>
                    </a:solidFill>
                  </a:tcPr>
                </a:tc>
                <a:tc>
                  <a:txBody>
                    <a:bodyPr/>
                    <a:lstStyle/>
                    <a:p>
                      <a:pPr marL="0" lvl="0" indent="0" algn="ctr" rtl="0">
                        <a:spcBef>
                          <a:spcPts val="0"/>
                        </a:spcBef>
                        <a:spcAft>
                          <a:spcPts val="0"/>
                        </a:spcAft>
                        <a:buNone/>
                      </a:pPr>
                      <a:r>
                        <a:rPr lang="en" sz="1200">
                          <a:latin typeface="Manjari"/>
                          <a:ea typeface="Manjari"/>
                          <a:cs typeface="Manjari"/>
                          <a:sym typeface="Manjari"/>
                        </a:rPr>
                        <a:t>Situs web buatan sendiri</a:t>
                      </a:r>
                      <a:endParaRPr sz="1200">
                        <a:latin typeface="Manjari"/>
                        <a:ea typeface="Manjari"/>
                        <a:cs typeface="Manjari"/>
                        <a:sym typeface="Manjari"/>
                      </a:endParaRPr>
                    </a:p>
                  </a:txBody>
                  <a:tcPr marL="91425" marR="91425" marT="91425" marB="91425">
                    <a:solidFill>
                      <a:schemeClr val="dk1"/>
                    </a:solid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200">
                          <a:latin typeface="Manjari"/>
                          <a:ea typeface="Manjari"/>
                          <a:cs typeface="Manjari"/>
                          <a:sym typeface="Manjari"/>
                        </a:rPr>
                        <a:t>SMAN 4 Bandung</a:t>
                      </a:r>
                      <a:endParaRPr sz="1200">
                        <a:latin typeface="Manjari"/>
                        <a:ea typeface="Manjari"/>
                        <a:cs typeface="Manjari"/>
                        <a:sym typeface="Manjari"/>
                      </a:endParaRPr>
                    </a:p>
                  </a:txBody>
                  <a:tcPr marL="91425" marR="91425" marT="91425" marB="91425" anchor="ctr">
                    <a:solidFill>
                      <a:schemeClr val="dk1"/>
                    </a:solidFill>
                  </a:tcPr>
                </a:tc>
                <a:tc>
                  <a:txBody>
                    <a:bodyPr/>
                    <a:lstStyle/>
                    <a:p>
                      <a:pPr marL="0" lvl="0" indent="0" algn="ctr" rtl="0">
                        <a:spcBef>
                          <a:spcPts val="0"/>
                        </a:spcBef>
                        <a:spcAft>
                          <a:spcPts val="0"/>
                        </a:spcAft>
                        <a:buNone/>
                      </a:pPr>
                      <a:r>
                        <a:rPr lang="en" sz="1200">
                          <a:latin typeface="Manjari"/>
                          <a:ea typeface="Manjari"/>
                          <a:cs typeface="Manjari"/>
                          <a:sym typeface="Manjari"/>
                        </a:rPr>
                        <a:t>Situs web buatan sendiri dan aplikasi Pahamify</a:t>
                      </a:r>
                      <a:endParaRPr sz="1200">
                        <a:latin typeface="Manjari"/>
                        <a:ea typeface="Manjari"/>
                        <a:cs typeface="Manjari"/>
                        <a:sym typeface="Manjari"/>
                      </a:endParaRPr>
                    </a:p>
                  </a:txBody>
                  <a:tcPr marL="91425" marR="91425" marT="91425" marB="91425">
                    <a:solidFill>
                      <a:schemeClr val="dk1"/>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200">
                          <a:latin typeface="Manjari"/>
                          <a:ea typeface="Manjari"/>
                          <a:cs typeface="Manjari"/>
                          <a:sym typeface="Manjari"/>
                        </a:rPr>
                        <a:t>SMAN 12 Bandung</a:t>
                      </a:r>
                      <a:endParaRPr sz="1200">
                        <a:latin typeface="Manjari"/>
                        <a:ea typeface="Manjari"/>
                        <a:cs typeface="Manjari"/>
                        <a:sym typeface="Manjari"/>
                      </a:endParaRPr>
                    </a:p>
                  </a:txBody>
                  <a:tcPr marL="91425" marR="91425" marT="91425" marB="91425">
                    <a:solidFill>
                      <a:schemeClr val="dk1"/>
                    </a:solidFill>
                  </a:tcPr>
                </a:tc>
                <a:tc>
                  <a:txBody>
                    <a:bodyPr/>
                    <a:lstStyle/>
                    <a:p>
                      <a:pPr marL="0" lvl="0" indent="0" algn="ctr" rtl="0">
                        <a:spcBef>
                          <a:spcPts val="0"/>
                        </a:spcBef>
                        <a:spcAft>
                          <a:spcPts val="0"/>
                        </a:spcAft>
                        <a:buNone/>
                      </a:pPr>
                      <a:r>
                        <a:rPr lang="en" sz="1200" dirty="0">
                          <a:latin typeface="Manjari"/>
                          <a:ea typeface="Manjari"/>
                          <a:cs typeface="Manjari"/>
                          <a:sym typeface="Manjari"/>
                        </a:rPr>
                        <a:t>Situs web buatan sendiri</a:t>
                      </a:r>
                      <a:endParaRPr sz="1200" dirty="0">
                        <a:latin typeface="Manjari"/>
                        <a:ea typeface="Manjari"/>
                        <a:cs typeface="Manjari"/>
                        <a:sym typeface="Manjari"/>
                      </a:endParaRPr>
                    </a:p>
                  </a:txBody>
                  <a:tcPr marL="91425" marR="91425" marT="91425" marB="91425">
                    <a:solidFill>
                      <a:schemeClr val="dk1"/>
                    </a:solidFill>
                  </a:tcPr>
                </a:tc>
                <a:extLst>
                  <a:ext uri="{0D108BD9-81ED-4DB2-BD59-A6C34878D82A}">
                    <a16:rowId xmlns:a16="http://schemas.microsoft.com/office/drawing/2014/main" val="10005"/>
                  </a:ext>
                </a:extLst>
              </a:tr>
            </a:tbl>
          </a:graphicData>
        </a:graphic>
      </p:graphicFrame>
      <p:graphicFrame>
        <p:nvGraphicFramePr>
          <p:cNvPr id="2074" name="Google Shape;2074;p85"/>
          <p:cNvGraphicFramePr/>
          <p:nvPr/>
        </p:nvGraphicFramePr>
        <p:xfrm>
          <a:off x="4656450" y="1356638"/>
          <a:ext cx="4002350" cy="2981755"/>
        </p:xfrm>
        <a:graphic>
          <a:graphicData uri="http://schemas.openxmlformats.org/drawingml/2006/table">
            <a:tbl>
              <a:tblPr>
                <a:noFill/>
                <a:tableStyleId>{4C2A820D-A96D-4325-BE27-0F64AA95F43A}</a:tableStyleId>
              </a:tblPr>
              <a:tblGrid>
                <a:gridCol w="1662375">
                  <a:extLst>
                    <a:ext uri="{9D8B030D-6E8A-4147-A177-3AD203B41FA5}">
                      <a16:colId xmlns:a16="http://schemas.microsoft.com/office/drawing/2014/main" val="20000"/>
                    </a:ext>
                  </a:extLst>
                </a:gridCol>
                <a:gridCol w="2339975">
                  <a:extLst>
                    <a:ext uri="{9D8B030D-6E8A-4147-A177-3AD203B41FA5}">
                      <a16:colId xmlns:a16="http://schemas.microsoft.com/office/drawing/2014/main" val="20001"/>
                    </a:ext>
                  </a:extLst>
                </a:gridCol>
              </a:tblGrid>
              <a:tr h="573925">
                <a:tc>
                  <a:txBody>
                    <a:bodyPr/>
                    <a:lstStyle/>
                    <a:p>
                      <a:pPr marL="0" lvl="0" indent="0" algn="ctr" rtl="0">
                        <a:spcBef>
                          <a:spcPts val="0"/>
                        </a:spcBef>
                        <a:spcAft>
                          <a:spcPts val="0"/>
                        </a:spcAft>
                        <a:buNone/>
                      </a:pPr>
                      <a:r>
                        <a:rPr lang="en" sz="1200" b="1" dirty="0">
                          <a:latin typeface="Manjari"/>
                          <a:ea typeface="Manjari"/>
                          <a:cs typeface="Manjari"/>
                          <a:sym typeface="Manjari"/>
                        </a:rPr>
                        <a:t>SMA</a:t>
                      </a:r>
                      <a:endParaRPr sz="1200" b="1" dirty="0">
                        <a:latin typeface="Manjari"/>
                        <a:ea typeface="Manjari"/>
                        <a:cs typeface="Manjari"/>
                        <a:sym typeface="Manjari"/>
                      </a:endParaRPr>
                    </a:p>
                  </a:txBody>
                  <a:tcPr marL="91425" marR="91425" marT="91425" marB="91425" anchor="ctr">
                    <a:solidFill>
                      <a:schemeClr val="lt1"/>
                    </a:solidFill>
                  </a:tcPr>
                </a:tc>
                <a:tc>
                  <a:txBody>
                    <a:bodyPr/>
                    <a:lstStyle/>
                    <a:p>
                      <a:pPr marL="0" lvl="0" indent="0" algn="ctr" rtl="0">
                        <a:spcBef>
                          <a:spcPts val="0"/>
                        </a:spcBef>
                        <a:spcAft>
                          <a:spcPts val="0"/>
                        </a:spcAft>
                        <a:buNone/>
                      </a:pPr>
                      <a:r>
                        <a:rPr lang="en" sz="1200" b="1">
                          <a:latin typeface="Manjari"/>
                          <a:ea typeface="Manjari"/>
                          <a:cs typeface="Manjari"/>
                          <a:sym typeface="Manjari"/>
                        </a:rPr>
                        <a:t>PLATFORM DIGITAL YANG DIGUNAKAN</a:t>
                      </a:r>
                      <a:endParaRPr sz="1200" b="1">
                        <a:latin typeface="Manjari"/>
                        <a:ea typeface="Manjari"/>
                        <a:cs typeface="Manjari"/>
                        <a:sym typeface="Manjari"/>
                      </a:endParaRPr>
                    </a:p>
                  </a:txBody>
                  <a:tcPr marL="91425" marR="91425" marT="91425" marB="91425" anchor="ctr">
                    <a:solidFill>
                      <a:schemeClr val="lt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200">
                          <a:latin typeface="Manjari"/>
                          <a:ea typeface="Manjari"/>
                          <a:cs typeface="Manjari"/>
                          <a:sym typeface="Manjari"/>
                        </a:rPr>
                        <a:t>SMA Taruna Bakti</a:t>
                      </a:r>
                      <a:endParaRPr sz="1200">
                        <a:latin typeface="Manjari"/>
                        <a:ea typeface="Manjari"/>
                        <a:cs typeface="Manjari"/>
                        <a:sym typeface="Manjari"/>
                      </a:endParaRPr>
                    </a:p>
                  </a:txBody>
                  <a:tcPr marL="91425" marR="91425" marT="91425" marB="91425" anchor="ctr">
                    <a:solidFill>
                      <a:schemeClr val="dk1"/>
                    </a:solidFill>
                  </a:tcPr>
                </a:tc>
                <a:tc>
                  <a:txBody>
                    <a:bodyPr/>
                    <a:lstStyle/>
                    <a:p>
                      <a:pPr marL="0" lvl="0" indent="0" algn="ctr" rtl="0">
                        <a:spcBef>
                          <a:spcPts val="0"/>
                        </a:spcBef>
                        <a:spcAft>
                          <a:spcPts val="0"/>
                        </a:spcAft>
                        <a:buNone/>
                      </a:pPr>
                      <a:r>
                        <a:rPr lang="en" sz="1200">
                          <a:latin typeface="Manjari"/>
                          <a:ea typeface="Manjari"/>
                          <a:cs typeface="Manjari"/>
                          <a:sym typeface="Manjari"/>
                        </a:rPr>
                        <a:t>Aplikasi buatan sendiri</a:t>
                      </a:r>
                      <a:endParaRPr sz="1200">
                        <a:latin typeface="Manjari"/>
                        <a:ea typeface="Manjari"/>
                        <a:cs typeface="Manjari"/>
                        <a:sym typeface="Manjari"/>
                      </a:endParaRPr>
                    </a:p>
                  </a:txBody>
                  <a:tcPr marL="91425" marR="91425" marT="91425" marB="91425" anchor="ctr">
                    <a:solidFill>
                      <a:schemeClr val="dk1"/>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200">
                          <a:latin typeface="Manjari"/>
                          <a:ea typeface="Manjari"/>
                          <a:cs typeface="Manjari"/>
                          <a:sym typeface="Manjari"/>
                        </a:rPr>
                        <a:t>SMA St. Maria</a:t>
                      </a:r>
                      <a:endParaRPr sz="1200">
                        <a:latin typeface="Manjari"/>
                        <a:ea typeface="Manjari"/>
                        <a:cs typeface="Manjari"/>
                        <a:sym typeface="Manjari"/>
                      </a:endParaRPr>
                    </a:p>
                  </a:txBody>
                  <a:tcPr marL="91425" marR="91425" marT="91425" marB="91425" anchor="ctr">
                    <a:solidFill>
                      <a:schemeClr val="dk1"/>
                    </a:solidFill>
                  </a:tcPr>
                </a:tc>
                <a:tc>
                  <a:txBody>
                    <a:bodyPr/>
                    <a:lstStyle/>
                    <a:p>
                      <a:pPr marL="0" lvl="0" indent="0" algn="ctr" rtl="0">
                        <a:spcBef>
                          <a:spcPts val="0"/>
                        </a:spcBef>
                        <a:spcAft>
                          <a:spcPts val="0"/>
                        </a:spcAft>
                        <a:buNone/>
                      </a:pPr>
                      <a:r>
                        <a:rPr lang="en" sz="1200">
                          <a:latin typeface="Manjari"/>
                          <a:ea typeface="Manjari"/>
                          <a:cs typeface="Manjari"/>
                          <a:sym typeface="Manjari"/>
                        </a:rPr>
                        <a:t>Tidak memiliki platform</a:t>
                      </a:r>
                      <a:endParaRPr sz="1200">
                        <a:latin typeface="Manjari"/>
                        <a:ea typeface="Manjari"/>
                        <a:cs typeface="Manjari"/>
                        <a:sym typeface="Manjari"/>
                      </a:endParaRPr>
                    </a:p>
                    <a:p>
                      <a:pPr marL="0" lvl="0" indent="0" algn="ctr" rtl="0">
                        <a:spcBef>
                          <a:spcPts val="0"/>
                        </a:spcBef>
                        <a:spcAft>
                          <a:spcPts val="0"/>
                        </a:spcAft>
                        <a:buNone/>
                      </a:pPr>
                      <a:r>
                        <a:rPr lang="en" sz="1200">
                          <a:latin typeface="Manjari"/>
                          <a:ea typeface="Manjari"/>
                          <a:cs typeface="Manjari"/>
                          <a:sym typeface="Manjari"/>
                        </a:rPr>
                        <a:t>digital sendiri</a:t>
                      </a:r>
                      <a:endParaRPr sz="1200">
                        <a:latin typeface="Manjari"/>
                        <a:ea typeface="Manjari"/>
                        <a:cs typeface="Manjari"/>
                        <a:sym typeface="Manjari"/>
                      </a:endParaRPr>
                    </a:p>
                  </a:txBody>
                  <a:tcPr marL="91425" marR="91425" marT="91425" marB="91425" anchor="ctr">
                    <a:solidFill>
                      <a:schemeClr val="dk1"/>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200">
                          <a:latin typeface="Manjari"/>
                          <a:ea typeface="Manjari"/>
                          <a:cs typeface="Manjari"/>
                          <a:sym typeface="Manjari"/>
                        </a:rPr>
                        <a:t>SMAK 1 BPK Penabur Bandung</a:t>
                      </a:r>
                      <a:endParaRPr sz="1200">
                        <a:latin typeface="Manjari"/>
                        <a:ea typeface="Manjari"/>
                        <a:cs typeface="Manjari"/>
                        <a:sym typeface="Manjari"/>
                      </a:endParaRPr>
                    </a:p>
                  </a:txBody>
                  <a:tcPr marL="91425" marR="91425" marT="91425" marB="91425" anchor="ctr">
                    <a:solidFill>
                      <a:schemeClr val="dk1"/>
                    </a:solidFill>
                  </a:tcPr>
                </a:tc>
                <a:tc>
                  <a:txBody>
                    <a:bodyPr/>
                    <a:lstStyle/>
                    <a:p>
                      <a:pPr marL="0" lvl="0" indent="0" algn="ctr" rtl="0">
                        <a:spcBef>
                          <a:spcPts val="0"/>
                        </a:spcBef>
                        <a:spcAft>
                          <a:spcPts val="0"/>
                        </a:spcAft>
                        <a:buNone/>
                      </a:pPr>
                      <a:r>
                        <a:rPr lang="en" sz="1200">
                          <a:latin typeface="Manjari"/>
                          <a:ea typeface="Manjari"/>
                          <a:cs typeface="Manjari"/>
                          <a:sym typeface="Manjari"/>
                        </a:rPr>
                        <a:t>Perpustakaan elektronik sendiri</a:t>
                      </a:r>
                      <a:endParaRPr sz="1200">
                        <a:latin typeface="Manjari"/>
                        <a:ea typeface="Manjari"/>
                        <a:cs typeface="Manjari"/>
                        <a:sym typeface="Manjari"/>
                      </a:endParaRPr>
                    </a:p>
                  </a:txBody>
                  <a:tcPr marL="91425" marR="91425" marT="91425" marB="91425" anchor="ctr">
                    <a:solidFill>
                      <a:schemeClr val="dk1"/>
                    </a:solid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200">
                          <a:latin typeface="Manjari"/>
                          <a:ea typeface="Manjari"/>
                          <a:cs typeface="Manjari"/>
                          <a:sym typeface="Manjari"/>
                        </a:rPr>
                        <a:t>SMAK 2 BPK Penabur Bandung</a:t>
                      </a:r>
                      <a:endParaRPr sz="1200">
                        <a:latin typeface="Manjari"/>
                        <a:ea typeface="Manjari"/>
                        <a:cs typeface="Manjari"/>
                        <a:sym typeface="Manjari"/>
                      </a:endParaRPr>
                    </a:p>
                  </a:txBody>
                  <a:tcPr marL="91425" marR="91425" marT="91425" marB="91425" anchor="ctr">
                    <a:solidFill>
                      <a:schemeClr val="dk1"/>
                    </a:solidFill>
                  </a:tcPr>
                </a:tc>
                <a:tc>
                  <a:txBody>
                    <a:bodyPr/>
                    <a:lstStyle/>
                    <a:p>
                      <a:pPr marL="0" lvl="0" indent="0" algn="ctr" rtl="0">
                        <a:spcBef>
                          <a:spcPts val="0"/>
                        </a:spcBef>
                        <a:spcAft>
                          <a:spcPts val="0"/>
                        </a:spcAft>
                        <a:buNone/>
                      </a:pPr>
                      <a:r>
                        <a:rPr lang="en" sz="1200">
                          <a:latin typeface="Manjari"/>
                          <a:ea typeface="Manjari"/>
                          <a:cs typeface="Manjari"/>
                          <a:sym typeface="Manjari"/>
                        </a:rPr>
                        <a:t>Perpustakaan elektronik</a:t>
                      </a:r>
                      <a:endParaRPr sz="1200">
                        <a:latin typeface="Manjari"/>
                        <a:ea typeface="Manjari"/>
                        <a:cs typeface="Manjari"/>
                        <a:sym typeface="Manjari"/>
                      </a:endParaRPr>
                    </a:p>
                    <a:p>
                      <a:pPr marL="0" lvl="0" indent="0" algn="ctr" rtl="0">
                        <a:spcBef>
                          <a:spcPts val="0"/>
                        </a:spcBef>
                        <a:spcAft>
                          <a:spcPts val="0"/>
                        </a:spcAft>
                        <a:buNone/>
                      </a:pPr>
                      <a:r>
                        <a:rPr lang="en" sz="1200">
                          <a:latin typeface="Manjari"/>
                          <a:ea typeface="Manjari"/>
                          <a:cs typeface="Manjari"/>
                          <a:sym typeface="Manjari"/>
                        </a:rPr>
                        <a:t>sendiri</a:t>
                      </a:r>
                      <a:endParaRPr sz="1200">
                        <a:latin typeface="Manjari"/>
                        <a:ea typeface="Manjari"/>
                        <a:cs typeface="Manjari"/>
                        <a:sym typeface="Manjari"/>
                      </a:endParaRPr>
                    </a:p>
                  </a:txBody>
                  <a:tcPr marL="91425" marR="91425" marT="91425" marB="91425" anchor="ctr">
                    <a:solidFill>
                      <a:schemeClr val="dk1"/>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200">
                          <a:latin typeface="Manjari"/>
                          <a:ea typeface="Manjari"/>
                          <a:cs typeface="Manjari"/>
                          <a:sym typeface="Manjari"/>
                        </a:rPr>
                        <a:t>SMA Santo Aloysius</a:t>
                      </a:r>
                      <a:endParaRPr sz="1200">
                        <a:latin typeface="Manjari"/>
                        <a:ea typeface="Manjari"/>
                        <a:cs typeface="Manjari"/>
                        <a:sym typeface="Manjari"/>
                      </a:endParaRPr>
                    </a:p>
                  </a:txBody>
                  <a:tcPr marL="91425" marR="91425" marT="91425" marB="91425" anchor="ctr">
                    <a:solidFill>
                      <a:schemeClr val="dk1"/>
                    </a:solidFill>
                  </a:tcPr>
                </a:tc>
                <a:tc>
                  <a:txBody>
                    <a:bodyPr/>
                    <a:lstStyle/>
                    <a:p>
                      <a:pPr marL="0" lvl="0" indent="0" algn="ctr" rtl="0">
                        <a:spcBef>
                          <a:spcPts val="0"/>
                        </a:spcBef>
                        <a:spcAft>
                          <a:spcPts val="0"/>
                        </a:spcAft>
                        <a:buNone/>
                      </a:pPr>
                      <a:r>
                        <a:rPr lang="en" sz="1200" dirty="0">
                          <a:latin typeface="Manjari"/>
                          <a:ea typeface="Manjari"/>
                          <a:cs typeface="Manjari"/>
                          <a:sym typeface="Manjari"/>
                        </a:rPr>
                        <a:t>Situs web buatan sendiri</a:t>
                      </a:r>
                      <a:endParaRPr sz="1200" dirty="0">
                        <a:latin typeface="Manjari"/>
                        <a:ea typeface="Manjari"/>
                        <a:cs typeface="Manjari"/>
                        <a:sym typeface="Manjari"/>
                      </a:endParaRPr>
                    </a:p>
                  </a:txBody>
                  <a:tcPr marL="91425" marR="91425" marT="91425" marB="91425" anchor="ctr">
                    <a:solidFill>
                      <a:schemeClr val="dk1"/>
                    </a:solidFill>
                  </a:tcPr>
                </a:tc>
                <a:extLst>
                  <a:ext uri="{0D108BD9-81ED-4DB2-BD59-A6C34878D82A}">
                    <a16:rowId xmlns:a16="http://schemas.microsoft.com/office/drawing/2014/main" val="10005"/>
                  </a:ext>
                </a:extLst>
              </a:tr>
            </a:tbl>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72"/>
                                        </p:tgtEl>
                                        <p:attrNameLst>
                                          <p:attrName>style.visibility</p:attrName>
                                        </p:attrNameLst>
                                      </p:cBhvr>
                                      <p:to>
                                        <p:strVal val="visible"/>
                                      </p:to>
                                    </p:set>
                                    <p:animEffect transition="in" filter="barn(inVertical)">
                                      <p:cBhvr>
                                        <p:cTn id="7" dur="1000"/>
                                        <p:tgtEl>
                                          <p:spTgt spid="207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73"/>
                                        </p:tgtEl>
                                        <p:attrNameLst>
                                          <p:attrName>style.visibility</p:attrName>
                                        </p:attrNameLst>
                                      </p:cBhvr>
                                      <p:to>
                                        <p:strVal val="visible"/>
                                      </p:to>
                                    </p:set>
                                    <p:anim calcmode="lin" valueType="num">
                                      <p:cBhvr>
                                        <p:cTn id="12" dur="1000" fill="hold"/>
                                        <p:tgtEl>
                                          <p:spTgt spid="2073"/>
                                        </p:tgtEl>
                                        <p:attrNameLst>
                                          <p:attrName>ppt_w</p:attrName>
                                        </p:attrNameLst>
                                      </p:cBhvr>
                                      <p:tavLst>
                                        <p:tav tm="0">
                                          <p:val>
                                            <p:fltVal val="0"/>
                                          </p:val>
                                        </p:tav>
                                        <p:tav tm="100000">
                                          <p:val>
                                            <p:strVal val="#ppt_w"/>
                                          </p:val>
                                        </p:tav>
                                      </p:tavLst>
                                    </p:anim>
                                    <p:anim calcmode="lin" valueType="num">
                                      <p:cBhvr>
                                        <p:cTn id="13" dur="1000" fill="hold"/>
                                        <p:tgtEl>
                                          <p:spTgt spid="2073"/>
                                        </p:tgtEl>
                                        <p:attrNameLst>
                                          <p:attrName>ppt_h</p:attrName>
                                        </p:attrNameLst>
                                      </p:cBhvr>
                                      <p:tavLst>
                                        <p:tav tm="0">
                                          <p:val>
                                            <p:fltVal val="0"/>
                                          </p:val>
                                        </p:tav>
                                        <p:tav tm="100000">
                                          <p:val>
                                            <p:strVal val="#ppt_h"/>
                                          </p:val>
                                        </p:tav>
                                      </p:tavLst>
                                    </p:anim>
                                    <p:animEffect transition="in" filter="fade">
                                      <p:cBhvr>
                                        <p:cTn id="14" dur="1000"/>
                                        <p:tgtEl>
                                          <p:spTgt spid="207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074"/>
                                        </p:tgtEl>
                                        <p:attrNameLst>
                                          <p:attrName>style.visibility</p:attrName>
                                        </p:attrNameLst>
                                      </p:cBhvr>
                                      <p:to>
                                        <p:strVal val="visible"/>
                                      </p:to>
                                    </p:set>
                                    <p:anim calcmode="lin" valueType="num">
                                      <p:cBhvr>
                                        <p:cTn id="19" dur="1000" fill="hold"/>
                                        <p:tgtEl>
                                          <p:spTgt spid="2074"/>
                                        </p:tgtEl>
                                        <p:attrNameLst>
                                          <p:attrName>ppt_w</p:attrName>
                                        </p:attrNameLst>
                                      </p:cBhvr>
                                      <p:tavLst>
                                        <p:tav tm="0">
                                          <p:val>
                                            <p:fltVal val="0"/>
                                          </p:val>
                                        </p:tav>
                                        <p:tav tm="100000">
                                          <p:val>
                                            <p:strVal val="#ppt_w"/>
                                          </p:val>
                                        </p:tav>
                                      </p:tavLst>
                                    </p:anim>
                                    <p:anim calcmode="lin" valueType="num">
                                      <p:cBhvr>
                                        <p:cTn id="20" dur="1000" fill="hold"/>
                                        <p:tgtEl>
                                          <p:spTgt spid="2074"/>
                                        </p:tgtEl>
                                        <p:attrNameLst>
                                          <p:attrName>ppt_h</p:attrName>
                                        </p:attrNameLst>
                                      </p:cBhvr>
                                      <p:tavLst>
                                        <p:tav tm="0">
                                          <p:val>
                                            <p:fltVal val="0"/>
                                          </p:val>
                                        </p:tav>
                                        <p:tav tm="100000">
                                          <p:val>
                                            <p:strVal val="#ppt_h"/>
                                          </p:val>
                                        </p:tav>
                                      </p:tavLst>
                                    </p:anim>
                                    <p:animEffect transition="in" filter="fade">
                                      <p:cBhvr>
                                        <p:cTn id="21" dur="1000"/>
                                        <p:tgtEl>
                                          <p:spTgt spid="2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8"/>
        <p:cNvGrpSpPr/>
        <p:nvPr/>
      </p:nvGrpSpPr>
      <p:grpSpPr>
        <a:xfrm>
          <a:off x="0" y="0"/>
          <a:ext cx="0" cy="0"/>
          <a:chOff x="0" y="0"/>
          <a:chExt cx="0" cy="0"/>
        </a:xfrm>
      </p:grpSpPr>
      <p:sp>
        <p:nvSpPr>
          <p:cNvPr id="2079" name="Google Shape;2079;p86"/>
          <p:cNvSpPr txBox="1">
            <a:spLocks noGrp="1"/>
          </p:cNvSpPr>
          <p:nvPr>
            <p:ph type="title"/>
          </p:nvPr>
        </p:nvSpPr>
        <p:spPr>
          <a:xfrm>
            <a:off x="713250" y="36757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dirty="0"/>
              <a:t>KESIMPULAN DAN SARAN</a:t>
            </a:r>
            <a:endParaRPr sz="2500" dirty="0"/>
          </a:p>
        </p:txBody>
      </p:sp>
      <p:sp>
        <p:nvSpPr>
          <p:cNvPr id="2080" name="Google Shape;2080;p86"/>
          <p:cNvSpPr/>
          <p:nvPr/>
        </p:nvSpPr>
        <p:spPr>
          <a:xfrm>
            <a:off x="4722475" y="1680550"/>
            <a:ext cx="3453900" cy="33357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457200" lvl="0" indent="-311150" algn="l" rtl="0">
              <a:spcBef>
                <a:spcPts val="0"/>
              </a:spcBef>
              <a:spcAft>
                <a:spcPts val="0"/>
              </a:spcAft>
              <a:buClr>
                <a:schemeClr val="accent2"/>
              </a:buClr>
              <a:buSzPts val="1300"/>
              <a:buFont typeface="Manjari"/>
              <a:buChar char="●"/>
            </a:pPr>
            <a:r>
              <a:rPr lang="en" sz="1300" dirty="0">
                <a:solidFill>
                  <a:schemeClr val="accent2"/>
                </a:solidFill>
                <a:latin typeface="Manjari"/>
                <a:ea typeface="Manjari"/>
                <a:cs typeface="Manjari"/>
                <a:sym typeface="Manjari"/>
              </a:rPr>
              <a:t>Memastikan bahwa materi pembelajaran yang disajikan melalui platform digital sejalan dengan kurikulum yang telah ditetapkan.</a:t>
            </a:r>
            <a:endParaRPr sz="1300" dirty="0">
              <a:solidFill>
                <a:schemeClr val="accent2"/>
              </a:solidFill>
              <a:latin typeface="Manjari"/>
              <a:ea typeface="Manjari"/>
              <a:cs typeface="Manjari"/>
              <a:sym typeface="Manjari"/>
            </a:endParaRPr>
          </a:p>
          <a:p>
            <a:pPr marL="457200" lvl="0" indent="-311150" algn="l" rtl="0">
              <a:spcBef>
                <a:spcPts val="0"/>
              </a:spcBef>
              <a:spcAft>
                <a:spcPts val="0"/>
              </a:spcAft>
              <a:buClr>
                <a:schemeClr val="accent2"/>
              </a:buClr>
              <a:buSzPts val="1300"/>
              <a:buFont typeface="Manjari"/>
              <a:buChar char="●"/>
            </a:pPr>
            <a:r>
              <a:rPr lang="en" sz="1300" dirty="0">
                <a:solidFill>
                  <a:schemeClr val="accent2"/>
                </a:solidFill>
                <a:latin typeface="Manjari"/>
                <a:ea typeface="Manjari"/>
                <a:cs typeface="Manjari"/>
                <a:sym typeface="Manjari"/>
              </a:rPr>
              <a:t>Melakukan evaluasi terhadap berbagai platform dan aplikasi pembelajaran digital untuk memilih yang paling sesuai dengan kebutuhan dan karakteristik siswa serta guru di masing-masing SMA.</a:t>
            </a:r>
            <a:endParaRPr sz="1300" dirty="0">
              <a:solidFill>
                <a:schemeClr val="accent2"/>
              </a:solidFill>
              <a:latin typeface="Manjari"/>
              <a:ea typeface="Manjari"/>
              <a:cs typeface="Manjari"/>
              <a:sym typeface="Manjari"/>
            </a:endParaRPr>
          </a:p>
          <a:p>
            <a:pPr marL="457200" lvl="0" indent="-311150" algn="l" rtl="0">
              <a:spcBef>
                <a:spcPts val="0"/>
              </a:spcBef>
              <a:spcAft>
                <a:spcPts val="0"/>
              </a:spcAft>
              <a:buClr>
                <a:schemeClr val="accent2"/>
              </a:buClr>
              <a:buSzPts val="1300"/>
              <a:buFont typeface="Manjari"/>
              <a:buChar char="●"/>
            </a:pPr>
            <a:r>
              <a:rPr lang="en" sz="1300" dirty="0">
                <a:solidFill>
                  <a:schemeClr val="accent2"/>
                </a:solidFill>
                <a:latin typeface="Manjari"/>
                <a:ea typeface="Manjari"/>
                <a:cs typeface="Manjari"/>
                <a:sym typeface="Manjari"/>
              </a:rPr>
              <a:t>Memastikan bahwa infrastruktur teknologi di sekolah-sekolah dapat mendukung penggunaan platform digital dengan baik.</a:t>
            </a:r>
            <a:endParaRPr sz="1300" dirty="0">
              <a:solidFill>
                <a:schemeClr val="accent2"/>
              </a:solidFill>
              <a:latin typeface="Manjari"/>
              <a:ea typeface="Manjari"/>
              <a:cs typeface="Manjari"/>
              <a:sym typeface="Manjari"/>
            </a:endParaRPr>
          </a:p>
        </p:txBody>
      </p:sp>
      <p:sp>
        <p:nvSpPr>
          <p:cNvPr id="2081" name="Google Shape;2081;p86"/>
          <p:cNvSpPr/>
          <p:nvPr/>
        </p:nvSpPr>
        <p:spPr>
          <a:xfrm>
            <a:off x="1010575" y="1680550"/>
            <a:ext cx="3309600" cy="3335700"/>
          </a:xfrm>
          <a:prstGeom prst="roundRect">
            <a:avLst>
              <a:gd name="adj" fmla="val 16667"/>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457200" lvl="0" indent="-298450" algn="l" rtl="0">
              <a:lnSpc>
                <a:spcPct val="115000"/>
              </a:lnSpc>
              <a:spcBef>
                <a:spcPts val="1200"/>
              </a:spcBef>
              <a:spcAft>
                <a:spcPts val="0"/>
              </a:spcAft>
              <a:buClr>
                <a:schemeClr val="accent2"/>
              </a:buClr>
              <a:buSzPts val="1100"/>
              <a:buFont typeface="Manjari"/>
              <a:buChar char="●"/>
            </a:pPr>
            <a:r>
              <a:rPr lang="en" sz="1100" dirty="0">
                <a:solidFill>
                  <a:schemeClr val="accent2"/>
                </a:solidFill>
                <a:latin typeface="Manjari"/>
                <a:ea typeface="Manjari"/>
                <a:cs typeface="Manjari"/>
                <a:sym typeface="Manjari"/>
              </a:rPr>
              <a:t>Manusia tidak dapat dipisahkan dari pendidikan.</a:t>
            </a:r>
            <a:endParaRPr sz="1100" dirty="0">
              <a:solidFill>
                <a:schemeClr val="accent2"/>
              </a:solidFill>
              <a:latin typeface="Manjari"/>
              <a:ea typeface="Manjari"/>
              <a:cs typeface="Manjari"/>
              <a:sym typeface="Manjari"/>
            </a:endParaRPr>
          </a:p>
          <a:p>
            <a:pPr marL="457200" lvl="0" indent="-298450" algn="l" rtl="0">
              <a:lnSpc>
                <a:spcPct val="115000"/>
              </a:lnSpc>
              <a:spcBef>
                <a:spcPts val="0"/>
              </a:spcBef>
              <a:spcAft>
                <a:spcPts val="0"/>
              </a:spcAft>
              <a:buClr>
                <a:schemeClr val="accent2"/>
              </a:buClr>
              <a:buSzPts val="1100"/>
              <a:buFont typeface="Manjari"/>
              <a:buChar char="●"/>
            </a:pPr>
            <a:r>
              <a:rPr lang="en" sz="1100" dirty="0">
                <a:solidFill>
                  <a:schemeClr val="accent2"/>
                </a:solidFill>
                <a:latin typeface="Manjari"/>
                <a:ea typeface="Manjari"/>
                <a:cs typeface="Manjari"/>
                <a:sym typeface="Manjari"/>
              </a:rPr>
              <a:t>Sistem pendidikan dibuat untuk mempermudah penyebaran pendidikan kepada masyarakat.</a:t>
            </a:r>
            <a:endParaRPr sz="1100" dirty="0">
              <a:solidFill>
                <a:schemeClr val="accent2"/>
              </a:solidFill>
              <a:latin typeface="Manjari"/>
              <a:ea typeface="Manjari"/>
              <a:cs typeface="Manjari"/>
              <a:sym typeface="Manjari"/>
            </a:endParaRPr>
          </a:p>
          <a:p>
            <a:pPr marL="457200" lvl="0" indent="-298450" algn="l" rtl="0">
              <a:lnSpc>
                <a:spcPct val="115000"/>
              </a:lnSpc>
              <a:spcBef>
                <a:spcPts val="0"/>
              </a:spcBef>
              <a:spcAft>
                <a:spcPts val="0"/>
              </a:spcAft>
              <a:buClr>
                <a:schemeClr val="accent2"/>
              </a:buClr>
              <a:buSzPts val="1100"/>
              <a:buFont typeface="Manjari"/>
              <a:buChar char="●"/>
            </a:pPr>
            <a:r>
              <a:rPr lang="en" sz="1100" dirty="0">
                <a:solidFill>
                  <a:schemeClr val="accent2"/>
                </a:solidFill>
                <a:latin typeface="Manjari"/>
                <a:ea typeface="Manjari"/>
                <a:cs typeface="Manjari"/>
                <a:sym typeface="Manjari"/>
              </a:rPr>
              <a:t>Pemanfaatan platform digital dalam pendidikan sangat penting karena memungkinkan guru dan siswa untuk belajar tanpa pertemuan langsung.</a:t>
            </a:r>
            <a:endParaRPr sz="1100" dirty="0">
              <a:solidFill>
                <a:schemeClr val="accent2"/>
              </a:solidFill>
              <a:latin typeface="Manjari"/>
              <a:ea typeface="Manjari"/>
              <a:cs typeface="Manjari"/>
              <a:sym typeface="Manjari"/>
            </a:endParaRPr>
          </a:p>
          <a:p>
            <a:pPr marL="457200" lvl="0" indent="-298450" algn="l" rtl="0">
              <a:lnSpc>
                <a:spcPct val="115000"/>
              </a:lnSpc>
              <a:spcBef>
                <a:spcPts val="0"/>
              </a:spcBef>
              <a:spcAft>
                <a:spcPts val="0"/>
              </a:spcAft>
              <a:buClr>
                <a:schemeClr val="accent2"/>
              </a:buClr>
              <a:buSzPts val="1100"/>
              <a:buFont typeface="Manjari"/>
              <a:buChar char="●"/>
            </a:pPr>
            <a:r>
              <a:rPr lang="en" sz="1100" dirty="0">
                <a:solidFill>
                  <a:schemeClr val="accent2"/>
                </a:solidFill>
                <a:latin typeface="Manjari"/>
                <a:ea typeface="Manjari"/>
                <a:cs typeface="Manjari"/>
                <a:sym typeface="Manjari"/>
              </a:rPr>
              <a:t>Dari sampel, 90% SMA di Kota Bandung menggunakan platform digital dalam pembelajaran.</a:t>
            </a:r>
            <a:endParaRPr sz="1100" dirty="0">
              <a:solidFill>
                <a:schemeClr val="accent2"/>
              </a:solidFill>
              <a:latin typeface="Manjari"/>
              <a:ea typeface="Manjari"/>
              <a:cs typeface="Manjari"/>
              <a:sym typeface="Manjari"/>
            </a:endParaRPr>
          </a:p>
          <a:p>
            <a:pPr marL="457200" lvl="0" indent="-298450" algn="l" rtl="0">
              <a:lnSpc>
                <a:spcPct val="115000"/>
              </a:lnSpc>
              <a:spcBef>
                <a:spcPts val="0"/>
              </a:spcBef>
              <a:spcAft>
                <a:spcPts val="0"/>
              </a:spcAft>
              <a:buClr>
                <a:schemeClr val="accent2"/>
              </a:buClr>
              <a:buSzPts val="1100"/>
              <a:buFont typeface="Manjari"/>
              <a:buChar char="●"/>
            </a:pPr>
            <a:r>
              <a:rPr lang="en" sz="1100" dirty="0">
                <a:solidFill>
                  <a:schemeClr val="accent2"/>
                </a:solidFill>
                <a:latin typeface="Manjari"/>
                <a:ea typeface="Manjari"/>
                <a:cs typeface="Manjari"/>
                <a:sym typeface="Manjari"/>
              </a:rPr>
              <a:t>Beberapa SMA menggunakan platform digital sendiri, beberapa memanfaatkan platform yang ada (Pahamify, School Media).</a:t>
            </a:r>
            <a:endParaRPr sz="1100" dirty="0">
              <a:solidFill>
                <a:schemeClr val="accent2"/>
              </a:solidFill>
              <a:latin typeface="Manjari"/>
              <a:ea typeface="Manjari"/>
              <a:cs typeface="Manjari"/>
              <a:sym typeface="Manjari"/>
            </a:endParaRPr>
          </a:p>
        </p:txBody>
      </p:sp>
      <p:sp>
        <p:nvSpPr>
          <p:cNvPr id="2082" name="Google Shape;2082;p86"/>
          <p:cNvSpPr/>
          <p:nvPr/>
        </p:nvSpPr>
        <p:spPr>
          <a:xfrm>
            <a:off x="1010575" y="998200"/>
            <a:ext cx="3309600" cy="5415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 sz="1800" b="1">
                <a:latin typeface="Manjari"/>
                <a:ea typeface="Manjari"/>
                <a:cs typeface="Manjari"/>
                <a:sym typeface="Manjari"/>
              </a:rPr>
              <a:t>KESIMPULAN</a:t>
            </a:r>
            <a:endParaRPr sz="1800" b="1">
              <a:latin typeface="Manjari"/>
              <a:ea typeface="Manjari"/>
              <a:cs typeface="Manjari"/>
              <a:sym typeface="Manjari"/>
            </a:endParaRPr>
          </a:p>
        </p:txBody>
      </p:sp>
      <p:sp>
        <p:nvSpPr>
          <p:cNvPr id="2083" name="Google Shape;2083;p86"/>
          <p:cNvSpPr/>
          <p:nvPr/>
        </p:nvSpPr>
        <p:spPr>
          <a:xfrm>
            <a:off x="4794625" y="998200"/>
            <a:ext cx="3309600" cy="5415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 sz="1800" b="1">
                <a:latin typeface="Manjari"/>
                <a:ea typeface="Manjari"/>
                <a:cs typeface="Manjari"/>
                <a:sym typeface="Manjari"/>
              </a:rPr>
              <a:t>SARAN</a:t>
            </a:r>
            <a:endParaRPr>
              <a:latin typeface="Manjari"/>
              <a:ea typeface="Manjari"/>
              <a:cs typeface="Manjari"/>
              <a:sym typeface="Manjari"/>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79"/>
                                        </p:tgtEl>
                                        <p:attrNameLst>
                                          <p:attrName>style.visibility</p:attrName>
                                        </p:attrNameLst>
                                      </p:cBhvr>
                                      <p:to>
                                        <p:strVal val="visible"/>
                                      </p:to>
                                    </p:set>
                                    <p:animEffect transition="in" filter="barn(inVertical)">
                                      <p:cBhvr>
                                        <p:cTn id="7" dur="1000"/>
                                        <p:tgtEl>
                                          <p:spTgt spid="207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82"/>
                                        </p:tgtEl>
                                        <p:attrNameLst>
                                          <p:attrName>style.visibility</p:attrName>
                                        </p:attrNameLst>
                                      </p:cBhvr>
                                      <p:to>
                                        <p:strVal val="visible"/>
                                      </p:to>
                                    </p:set>
                                    <p:animEffect transition="in" filter="barn(inVertical)">
                                      <p:cBhvr>
                                        <p:cTn id="12" dur="1000"/>
                                        <p:tgtEl>
                                          <p:spTgt spid="208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81"/>
                                        </p:tgtEl>
                                        <p:attrNameLst>
                                          <p:attrName>style.visibility</p:attrName>
                                        </p:attrNameLst>
                                      </p:cBhvr>
                                      <p:to>
                                        <p:strVal val="visible"/>
                                      </p:to>
                                    </p:set>
                                    <p:animEffect transition="in" filter="barn(inVertical)">
                                      <p:cBhvr>
                                        <p:cTn id="17" dur="1000"/>
                                        <p:tgtEl>
                                          <p:spTgt spid="208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83"/>
                                        </p:tgtEl>
                                        <p:attrNameLst>
                                          <p:attrName>style.visibility</p:attrName>
                                        </p:attrNameLst>
                                      </p:cBhvr>
                                      <p:to>
                                        <p:strVal val="visible"/>
                                      </p:to>
                                    </p:set>
                                    <p:animEffect transition="in" filter="barn(inVertical)">
                                      <p:cBhvr>
                                        <p:cTn id="22" dur="1000"/>
                                        <p:tgtEl>
                                          <p:spTgt spid="208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080"/>
                                        </p:tgtEl>
                                        <p:attrNameLst>
                                          <p:attrName>style.visibility</p:attrName>
                                        </p:attrNameLst>
                                      </p:cBhvr>
                                      <p:to>
                                        <p:strVal val="visible"/>
                                      </p:to>
                                    </p:set>
                                    <p:animEffect transition="in" filter="barn(inVertical)">
                                      <p:cBhvr>
                                        <p:cTn id="27" dur="1000"/>
                                        <p:tgtEl>
                                          <p:spTgt spid="2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 grpId="0"/>
      <p:bldP spid="2080" grpId="0" animBg="1"/>
      <p:bldP spid="2081" grpId="0" animBg="1"/>
      <p:bldP spid="2082" grpId="0" animBg="1"/>
      <p:bldP spid="208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5"/>
        <p:cNvGrpSpPr/>
        <p:nvPr/>
      </p:nvGrpSpPr>
      <p:grpSpPr>
        <a:xfrm>
          <a:off x="0" y="0"/>
          <a:ext cx="0" cy="0"/>
          <a:chOff x="0" y="0"/>
          <a:chExt cx="0" cy="0"/>
        </a:xfrm>
      </p:grpSpPr>
      <p:sp>
        <p:nvSpPr>
          <p:cNvPr id="1996" name="Google Shape;1996;p77"/>
          <p:cNvSpPr txBox="1">
            <a:spLocks noGrp="1"/>
          </p:cNvSpPr>
          <p:nvPr>
            <p:ph type="title"/>
          </p:nvPr>
        </p:nvSpPr>
        <p:spPr>
          <a:xfrm>
            <a:off x="713250" y="89295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t>Anggota Kelompok</a:t>
            </a:r>
            <a:endParaRPr sz="3500"/>
          </a:p>
        </p:txBody>
      </p:sp>
      <p:sp>
        <p:nvSpPr>
          <p:cNvPr id="1997" name="Google Shape;1997;p77"/>
          <p:cNvSpPr txBox="1">
            <a:spLocks noGrp="1"/>
          </p:cNvSpPr>
          <p:nvPr>
            <p:ph type="subTitle" idx="1"/>
          </p:nvPr>
        </p:nvSpPr>
        <p:spPr>
          <a:xfrm>
            <a:off x="700675" y="3263675"/>
            <a:ext cx="16932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a:t>Erdianti Wiga Putri Andini</a:t>
            </a:r>
            <a:endParaRPr sz="1400"/>
          </a:p>
        </p:txBody>
      </p:sp>
      <p:sp>
        <p:nvSpPr>
          <p:cNvPr id="1998" name="Google Shape;1998;p77"/>
          <p:cNvSpPr txBox="1">
            <a:spLocks noGrp="1"/>
          </p:cNvSpPr>
          <p:nvPr>
            <p:ph type="subTitle" idx="3"/>
          </p:nvPr>
        </p:nvSpPr>
        <p:spPr>
          <a:xfrm>
            <a:off x="700675" y="3661449"/>
            <a:ext cx="1693200" cy="46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t>13522053</a:t>
            </a:r>
            <a:endParaRPr sz="1300"/>
          </a:p>
        </p:txBody>
      </p:sp>
      <p:sp>
        <p:nvSpPr>
          <p:cNvPr id="1999" name="Google Shape;1999;p77"/>
          <p:cNvSpPr/>
          <p:nvPr/>
        </p:nvSpPr>
        <p:spPr>
          <a:xfrm rot="10115414">
            <a:off x="7883642" y="812641"/>
            <a:ext cx="1106224" cy="1061492"/>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0" name="Google Shape;2000;p77"/>
          <p:cNvPicPr preferRelativeResize="0"/>
          <p:nvPr/>
        </p:nvPicPr>
        <p:blipFill>
          <a:blip r:embed="rId3">
            <a:alphaModFix/>
          </a:blip>
          <a:stretch>
            <a:fillRect/>
          </a:stretch>
        </p:blipFill>
        <p:spPr>
          <a:xfrm>
            <a:off x="1084675" y="2073900"/>
            <a:ext cx="995701" cy="995701"/>
          </a:xfrm>
          <a:prstGeom prst="rect">
            <a:avLst/>
          </a:prstGeom>
          <a:noFill/>
          <a:ln>
            <a:noFill/>
          </a:ln>
        </p:spPr>
      </p:pic>
      <p:pic>
        <p:nvPicPr>
          <p:cNvPr id="2001" name="Google Shape;2001;p77"/>
          <p:cNvPicPr preferRelativeResize="0"/>
          <p:nvPr/>
        </p:nvPicPr>
        <p:blipFill>
          <a:blip r:embed="rId4">
            <a:alphaModFix/>
          </a:blip>
          <a:stretch>
            <a:fillRect/>
          </a:stretch>
        </p:blipFill>
        <p:spPr>
          <a:xfrm>
            <a:off x="2597038" y="2073900"/>
            <a:ext cx="995699" cy="995699"/>
          </a:xfrm>
          <a:prstGeom prst="rect">
            <a:avLst/>
          </a:prstGeom>
          <a:noFill/>
          <a:ln>
            <a:noFill/>
          </a:ln>
        </p:spPr>
      </p:pic>
      <p:pic>
        <p:nvPicPr>
          <p:cNvPr id="2002" name="Google Shape;2002;p77"/>
          <p:cNvPicPr preferRelativeResize="0"/>
          <p:nvPr/>
        </p:nvPicPr>
        <p:blipFill>
          <a:blip r:embed="rId4">
            <a:alphaModFix/>
          </a:blip>
          <a:stretch>
            <a:fillRect/>
          </a:stretch>
        </p:blipFill>
        <p:spPr>
          <a:xfrm>
            <a:off x="5621775" y="2073900"/>
            <a:ext cx="995699" cy="995699"/>
          </a:xfrm>
          <a:prstGeom prst="rect">
            <a:avLst/>
          </a:prstGeom>
          <a:noFill/>
          <a:ln>
            <a:noFill/>
          </a:ln>
        </p:spPr>
      </p:pic>
      <p:pic>
        <p:nvPicPr>
          <p:cNvPr id="2003" name="Google Shape;2003;p77"/>
          <p:cNvPicPr preferRelativeResize="0"/>
          <p:nvPr/>
        </p:nvPicPr>
        <p:blipFill>
          <a:blip r:embed="rId3">
            <a:alphaModFix/>
          </a:blip>
          <a:stretch>
            <a:fillRect/>
          </a:stretch>
        </p:blipFill>
        <p:spPr>
          <a:xfrm>
            <a:off x="7086288" y="2073900"/>
            <a:ext cx="995701" cy="995701"/>
          </a:xfrm>
          <a:prstGeom prst="rect">
            <a:avLst/>
          </a:prstGeom>
          <a:noFill/>
          <a:ln>
            <a:noFill/>
          </a:ln>
        </p:spPr>
      </p:pic>
      <p:pic>
        <p:nvPicPr>
          <p:cNvPr id="2004" name="Google Shape;2004;p77"/>
          <p:cNvPicPr preferRelativeResize="0"/>
          <p:nvPr/>
        </p:nvPicPr>
        <p:blipFill>
          <a:blip r:embed="rId3">
            <a:alphaModFix/>
          </a:blip>
          <a:stretch>
            <a:fillRect/>
          </a:stretch>
        </p:blipFill>
        <p:spPr>
          <a:xfrm>
            <a:off x="4109400" y="2073900"/>
            <a:ext cx="995701" cy="995701"/>
          </a:xfrm>
          <a:prstGeom prst="rect">
            <a:avLst/>
          </a:prstGeom>
          <a:noFill/>
          <a:ln>
            <a:noFill/>
          </a:ln>
        </p:spPr>
      </p:pic>
      <p:sp>
        <p:nvSpPr>
          <p:cNvPr id="2005" name="Google Shape;2005;p77"/>
          <p:cNvSpPr txBox="1">
            <a:spLocks noGrp="1"/>
          </p:cNvSpPr>
          <p:nvPr>
            <p:ph type="subTitle" idx="3"/>
          </p:nvPr>
        </p:nvSpPr>
        <p:spPr>
          <a:xfrm>
            <a:off x="2248288" y="3661449"/>
            <a:ext cx="1693200" cy="46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t>13522058</a:t>
            </a:r>
            <a:endParaRPr sz="1300" dirty="0"/>
          </a:p>
        </p:txBody>
      </p:sp>
      <p:sp>
        <p:nvSpPr>
          <p:cNvPr id="2006" name="Google Shape;2006;p77"/>
          <p:cNvSpPr txBox="1">
            <a:spLocks noGrp="1"/>
          </p:cNvSpPr>
          <p:nvPr>
            <p:ph type="subTitle" idx="1"/>
          </p:nvPr>
        </p:nvSpPr>
        <p:spPr>
          <a:xfrm>
            <a:off x="3760650" y="3263675"/>
            <a:ext cx="16932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a:t>Andrea Reyna Fabian</a:t>
            </a:r>
            <a:endParaRPr sz="1400"/>
          </a:p>
        </p:txBody>
      </p:sp>
      <p:sp>
        <p:nvSpPr>
          <p:cNvPr id="2007" name="Google Shape;2007;p77"/>
          <p:cNvSpPr txBox="1">
            <a:spLocks noGrp="1"/>
          </p:cNvSpPr>
          <p:nvPr>
            <p:ph type="subTitle" idx="3"/>
          </p:nvPr>
        </p:nvSpPr>
        <p:spPr>
          <a:xfrm>
            <a:off x="3760650" y="3661449"/>
            <a:ext cx="1693200" cy="46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t>17222001</a:t>
            </a:r>
            <a:endParaRPr sz="1300"/>
          </a:p>
        </p:txBody>
      </p:sp>
      <p:sp>
        <p:nvSpPr>
          <p:cNvPr id="2008" name="Google Shape;2008;p77"/>
          <p:cNvSpPr txBox="1">
            <a:spLocks noGrp="1"/>
          </p:cNvSpPr>
          <p:nvPr>
            <p:ph type="subTitle" idx="1"/>
          </p:nvPr>
        </p:nvSpPr>
        <p:spPr>
          <a:xfrm>
            <a:off x="5273025" y="3263675"/>
            <a:ext cx="16932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a:t>Muhammad Neo Cicero Koda</a:t>
            </a:r>
            <a:endParaRPr sz="1500"/>
          </a:p>
        </p:txBody>
      </p:sp>
      <p:sp>
        <p:nvSpPr>
          <p:cNvPr id="2009" name="Google Shape;2009;p77"/>
          <p:cNvSpPr txBox="1">
            <a:spLocks noGrp="1"/>
          </p:cNvSpPr>
          <p:nvPr>
            <p:ph type="subTitle" idx="3"/>
          </p:nvPr>
        </p:nvSpPr>
        <p:spPr>
          <a:xfrm>
            <a:off x="5273025" y="3661449"/>
            <a:ext cx="1693200" cy="46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t>13522108</a:t>
            </a:r>
            <a:endParaRPr sz="1300"/>
          </a:p>
        </p:txBody>
      </p:sp>
      <p:sp>
        <p:nvSpPr>
          <p:cNvPr id="2010" name="Google Shape;2010;p77"/>
          <p:cNvSpPr txBox="1">
            <a:spLocks noGrp="1"/>
          </p:cNvSpPr>
          <p:nvPr>
            <p:ph type="subTitle" idx="1"/>
          </p:nvPr>
        </p:nvSpPr>
        <p:spPr>
          <a:xfrm>
            <a:off x="6737550" y="3263675"/>
            <a:ext cx="16932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500"/>
              <a:t>Anindhita Putri Budi K R</a:t>
            </a:r>
            <a:endParaRPr sz="1500"/>
          </a:p>
        </p:txBody>
      </p:sp>
      <p:sp>
        <p:nvSpPr>
          <p:cNvPr id="2011" name="Google Shape;2011;p77"/>
          <p:cNvSpPr txBox="1">
            <a:spLocks noGrp="1"/>
          </p:cNvSpPr>
          <p:nvPr>
            <p:ph type="subTitle" idx="3"/>
          </p:nvPr>
        </p:nvSpPr>
        <p:spPr>
          <a:xfrm>
            <a:off x="6737550" y="3661449"/>
            <a:ext cx="1693200" cy="46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t>17422014</a:t>
            </a:r>
            <a:endParaRPr sz="1300"/>
          </a:p>
        </p:txBody>
      </p:sp>
      <p:sp>
        <p:nvSpPr>
          <p:cNvPr id="2012" name="Google Shape;2012;p77"/>
          <p:cNvSpPr txBox="1">
            <a:spLocks noGrp="1"/>
          </p:cNvSpPr>
          <p:nvPr>
            <p:ph type="subTitle" idx="1"/>
          </p:nvPr>
        </p:nvSpPr>
        <p:spPr>
          <a:xfrm>
            <a:off x="2218600" y="3263675"/>
            <a:ext cx="17526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a:t>Imanuel  Sebastian Girsang</a:t>
            </a:r>
            <a:endParaRPr sz="140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6"/>
        <p:cNvGrpSpPr/>
        <p:nvPr/>
      </p:nvGrpSpPr>
      <p:grpSpPr>
        <a:xfrm>
          <a:off x="0" y="0"/>
          <a:ext cx="0" cy="0"/>
          <a:chOff x="0" y="0"/>
          <a:chExt cx="0" cy="0"/>
        </a:xfrm>
      </p:grpSpPr>
      <p:sp>
        <p:nvSpPr>
          <p:cNvPr id="2017" name="Google Shape;2017;p78"/>
          <p:cNvSpPr txBox="1">
            <a:spLocks noGrp="1"/>
          </p:cNvSpPr>
          <p:nvPr>
            <p:ph type="body" idx="1"/>
          </p:nvPr>
        </p:nvSpPr>
        <p:spPr>
          <a:xfrm>
            <a:off x="713250" y="1152475"/>
            <a:ext cx="7717500" cy="5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solidFill>
                  <a:srgbClr val="212423"/>
                </a:solidFill>
                <a:latin typeface="Hammersmith One"/>
                <a:ea typeface="Hammersmith One"/>
                <a:cs typeface="Hammersmith One"/>
                <a:sym typeface="Hammersmith One"/>
              </a:rPr>
              <a:t>Tantangan utama dalam pendidikan di Kota Bandung adalah mengatasi perubahan besar akibat kemajuan teknologi dan digitalisasi.</a:t>
            </a:r>
            <a:endParaRPr sz="1400" dirty="0">
              <a:latin typeface="Hammersmith One"/>
              <a:ea typeface="Hammersmith One"/>
              <a:cs typeface="Hammersmith One"/>
              <a:sym typeface="Hammersmith One"/>
            </a:endParaRPr>
          </a:p>
        </p:txBody>
      </p:sp>
      <p:sp>
        <p:nvSpPr>
          <p:cNvPr id="2018" name="Google Shape;2018;p7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LATAR BELAKANG</a:t>
            </a:r>
            <a:endParaRPr/>
          </a:p>
        </p:txBody>
      </p:sp>
      <p:sp>
        <p:nvSpPr>
          <p:cNvPr id="2019" name="Google Shape;2019;p78"/>
          <p:cNvSpPr/>
          <p:nvPr/>
        </p:nvSpPr>
        <p:spPr>
          <a:xfrm>
            <a:off x="514675" y="2175850"/>
            <a:ext cx="2577900" cy="2404500"/>
          </a:xfrm>
          <a:prstGeom prst="roundRect">
            <a:avLst>
              <a:gd name="adj" fmla="val 1666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Manjari"/>
                <a:ea typeface="Manjari"/>
                <a:cs typeface="Manjari"/>
                <a:sym typeface="Manjari"/>
              </a:rPr>
              <a:t>Tingkat akses siswa terhadap platform pembelajaran digital menjadi perhatian utama. Digitalisasi dan perkembangan internet mengubah cara belajar dan berinteraksi.</a:t>
            </a:r>
            <a:endParaRPr dirty="0">
              <a:solidFill>
                <a:schemeClr val="dk1"/>
              </a:solidFill>
              <a:latin typeface="Manjari"/>
              <a:ea typeface="Manjari"/>
              <a:cs typeface="Manjari"/>
              <a:sym typeface="Manjari"/>
            </a:endParaRPr>
          </a:p>
        </p:txBody>
      </p:sp>
      <p:sp>
        <p:nvSpPr>
          <p:cNvPr id="2020" name="Google Shape;2020;p78"/>
          <p:cNvSpPr/>
          <p:nvPr/>
        </p:nvSpPr>
        <p:spPr>
          <a:xfrm>
            <a:off x="3323512" y="2175850"/>
            <a:ext cx="2577900" cy="2404500"/>
          </a:xfrm>
          <a:prstGeom prst="roundRect">
            <a:avLst>
              <a:gd name="adj" fmla="val 1666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Manjari"/>
                <a:ea typeface="Manjari"/>
                <a:cs typeface="Manjari"/>
                <a:sym typeface="Manjari"/>
              </a:rPr>
              <a:t>Platform pembelajaran digital  berpeluang meningkatkan efisiensi dan efektivitas pembelajaran. Siswa dapat belajar mandiri serta mengakses materi dan video pembelajaran online dengan mudah.</a:t>
            </a:r>
            <a:endParaRPr>
              <a:solidFill>
                <a:schemeClr val="dk1"/>
              </a:solidFill>
              <a:latin typeface="Manjari"/>
              <a:ea typeface="Manjari"/>
              <a:cs typeface="Manjari"/>
              <a:sym typeface="Manjari"/>
            </a:endParaRPr>
          </a:p>
        </p:txBody>
      </p:sp>
      <p:sp>
        <p:nvSpPr>
          <p:cNvPr id="2021" name="Google Shape;2021;p78"/>
          <p:cNvSpPr/>
          <p:nvPr/>
        </p:nvSpPr>
        <p:spPr>
          <a:xfrm>
            <a:off x="6132349" y="2129950"/>
            <a:ext cx="2577901" cy="2450400"/>
          </a:xfrm>
          <a:prstGeom prst="roundRect">
            <a:avLst>
              <a:gd name="adj" fmla="val 1666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Manjari"/>
                <a:ea typeface="Manjari"/>
                <a:cs typeface="Manjari"/>
                <a:sym typeface="Manjari"/>
              </a:rPr>
              <a:t>Adaptasi terhadap perubahan ini memastikan akses pendidikan berkualitas dengan lebih mudah. Transformasi digital pendidikan mencerminkan pentingnya memanfaatkan teknologi untuk pembelajaran yang lebih baik dan relevan.</a:t>
            </a:r>
            <a:endParaRPr dirty="0">
              <a:solidFill>
                <a:schemeClr val="dk1"/>
              </a:solidFill>
              <a:latin typeface="Manjari"/>
              <a:ea typeface="Manjari"/>
              <a:cs typeface="Manjari"/>
              <a:sym typeface="Manja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17">
                                            <p:txEl>
                                              <p:pRg st="0" end="0"/>
                                            </p:txEl>
                                          </p:spTgt>
                                        </p:tgtEl>
                                        <p:attrNameLst>
                                          <p:attrName>style.visibility</p:attrName>
                                        </p:attrNameLst>
                                      </p:cBhvr>
                                      <p:to>
                                        <p:strVal val="visible"/>
                                      </p:to>
                                    </p:set>
                                    <p:anim calcmode="lin" valueType="num">
                                      <p:cBhvr>
                                        <p:cTn id="7" dur="1500" fill="hold"/>
                                        <p:tgtEl>
                                          <p:spTgt spid="2017">
                                            <p:txEl>
                                              <p:pRg st="0" end="0"/>
                                            </p:txEl>
                                          </p:spTgt>
                                        </p:tgtEl>
                                        <p:attrNameLst>
                                          <p:attrName>ppt_w</p:attrName>
                                        </p:attrNameLst>
                                      </p:cBhvr>
                                      <p:tavLst>
                                        <p:tav tm="0">
                                          <p:val>
                                            <p:fltVal val="0"/>
                                          </p:val>
                                        </p:tav>
                                        <p:tav tm="100000">
                                          <p:val>
                                            <p:strVal val="#ppt_w"/>
                                          </p:val>
                                        </p:tav>
                                      </p:tavLst>
                                    </p:anim>
                                    <p:anim calcmode="lin" valueType="num">
                                      <p:cBhvr>
                                        <p:cTn id="8" dur="1500" fill="hold"/>
                                        <p:tgtEl>
                                          <p:spTgt spid="2017">
                                            <p:txEl>
                                              <p:pRg st="0" end="0"/>
                                            </p:txEl>
                                          </p:spTgt>
                                        </p:tgtEl>
                                        <p:attrNameLst>
                                          <p:attrName>ppt_h</p:attrName>
                                        </p:attrNameLst>
                                      </p:cBhvr>
                                      <p:tavLst>
                                        <p:tav tm="0">
                                          <p:val>
                                            <p:fltVal val="0"/>
                                          </p:val>
                                        </p:tav>
                                        <p:tav tm="100000">
                                          <p:val>
                                            <p:strVal val="#ppt_h"/>
                                          </p:val>
                                        </p:tav>
                                      </p:tavLst>
                                    </p:anim>
                                    <p:animEffect transition="in" filter="fade">
                                      <p:cBhvr>
                                        <p:cTn id="9" dur="1500"/>
                                        <p:tgtEl>
                                          <p:spTgt spid="201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019"/>
                                        </p:tgtEl>
                                        <p:attrNameLst>
                                          <p:attrName>style.visibility</p:attrName>
                                        </p:attrNameLst>
                                      </p:cBhvr>
                                      <p:to>
                                        <p:strVal val="visible"/>
                                      </p:to>
                                    </p:set>
                                    <p:anim calcmode="lin" valueType="num">
                                      <p:cBhvr>
                                        <p:cTn id="14" dur="1500" fill="hold"/>
                                        <p:tgtEl>
                                          <p:spTgt spid="2019"/>
                                        </p:tgtEl>
                                        <p:attrNameLst>
                                          <p:attrName>ppt_w</p:attrName>
                                        </p:attrNameLst>
                                      </p:cBhvr>
                                      <p:tavLst>
                                        <p:tav tm="0">
                                          <p:val>
                                            <p:fltVal val="0"/>
                                          </p:val>
                                        </p:tav>
                                        <p:tav tm="100000">
                                          <p:val>
                                            <p:strVal val="#ppt_w"/>
                                          </p:val>
                                        </p:tav>
                                      </p:tavLst>
                                    </p:anim>
                                    <p:anim calcmode="lin" valueType="num">
                                      <p:cBhvr>
                                        <p:cTn id="15" dur="1500" fill="hold"/>
                                        <p:tgtEl>
                                          <p:spTgt spid="2019"/>
                                        </p:tgtEl>
                                        <p:attrNameLst>
                                          <p:attrName>ppt_h</p:attrName>
                                        </p:attrNameLst>
                                      </p:cBhvr>
                                      <p:tavLst>
                                        <p:tav tm="0">
                                          <p:val>
                                            <p:fltVal val="0"/>
                                          </p:val>
                                        </p:tav>
                                        <p:tav tm="100000">
                                          <p:val>
                                            <p:strVal val="#ppt_h"/>
                                          </p:val>
                                        </p:tav>
                                      </p:tavLst>
                                    </p:anim>
                                    <p:animEffect transition="in" filter="fade">
                                      <p:cBhvr>
                                        <p:cTn id="16" dur="1500"/>
                                        <p:tgtEl>
                                          <p:spTgt spid="20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020"/>
                                        </p:tgtEl>
                                        <p:attrNameLst>
                                          <p:attrName>style.visibility</p:attrName>
                                        </p:attrNameLst>
                                      </p:cBhvr>
                                      <p:to>
                                        <p:strVal val="visible"/>
                                      </p:to>
                                    </p:set>
                                    <p:anim calcmode="lin" valueType="num">
                                      <p:cBhvr>
                                        <p:cTn id="21" dur="1500" fill="hold"/>
                                        <p:tgtEl>
                                          <p:spTgt spid="2020"/>
                                        </p:tgtEl>
                                        <p:attrNameLst>
                                          <p:attrName>ppt_w</p:attrName>
                                        </p:attrNameLst>
                                      </p:cBhvr>
                                      <p:tavLst>
                                        <p:tav tm="0">
                                          <p:val>
                                            <p:fltVal val="0"/>
                                          </p:val>
                                        </p:tav>
                                        <p:tav tm="100000">
                                          <p:val>
                                            <p:strVal val="#ppt_w"/>
                                          </p:val>
                                        </p:tav>
                                      </p:tavLst>
                                    </p:anim>
                                    <p:anim calcmode="lin" valueType="num">
                                      <p:cBhvr>
                                        <p:cTn id="22" dur="1500" fill="hold"/>
                                        <p:tgtEl>
                                          <p:spTgt spid="2020"/>
                                        </p:tgtEl>
                                        <p:attrNameLst>
                                          <p:attrName>ppt_h</p:attrName>
                                        </p:attrNameLst>
                                      </p:cBhvr>
                                      <p:tavLst>
                                        <p:tav tm="0">
                                          <p:val>
                                            <p:fltVal val="0"/>
                                          </p:val>
                                        </p:tav>
                                        <p:tav tm="100000">
                                          <p:val>
                                            <p:strVal val="#ppt_h"/>
                                          </p:val>
                                        </p:tav>
                                      </p:tavLst>
                                    </p:anim>
                                    <p:animEffect transition="in" filter="fade">
                                      <p:cBhvr>
                                        <p:cTn id="23" dur="1500"/>
                                        <p:tgtEl>
                                          <p:spTgt spid="202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021"/>
                                        </p:tgtEl>
                                        <p:attrNameLst>
                                          <p:attrName>style.visibility</p:attrName>
                                        </p:attrNameLst>
                                      </p:cBhvr>
                                      <p:to>
                                        <p:strVal val="visible"/>
                                      </p:to>
                                    </p:set>
                                    <p:anim calcmode="lin" valueType="num">
                                      <p:cBhvr>
                                        <p:cTn id="28" dur="1500" fill="hold"/>
                                        <p:tgtEl>
                                          <p:spTgt spid="2021"/>
                                        </p:tgtEl>
                                        <p:attrNameLst>
                                          <p:attrName>ppt_w</p:attrName>
                                        </p:attrNameLst>
                                      </p:cBhvr>
                                      <p:tavLst>
                                        <p:tav tm="0">
                                          <p:val>
                                            <p:fltVal val="0"/>
                                          </p:val>
                                        </p:tav>
                                        <p:tav tm="100000">
                                          <p:val>
                                            <p:strVal val="#ppt_w"/>
                                          </p:val>
                                        </p:tav>
                                      </p:tavLst>
                                    </p:anim>
                                    <p:anim calcmode="lin" valueType="num">
                                      <p:cBhvr>
                                        <p:cTn id="29" dur="1500" fill="hold"/>
                                        <p:tgtEl>
                                          <p:spTgt spid="2021"/>
                                        </p:tgtEl>
                                        <p:attrNameLst>
                                          <p:attrName>ppt_h</p:attrName>
                                        </p:attrNameLst>
                                      </p:cBhvr>
                                      <p:tavLst>
                                        <p:tav tm="0">
                                          <p:val>
                                            <p:fltVal val="0"/>
                                          </p:val>
                                        </p:tav>
                                        <p:tav tm="100000">
                                          <p:val>
                                            <p:strVal val="#ppt_h"/>
                                          </p:val>
                                        </p:tav>
                                      </p:tavLst>
                                    </p:anim>
                                    <p:animEffect transition="in" filter="fade">
                                      <p:cBhvr>
                                        <p:cTn id="30" dur="1500"/>
                                        <p:tgtEl>
                                          <p:spTgt spid="2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 grpId="0" build="p"/>
      <p:bldP spid="2019" grpId="0" animBg="1"/>
      <p:bldP spid="2020" grpId="0" animBg="1"/>
      <p:bldP spid="20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25"/>
        <p:cNvGrpSpPr/>
        <p:nvPr/>
      </p:nvGrpSpPr>
      <p:grpSpPr>
        <a:xfrm>
          <a:off x="0" y="0"/>
          <a:ext cx="0" cy="0"/>
          <a:chOff x="0" y="0"/>
          <a:chExt cx="0" cy="0"/>
        </a:xfrm>
      </p:grpSpPr>
      <p:sp>
        <p:nvSpPr>
          <p:cNvPr id="2026" name="Google Shape;2026;p79"/>
          <p:cNvSpPr txBox="1">
            <a:spLocks noGrp="1"/>
          </p:cNvSpPr>
          <p:nvPr>
            <p:ph type="title"/>
          </p:nvPr>
        </p:nvSpPr>
        <p:spPr>
          <a:xfrm>
            <a:off x="305700" y="493125"/>
            <a:ext cx="38970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RUMUSAN MASALAH</a:t>
            </a:r>
            <a:endParaRPr dirty="0"/>
          </a:p>
        </p:txBody>
      </p:sp>
      <p:cxnSp>
        <p:nvCxnSpPr>
          <p:cNvPr id="2027" name="Google Shape;2027;p79"/>
          <p:cNvCxnSpPr/>
          <p:nvPr/>
        </p:nvCxnSpPr>
        <p:spPr>
          <a:xfrm>
            <a:off x="4456375" y="-82400"/>
            <a:ext cx="0" cy="5233200"/>
          </a:xfrm>
          <a:prstGeom prst="straightConnector1">
            <a:avLst/>
          </a:prstGeom>
          <a:noFill/>
          <a:ln w="28575" cap="flat" cmpd="sng">
            <a:solidFill>
              <a:schemeClr val="accent2"/>
            </a:solidFill>
            <a:prstDash val="solid"/>
            <a:round/>
            <a:headEnd type="none" w="med" len="med"/>
            <a:tailEnd type="none" w="med" len="med"/>
          </a:ln>
        </p:spPr>
      </p:cxnSp>
      <p:sp>
        <p:nvSpPr>
          <p:cNvPr id="2028" name="Google Shape;2028;p79"/>
          <p:cNvSpPr/>
          <p:nvPr/>
        </p:nvSpPr>
        <p:spPr>
          <a:xfrm>
            <a:off x="7189600" y="0"/>
            <a:ext cx="1954500" cy="17238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029" name="Google Shape;2029;p79"/>
          <p:cNvSpPr txBox="1">
            <a:spLocks noGrp="1"/>
          </p:cNvSpPr>
          <p:nvPr>
            <p:ph type="title"/>
          </p:nvPr>
        </p:nvSpPr>
        <p:spPr>
          <a:xfrm>
            <a:off x="4898750" y="493125"/>
            <a:ext cx="38970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TUJUAN PENELITIAN</a:t>
            </a:r>
            <a:endParaRPr dirty="0"/>
          </a:p>
        </p:txBody>
      </p:sp>
      <p:sp>
        <p:nvSpPr>
          <p:cNvPr id="2030" name="Google Shape;2030;p79"/>
          <p:cNvSpPr/>
          <p:nvPr/>
        </p:nvSpPr>
        <p:spPr>
          <a:xfrm>
            <a:off x="472800" y="1099300"/>
            <a:ext cx="3463200" cy="3399600"/>
          </a:xfrm>
          <a:prstGeom prst="roundRect">
            <a:avLst>
              <a:gd name="adj" fmla="val 16667"/>
            </a:avLst>
          </a:prstGeom>
          <a:solidFill>
            <a:srgbClr val="DFE4CB"/>
          </a:solidFill>
          <a:ln w="9525" cap="flat" cmpd="sng">
            <a:solidFill>
              <a:srgbClr val="DFE4CB"/>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Clr>
                <a:srgbClr val="717467"/>
              </a:buClr>
              <a:buSzPts val="1400"/>
              <a:buFont typeface="Manjari"/>
              <a:buAutoNum type="arabicPeriod"/>
            </a:pPr>
            <a:r>
              <a:rPr lang="en" dirty="0">
                <a:solidFill>
                  <a:srgbClr val="717467"/>
                </a:solidFill>
                <a:latin typeface="Manjari"/>
                <a:ea typeface="Manjari"/>
                <a:cs typeface="Manjari"/>
                <a:sym typeface="Manjari"/>
              </a:rPr>
              <a:t>Berapa persentase jumlah SMA di Kota Bandung yang telah menggunakan platform digital dalam proses pembelajaran? </a:t>
            </a:r>
            <a:endParaRPr dirty="0">
              <a:solidFill>
                <a:srgbClr val="717467"/>
              </a:solidFill>
              <a:latin typeface="Manjari"/>
              <a:ea typeface="Manjari"/>
              <a:cs typeface="Manjari"/>
              <a:sym typeface="Manjari"/>
            </a:endParaRPr>
          </a:p>
          <a:p>
            <a:pPr marL="457200" lvl="0" indent="-317500" algn="l" rtl="0">
              <a:spcBef>
                <a:spcPts val="0"/>
              </a:spcBef>
              <a:spcAft>
                <a:spcPts val="0"/>
              </a:spcAft>
              <a:buClr>
                <a:srgbClr val="717467"/>
              </a:buClr>
              <a:buSzPts val="1400"/>
              <a:buFont typeface="Manjari"/>
              <a:buAutoNum type="arabicPeriod"/>
            </a:pPr>
            <a:r>
              <a:rPr lang="en" dirty="0">
                <a:solidFill>
                  <a:srgbClr val="717467"/>
                </a:solidFill>
                <a:latin typeface="Manjari"/>
                <a:ea typeface="Manjari"/>
                <a:cs typeface="Manjari"/>
                <a:sym typeface="Manjari"/>
              </a:rPr>
              <a:t>Mengapa diperlukan platform digital sebagai penunjang proses pembelajaran? </a:t>
            </a:r>
            <a:endParaRPr dirty="0">
              <a:solidFill>
                <a:srgbClr val="717467"/>
              </a:solidFill>
              <a:latin typeface="Manjari"/>
              <a:ea typeface="Manjari"/>
              <a:cs typeface="Manjari"/>
              <a:sym typeface="Manjari"/>
            </a:endParaRPr>
          </a:p>
          <a:p>
            <a:pPr marL="457200" lvl="0" indent="-317500" algn="l" rtl="0">
              <a:spcBef>
                <a:spcPts val="0"/>
              </a:spcBef>
              <a:spcAft>
                <a:spcPts val="0"/>
              </a:spcAft>
              <a:buClr>
                <a:srgbClr val="717467"/>
              </a:buClr>
              <a:buSzPts val="1400"/>
              <a:buFont typeface="Manjari"/>
              <a:buAutoNum type="arabicPeriod"/>
            </a:pPr>
            <a:r>
              <a:rPr lang="en" dirty="0">
                <a:solidFill>
                  <a:srgbClr val="717467"/>
                </a:solidFill>
                <a:latin typeface="Manjari"/>
                <a:ea typeface="Manjari"/>
                <a:cs typeface="Manjari"/>
                <a:sym typeface="Manjari"/>
              </a:rPr>
              <a:t>Apa saja platform digital yang digunakan sebagai penunjang proses pembelajaran? </a:t>
            </a:r>
            <a:endParaRPr dirty="0">
              <a:solidFill>
                <a:srgbClr val="717467"/>
              </a:solidFill>
              <a:latin typeface="Manjari"/>
              <a:ea typeface="Manjari"/>
              <a:cs typeface="Manjari"/>
              <a:sym typeface="Manjari"/>
            </a:endParaRPr>
          </a:p>
          <a:p>
            <a:pPr marL="457200" lvl="0" indent="-317500" algn="l" rtl="0">
              <a:spcBef>
                <a:spcPts val="0"/>
              </a:spcBef>
              <a:spcAft>
                <a:spcPts val="0"/>
              </a:spcAft>
              <a:buClr>
                <a:srgbClr val="717467"/>
              </a:buClr>
              <a:buSzPts val="1400"/>
              <a:buFont typeface="Manjari"/>
              <a:buAutoNum type="arabicPeriod"/>
            </a:pPr>
            <a:r>
              <a:rPr lang="en" dirty="0">
                <a:solidFill>
                  <a:srgbClr val="717467"/>
                </a:solidFill>
                <a:latin typeface="Manjari"/>
                <a:ea typeface="Manjari"/>
                <a:cs typeface="Manjari"/>
                <a:sym typeface="Manjari"/>
              </a:rPr>
              <a:t>Apa tujuan penggunaan platform digital dalam proses pembelajaran?</a:t>
            </a:r>
            <a:endParaRPr dirty="0">
              <a:solidFill>
                <a:schemeClr val="dk1"/>
              </a:solidFill>
              <a:latin typeface="Manjari"/>
              <a:ea typeface="Manjari"/>
              <a:cs typeface="Manjari"/>
              <a:sym typeface="Manjari"/>
            </a:endParaRPr>
          </a:p>
        </p:txBody>
      </p:sp>
      <p:sp>
        <p:nvSpPr>
          <p:cNvPr id="2031" name="Google Shape;2031;p79"/>
          <p:cNvSpPr/>
          <p:nvPr/>
        </p:nvSpPr>
        <p:spPr>
          <a:xfrm>
            <a:off x="4949350" y="1099300"/>
            <a:ext cx="3681600" cy="3399600"/>
          </a:xfrm>
          <a:prstGeom prst="roundRect">
            <a:avLst>
              <a:gd name="adj" fmla="val 16667"/>
            </a:avLst>
          </a:prstGeom>
          <a:solidFill>
            <a:srgbClr val="DFE4CB"/>
          </a:solidFill>
          <a:ln w="9525" cap="flat" cmpd="sng">
            <a:solidFill>
              <a:srgbClr val="DFE4CB"/>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Clr>
                <a:srgbClr val="717467"/>
              </a:buClr>
              <a:buSzPts val="1400"/>
              <a:buFont typeface="Manjari"/>
              <a:buAutoNum type="arabicPeriod"/>
            </a:pPr>
            <a:r>
              <a:rPr lang="en" dirty="0">
                <a:solidFill>
                  <a:srgbClr val="717467"/>
                </a:solidFill>
                <a:latin typeface="Manjari"/>
                <a:ea typeface="Manjari"/>
                <a:cs typeface="Manjari"/>
                <a:sym typeface="Manjari"/>
              </a:rPr>
              <a:t>Menghitung persentase jumlah SMA di Kota Bandung yang telah menggunakan platform digital dalam proses pembelajaran. </a:t>
            </a:r>
            <a:endParaRPr dirty="0">
              <a:solidFill>
                <a:srgbClr val="717467"/>
              </a:solidFill>
              <a:latin typeface="Manjari"/>
              <a:ea typeface="Manjari"/>
              <a:cs typeface="Manjari"/>
              <a:sym typeface="Manjari"/>
            </a:endParaRPr>
          </a:p>
          <a:p>
            <a:pPr marL="457200" lvl="0" indent="-317500" algn="l" rtl="0">
              <a:spcBef>
                <a:spcPts val="0"/>
              </a:spcBef>
              <a:spcAft>
                <a:spcPts val="0"/>
              </a:spcAft>
              <a:buClr>
                <a:srgbClr val="717467"/>
              </a:buClr>
              <a:buSzPts val="1400"/>
              <a:buFont typeface="Manjari"/>
              <a:buAutoNum type="arabicPeriod"/>
            </a:pPr>
            <a:r>
              <a:rPr lang="en" dirty="0">
                <a:solidFill>
                  <a:srgbClr val="717467"/>
                </a:solidFill>
                <a:latin typeface="Manjari"/>
                <a:ea typeface="Manjari"/>
                <a:cs typeface="Manjari"/>
                <a:sym typeface="Manjari"/>
              </a:rPr>
              <a:t>Menganalisis alasan diperlukannya platform digital sebagai penunjang proses pembelajaran. </a:t>
            </a:r>
            <a:endParaRPr dirty="0">
              <a:solidFill>
                <a:srgbClr val="717467"/>
              </a:solidFill>
              <a:latin typeface="Manjari"/>
              <a:ea typeface="Manjari"/>
              <a:cs typeface="Manjari"/>
              <a:sym typeface="Manjari"/>
            </a:endParaRPr>
          </a:p>
          <a:p>
            <a:pPr marL="457200" lvl="0" indent="-317500" algn="l" rtl="0">
              <a:spcBef>
                <a:spcPts val="0"/>
              </a:spcBef>
              <a:spcAft>
                <a:spcPts val="0"/>
              </a:spcAft>
              <a:buClr>
                <a:srgbClr val="717467"/>
              </a:buClr>
              <a:buSzPts val="1400"/>
              <a:buFont typeface="Manjari"/>
              <a:buAutoNum type="arabicPeriod"/>
            </a:pPr>
            <a:r>
              <a:rPr lang="en" dirty="0">
                <a:solidFill>
                  <a:srgbClr val="717467"/>
                </a:solidFill>
                <a:latin typeface="Manjari"/>
                <a:ea typeface="Manjari"/>
                <a:cs typeface="Manjari"/>
                <a:sym typeface="Manjari"/>
              </a:rPr>
              <a:t>Menentukan berbagai platform digital yang digunakan sebagai penunjang proses pembelajaran. </a:t>
            </a:r>
            <a:endParaRPr dirty="0">
              <a:solidFill>
                <a:srgbClr val="717467"/>
              </a:solidFill>
              <a:latin typeface="Manjari"/>
              <a:ea typeface="Manjari"/>
              <a:cs typeface="Manjari"/>
              <a:sym typeface="Manjari"/>
            </a:endParaRPr>
          </a:p>
          <a:p>
            <a:pPr marL="457200" lvl="0" indent="-317500" algn="l" rtl="0">
              <a:spcBef>
                <a:spcPts val="0"/>
              </a:spcBef>
              <a:spcAft>
                <a:spcPts val="0"/>
              </a:spcAft>
              <a:buClr>
                <a:srgbClr val="717467"/>
              </a:buClr>
              <a:buSzPts val="1400"/>
              <a:buFont typeface="Manjari"/>
              <a:buAutoNum type="arabicPeriod"/>
            </a:pPr>
            <a:r>
              <a:rPr lang="en" dirty="0">
                <a:solidFill>
                  <a:srgbClr val="717467"/>
                </a:solidFill>
                <a:latin typeface="Manjari"/>
                <a:ea typeface="Manjari"/>
                <a:cs typeface="Manjari"/>
                <a:sym typeface="Manjari"/>
              </a:rPr>
              <a:t>Menentukan tujuan penggunaan platform digital dalam proses pembelajaran.</a:t>
            </a:r>
            <a:endParaRPr dirty="0">
              <a:solidFill>
                <a:srgbClr val="717467"/>
              </a:solidFill>
              <a:latin typeface="Manjari"/>
              <a:ea typeface="Manjari"/>
              <a:cs typeface="Manjari"/>
              <a:sym typeface="Manjari"/>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26"/>
                                        </p:tgtEl>
                                        <p:attrNameLst>
                                          <p:attrName>style.visibility</p:attrName>
                                        </p:attrNameLst>
                                      </p:cBhvr>
                                      <p:to>
                                        <p:strVal val="visible"/>
                                      </p:to>
                                    </p:set>
                                    <p:animEffect transition="in" filter="fade">
                                      <p:cBhvr>
                                        <p:cTn id="7" dur="500"/>
                                        <p:tgtEl>
                                          <p:spTgt spid="2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30"/>
                                        </p:tgtEl>
                                        <p:attrNameLst>
                                          <p:attrName>style.visibility</p:attrName>
                                        </p:attrNameLst>
                                      </p:cBhvr>
                                      <p:to>
                                        <p:strVal val="visible"/>
                                      </p:to>
                                    </p:set>
                                    <p:animEffect transition="in" filter="fade">
                                      <p:cBhvr>
                                        <p:cTn id="12" dur="500"/>
                                        <p:tgtEl>
                                          <p:spTgt spid="20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29"/>
                                        </p:tgtEl>
                                        <p:attrNameLst>
                                          <p:attrName>style.visibility</p:attrName>
                                        </p:attrNameLst>
                                      </p:cBhvr>
                                      <p:to>
                                        <p:strVal val="visible"/>
                                      </p:to>
                                    </p:set>
                                    <p:animEffect transition="in" filter="fade">
                                      <p:cBhvr>
                                        <p:cTn id="17" dur="500"/>
                                        <p:tgtEl>
                                          <p:spTgt spid="20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31"/>
                                        </p:tgtEl>
                                        <p:attrNameLst>
                                          <p:attrName>style.visibility</p:attrName>
                                        </p:attrNameLst>
                                      </p:cBhvr>
                                      <p:to>
                                        <p:strVal val="visible"/>
                                      </p:to>
                                    </p:set>
                                    <p:animEffect transition="in" filter="fade">
                                      <p:cBhvr>
                                        <p:cTn id="22" dur="500"/>
                                        <p:tgtEl>
                                          <p:spTgt spid="2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P spid="2029" grpId="0"/>
      <p:bldP spid="2030" grpId="0" animBg="1"/>
      <p:bldP spid="20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35"/>
        <p:cNvGrpSpPr/>
        <p:nvPr/>
      </p:nvGrpSpPr>
      <p:grpSpPr>
        <a:xfrm>
          <a:off x="0" y="0"/>
          <a:ext cx="0" cy="0"/>
          <a:chOff x="0" y="0"/>
          <a:chExt cx="0" cy="0"/>
        </a:xfrm>
      </p:grpSpPr>
      <p:sp>
        <p:nvSpPr>
          <p:cNvPr id="2036" name="Google Shape;2036;p80"/>
          <p:cNvSpPr txBox="1">
            <a:spLocks noGrp="1"/>
          </p:cNvSpPr>
          <p:nvPr>
            <p:ph type="title"/>
          </p:nvPr>
        </p:nvSpPr>
        <p:spPr>
          <a:xfrm>
            <a:off x="305700" y="493125"/>
            <a:ext cx="38970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MANFAAT PENELITIAN</a:t>
            </a:r>
            <a:endParaRPr dirty="0"/>
          </a:p>
        </p:txBody>
      </p:sp>
      <p:cxnSp>
        <p:nvCxnSpPr>
          <p:cNvPr id="2037" name="Google Shape;2037;p80"/>
          <p:cNvCxnSpPr/>
          <p:nvPr/>
        </p:nvCxnSpPr>
        <p:spPr>
          <a:xfrm>
            <a:off x="4456375" y="-82400"/>
            <a:ext cx="0" cy="5233200"/>
          </a:xfrm>
          <a:prstGeom prst="straightConnector1">
            <a:avLst/>
          </a:prstGeom>
          <a:noFill/>
          <a:ln w="28575" cap="flat" cmpd="sng">
            <a:solidFill>
              <a:schemeClr val="accent2"/>
            </a:solidFill>
            <a:prstDash val="solid"/>
            <a:round/>
            <a:headEnd type="none" w="med" len="med"/>
            <a:tailEnd type="none" w="med" len="med"/>
          </a:ln>
        </p:spPr>
      </p:cxnSp>
      <p:sp>
        <p:nvSpPr>
          <p:cNvPr id="2038" name="Google Shape;2038;p80"/>
          <p:cNvSpPr txBox="1">
            <a:spLocks noGrp="1"/>
          </p:cNvSpPr>
          <p:nvPr>
            <p:ph type="title"/>
          </p:nvPr>
        </p:nvSpPr>
        <p:spPr>
          <a:xfrm>
            <a:off x="4898750" y="493125"/>
            <a:ext cx="38970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METODE PENELITIAN</a:t>
            </a:r>
            <a:endParaRPr dirty="0"/>
          </a:p>
        </p:txBody>
      </p:sp>
      <p:sp>
        <p:nvSpPr>
          <p:cNvPr id="2039" name="Google Shape;2039;p80"/>
          <p:cNvSpPr/>
          <p:nvPr/>
        </p:nvSpPr>
        <p:spPr>
          <a:xfrm>
            <a:off x="436750" y="1145050"/>
            <a:ext cx="3720000" cy="3399600"/>
          </a:xfrm>
          <a:prstGeom prst="roundRect">
            <a:avLst>
              <a:gd name="adj" fmla="val 16667"/>
            </a:avLst>
          </a:prstGeom>
          <a:solidFill>
            <a:srgbClr val="DFE4CB"/>
          </a:solidFill>
          <a:ln w="9525" cap="flat" cmpd="sng">
            <a:solidFill>
              <a:srgbClr val="DFE4CB"/>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Clr>
                <a:srgbClr val="717467"/>
              </a:buClr>
              <a:buSzPts val="1400"/>
              <a:buFont typeface="Manjari"/>
              <a:buAutoNum type="arabicPeriod"/>
            </a:pPr>
            <a:r>
              <a:rPr lang="en">
                <a:solidFill>
                  <a:srgbClr val="717467"/>
                </a:solidFill>
                <a:latin typeface="Manjari"/>
                <a:ea typeface="Manjari"/>
                <a:cs typeface="Manjari"/>
                <a:sym typeface="Manjari"/>
              </a:rPr>
              <a:t>Mengetahui persentase jumlah SMA di Kota Bandung yang telah menggunakan platform digital dalam proses pembelajaran. </a:t>
            </a:r>
            <a:endParaRPr>
              <a:solidFill>
                <a:srgbClr val="717467"/>
              </a:solidFill>
              <a:latin typeface="Manjari"/>
              <a:ea typeface="Manjari"/>
              <a:cs typeface="Manjari"/>
              <a:sym typeface="Manjari"/>
            </a:endParaRPr>
          </a:p>
          <a:p>
            <a:pPr marL="457200" lvl="0" indent="-317500" algn="l" rtl="0">
              <a:spcBef>
                <a:spcPts val="0"/>
              </a:spcBef>
              <a:spcAft>
                <a:spcPts val="0"/>
              </a:spcAft>
              <a:buClr>
                <a:srgbClr val="717467"/>
              </a:buClr>
              <a:buSzPts val="1400"/>
              <a:buFont typeface="Manjari"/>
              <a:buAutoNum type="arabicPeriod"/>
            </a:pPr>
            <a:r>
              <a:rPr lang="en">
                <a:solidFill>
                  <a:srgbClr val="717467"/>
                </a:solidFill>
                <a:latin typeface="Manjari"/>
                <a:ea typeface="Manjari"/>
                <a:cs typeface="Manjari"/>
                <a:sym typeface="Manjari"/>
              </a:rPr>
              <a:t>Mengetahui alasan diperlukannya platform digital sebagai penunjang proses pembelajaran. </a:t>
            </a:r>
            <a:endParaRPr>
              <a:solidFill>
                <a:srgbClr val="717467"/>
              </a:solidFill>
              <a:latin typeface="Manjari"/>
              <a:ea typeface="Manjari"/>
              <a:cs typeface="Manjari"/>
              <a:sym typeface="Manjari"/>
            </a:endParaRPr>
          </a:p>
          <a:p>
            <a:pPr marL="457200" lvl="0" indent="-317500" algn="l" rtl="0">
              <a:spcBef>
                <a:spcPts val="0"/>
              </a:spcBef>
              <a:spcAft>
                <a:spcPts val="0"/>
              </a:spcAft>
              <a:buClr>
                <a:srgbClr val="717467"/>
              </a:buClr>
              <a:buSzPts val="1400"/>
              <a:buFont typeface="Manjari"/>
              <a:buAutoNum type="arabicPeriod"/>
            </a:pPr>
            <a:r>
              <a:rPr lang="en">
                <a:solidFill>
                  <a:srgbClr val="717467"/>
                </a:solidFill>
                <a:latin typeface="Manjari"/>
                <a:ea typeface="Manjari"/>
                <a:cs typeface="Manjari"/>
                <a:sym typeface="Manjari"/>
              </a:rPr>
              <a:t>Mengetahui berbagai platform digital yang digunakan sebagai penunjang proses pembelajaran. </a:t>
            </a:r>
            <a:endParaRPr>
              <a:solidFill>
                <a:srgbClr val="717467"/>
              </a:solidFill>
              <a:latin typeface="Manjari"/>
              <a:ea typeface="Manjari"/>
              <a:cs typeface="Manjari"/>
              <a:sym typeface="Manjari"/>
            </a:endParaRPr>
          </a:p>
          <a:p>
            <a:pPr marL="457200" lvl="0" indent="-317500" algn="l" rtl="0">
              <a:spcBef>
                <a:spcPts val="0"/>
              </a:spcBef>
              <a:spcAft>
                <a:spcPts val="0"/>
              </a:spcAft>
              <a:buClr>
                <a:srgbClr val="717467"/>
              </a:buClr>
              <a:buSzPts val="1400"/>
              <a:buFont typeface="Manjari"/>
              <a:buAutoNum type="arabicPeriod"/>
            </a:pPr>
            <a:r>
              <a:rPr lang="en">
                <a:solidFill>
                  <a:srgbClr val="717467"/>
                </a:solidFill>
                <a:latin typeface="Manjari"/>
                <a:ea typeface="Manjari"/>
                <a:cs typeface="Manjari"/>
                <a:sym typeface="Manjari"/>
              </a:rPr>
              <a:t>Mengetahui tujuan penggunaan platform digital dalam proses pembelajaran.</a:t>
            </a:r>
            <a:endParaRPr>
              <a:solidFill>
                <a:srgbClr val="717467"/>
              </a:solidFill>
              <a:latin typeface="Manjari"/>
              <a:ea typeface="Manjari"/>
              <a:cs typeface="Manjari"/>
              <a:sym typeface="Manjari"/>
            </a:endParaRPr>
          </a:p>
        </p:txBody>
      </p:sp>
      <p:sp>
        <p:nvSpPr>
          <p:cNvPr id="2040" name="Google Shape;2040;p80"/>
          <p:cNvSpPr/>
          <p:nvPr/>
        </p:nvSpPr>
        <p:spPr>
          <a:xfrm>
            <a:off x="4987250" y="1145050"/>
            <a:ext cx="3720000" cy="2797500"/>
          </a:xfrm>
          <a:prstGeom prst="roundRect">
            <a:avLst>
              <a:gd name="adj" fmla="val 16667"/>
            </a:avLst>
          </a:prstGeom>
          <a:solidFill>
            <a:srgbClr val="DFE4CB"/>
          </a:solidFill>
          <a:ln w="9525" cap="flat" cmpd="sng">
            <a:solidFill>
              <a:srgbClr val="DFE4CB"/>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Clr>
                <a:srgbClr val="717467"/>
              </a:buClr>
              <a:buSzPts val="1400"/>
              <a:buFont typeface="Manjari"/>
              <a:buAutoNum type="arabicPeriod"/>
            </a:pPr>
            <a:r>
              <a:rPr lang="en" dirty="0">
                <a:solidFill>
                  <a:srgbClr val="717467"/>
                </a:solidFill>
                <a:latin typeface="Manjari"/>
                <a:ea typeface="Manjari"/>
                <a:cs typeface="Manjari"/>
                <a:sym typeface="Manjari"/>
              </a:rPr>
              <a:t>Metode pendekatan campuran kualitatif-kuantitatif. </a:t>
            </a:r>
            <a:endParaRPr dirty="0">
              <a:solidFill>
                <a:srgbClr val="717467"/>
              </a:solidFill>
              <a:latin typeface="Manjari"/>
              <a:ea typeface="Manjari"/>
              <a:cs typeface="Manjari"/>
              <a:sym typeface="Manjari"/>
            </a:endParaRPr>
          </a:p>
          <a:p>
            <a:pPr marL="457200" lvl="0" indent="-317500" algn="l" rtl="0">
              <a:spcBef>
                <a:spcPts val="0"/>
              </a:spcBef>
              <a:spcAft>
                <a:spcPts val="0"/>
              </a:spcAft>
              <a:buClr>
                <a:srgbClr val="717467"/>
              </a:buClr>
              <a:buSzPts val="1400"/>
              <a:buFont typeface="Manjari"/>
              <a:buAutoNum type="arabicPeriod"/>
            </a:pPr>
            <a:r>
              <a:rPr lang="en" dirty="0">
                <a:solidFill>
                  <a:srgbClr val="717467"/>
                </a:solidFill>
                <a:latin typeface="Manjari"/>
                <a:ea typeface="Manjari"/>
                <a:cs typeface="Manjari"/>
                <a:sym typeface="Manjari"/>
              </a:rPr>
              <a:t>Pengambilan sampel dengan metode studi pustaka mengenai penggunaan platform digital dalam proses pembelajaran di beberapa SMA Kota Bandung. </a:t>
            </a:r>
            <a:endParaRPr dirty="0">
              <a:solidFill>
                <a:srgbClr val="717467"/>
              </a:solidFill>
              <a:latin typeface="Manjari"/>
              <a:ea typeface="Manjari"/>
              <a:cs typeface="Manjari"/>
              <a:sym typeface="Manjari"/>
            </a:endParaRPr>
          </a:p>
          <a:p>
            <a:pPr marL="457200" lvl="0" indent="-317500" algn="l" rtl="0">
              <a:spcBef>
                <a:spcPts val="0"/>
              </a:spcBef>
              <a:spcAft>
                <a:spcPts val="0"/>
              </a:spcAft>
              <a:buClr>
                <a:srgbClr val="717467"/>
              </a:buClr>
              <a:buSzPts val="1400"/>
              <a:buFont typeface="Manjari"/>
              <a:buAutoNum type="arabicPeriod"/>
            </a:pPr>
            <a:r>
              <a:rPr lang="en" dirty="0">
                <a:solidFill>
                  <a:srgbClr val="717467"/>
                </a:solidFill>
                <a:latin typeface="Manjari"/>
                <a:ea typeface="Manjari"/>
                <a:cs typeface="Manjari"/>
                <a:sym typeface="Manjari"/>
              </a:rPr>
              <a:t>Cara pengolahan data sekunder (mencari informasi dari hasil penelitian yang sudah ada)</a:t>
            </a:r>
            <a:endParaRPr dirty="0">
              <a:solidFill>
                <a:srgbClr val="717467"/>
              </a:solidFill>
              <a:latin typeface="Manjari"/>
              <a:ea typeface="Manjari"/>
              <a:cs typeface="Manjari"/>
              <a:sym typeface="Manjari"/>
            </a:endParaRPr>
          </a:p>
        </p:txBody>
      </p:sp>
    </p:spTree>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36"/>
                                        </p:tgtEl>
                                        <p:attrNameLst>
                                          <p:attrName>style.visibility</p:attrName>
                                        </p:attrNameLst>
                                      </p:cBhvr>
                                      <p:to>
                                        <p:strVal val="visible"/>
                                      </p:to>
                                    </p:set>
                                    <p:animEffect transition="in" filter="barn(inVertical)">
                                      <p:cBhvr>
                                        <p:cTn id="7" dur="500"/>
                                        <p:tgtEl>
                                          <p:spTgt spid="20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39"/>
                                        </p:tgtEl>
                                        <p:attrNameLst>
                                          <p:attrName>style.visibility</p:attrName>
                                        </p:attrNameLst>
                                      </p:cBhvr>
                                      <p:to>
                                        <p:strVal val="visible"/>
                                      </p:to>
                                    </p:set>
                                    <p:animEffect transition="in" filter="barn(inVertical)">
                                      <p:cBhvr>
                                        <p:cTn id="12" dur="500"/>
                                        <p:tgtEl>
                                          <p:spTgt spid="203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38"/>
                                        </p:tgtEl>
                                        <p:attrNameLst>
                                          <p:attrName>style.visibility</p:attrName>
                                        </p:attrNameLst>
                                      </p:cBhvr>
                                      <p:to>
                                        <p:strVal val="visible"/>
                                      </p:to>
                                    </p:set>
                                    <p:animEffect transition="in" filter="barn(inVertical)">
                                      <p:cBhvr>
                                        <p:cTn id="17" dur="500"/>
                                        <p:tgtEl>
                                          <p:spTgt spid="203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40"/>
                                        </p:tgtEl>
                                        <p:attrNameLst>
                                          <p:attrName>style.visibility</p:attrName>
                                        </p:attrNameLst>
                                      </p:cBhvr>
                                      <p:to>
                                        <p:strVal val="visible"/>
                                      </p:to>
                                    </p:set>
                                    <p:animEffect transition="in" filter="barn(inVertical)">
                                      <p:cBhvr>
                                        <p:cTn id="22" dur="500"/>
                                        <p:tgtEl>
                                          <p:spTgt spid="2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6" grpId="0"/>
      <p:bldP spid="2038" grpId="0"/>
      <p:bldP spid="2039" grpId="0" animBg="1"/>
      <p:bldP spid="20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81"/>
          <p:cNvSpPr txBox="1">
            <a:spLocks noGrp="1"/>
          </p:cNvSpPr>
          <p:nvPr>
            <p:ph type="title"/>
          </p:nvPr>
        </p:nvSpPr>
        <p:spPr>
          <a:xfrm>
            <a:off x="713250" y="469450"/>
            <a:ext cx="7717500" cy="5415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n" dirty="0"/>
              <a:t>PENDIDIKAN</a:t>
            </a:r>
            <a:endParaRPr dirty="0"/>
          </a:p>
        </p:txBody>
      </p:sp>
      <p:sp>
        <p:nvSpPr>
          <p:cNvPr id="2046" name="Google Shape;2046;p81"/>
          <p:cNvSpPr/>
          <p:nvPr/>
        </p:nvSpPr>
        <p:spPr>
          <a:xfrm>
            <a:off x="1255500" y="1069450"/>
            <a:ext cx="6633000" cy="38193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lnSpc>
                <a:spcPct val="115000"/>
              </a:lnSpc>
              <a:spcBef>
                <a:spcPts val="1200"/>
              </a:spcBef>
              <a:spcAft>
                <a:spcPts val="0"/>
              </a:spcAft>
              <a:buClr>
                <a:schemeClr val="accent2"/>
              </a:buClr>
              <a:buSzPts val="1400"/>
              <a:buFont typeface="Manjari"/>
              <a:buChar char="●"/>
            </a:pPr>
            <a:r>
              <a:rPr lang="en" dirty="0">
                <a:solidFill>
                  <a:schemeClr val="accent2"/>
                </a:solidFill>
                <a:latin typeface="Manjari"/>
                <a:ea typeface="Manjari"/>
                <a:cs typeface="Manjari"/>
                <a:sym typeface="Manjari"/>
              </a:rPr>
              <a:t>“Pendidikan merupakan upaya mewujudkan suatu proses pembelajaran secara terencana yang bertujuan untuk mengembangkan potensi diri para peserta didik” (UU No. 20 Tahun 2003 Pasal 1 Ayat 1)</a:t>
            </a:r>
            <a:endParaRPr dirty="0">
              <a:solidFill>
                <a:schemeClr val="accent2"/>
              </a:solidFill>
              <a:latin typeface="Manjari"/>
              <a:ea typeface="Manjari"/>
              <a:cs typeface="Manjari"/>
              <a:sym typeface="Manjari"/>
            </a:endParaRPr>
          </a:p>
          <a:p>
            <a:pPr marL="457200" lvl="0" indent="-317500" algn="l" rtl="0">
              <a:lnSpc>
                <a:spcPct val="115000"/>
              </a:lnSpc>
              <a:spcBef>
                <a:spcPts val="0"/>
              </a:spcBef>
              <a:spcAft>
                <a:spcPts val="0"/>
              </a:spcAft>
              <a:buClr>
                <a:schemeClr val="accent2"/>
              </a:buClr>
              <a:buSzPts val="1400"/>
              <a:buFont typeface="Manjari"/>
              <a:buChar char="●"/>
            </a:pPr>
            <a:r>
              <a:rPr lang="en" dirty="0">
                <a:solidFill>
                  <a:schemeClr val="accent2"/>
                </a:solidFill>
                <a:latin typeface="Manjari"/>
                <a:ea typeface="Manjari"/>
                <a:cs typeface="Manjari"/>
                <a:sym typeface="Manjari"/>
              </a:rPr>
              <a:t>Sejarah pendidikan menurut Johnson (2022): Prasejarah (orang tua menurunkan ilmu kepada anak) -&gt; Penulisan (penyimpanan dan penyaluran informasi) -&gt; sistem pendidikan formal (spesialisasi ilmu) -&gt; penemuan mesin cetak -&gt; zaman sekarang.</a:t>
            </a:r>
            <a:endParaRPr dirty="0">
              <a:solidFill>
                <a:schemeClr val="accent2"/>
              </a:solidFill>
              <a:latin typeface="Manjari"/>
              <a:ea typeface="Manjari"/>
              <a:cs typeface="Manjari"/>
              <a:sym typeface="Manjari"/>
            </a:endParaRPr>
          </a:p>
          <a:p>
            <a:pPr marL="457200" lvl="0" indent="-317500" algn="l" rtl="0">
              <a:lnSpc>
                <a:spcPct val="115000"/>
              </a:lnSpc>
              <a:spcBef>
                <a:spcPts val="0"/>
              </a:spcBef>
              <a:spcAft>
                <a:spcPts val="0"/>
              </a:spcAft>
              <a:buClr>
                <a:schemeClr val="accent2"/>
              </a:buClr>
              <a:buSzPts val="1400"/>
              <a:buFont typeface="Manjari"/>
              <a:buChar char="●"/>
            </a:pPr>
            <a:r>
              <a:rPr lang="en" dirty="0">
                <a:solidFill>
                  <a:schemeClr val="accent2"/>
                </a:solidFill>
                <a:latin typeface="Manjari"/>
                <a:ea typeface="Manjari"/>
                <a:cs typeface="Manjari"/>
                <a:sym typeface="Manjari"/>
              </a:rPr>
              <a:t>Fungsi pendidikan menurut Fuad (2001): </a:t>
            </a:r>
            <a:endParaRPr dirty="0">
              <a:solidFill>
                <a:schemeClr val="accent2"/>
              </a:solidFill>
              <a:latin typeface="Manjari"/>
              <a:ea typeface="Manjari"/>
              <a:cs typeface="Manjari"/>
              <a:sym typeface="Manjari"/>
            </a:endParaRPr>
          </a:p>
          <a:p>
            <a:pPr marL="914400" lvl="1" indent="-317500" algn="l" rtl="0">
              <a:lnSpc>
                <a:spcPct val="115000"/>
              </a:lnSpc>
              <a:spcBef>
                <a:spcPts val="0"/>
              </a:spcBef>
              <a:spcAft>
                <a:spcPts val="0"/>
              </a:spcAft>
              <a:buClr>
                <a:schemeClr val="accent2"/>
              </a:buClr>
              <a:buSzPts val="1400"/>
              <a:buFont typeface="Manjari"/>
              <a:buAutoNum type="alphaLcPeriod"/>
            </a:pPr>
            <a:r>
              <a:rPr lang="en" dirty="0">
                <a:solidFill>
                  <a:schemeClr val="accent2"/>
                </a:solidFill>
                <a:latin typeface="Manjari"/>
                <a:ea typeface="Manjari"/>
                <a:cs typeface="Manjari"/>
                <a:sym typeface="Manjari"/>
              </a:rPr>
              <a:t>Mengembangkan kepribadian individu.</a:t>
            </a:r>
            <a:endParaRPr dirty="0">
              <a:solidFill>
                <a:schemeClr val="accent2"/>
              </a:solidFill>
              <a:latin typeface="Manjari"/>
              <a:ea typeface="Manjari"/>
              <a:cs typeface="Manjari"/>
              <a:sym typeface="Manjari"/>
            </a:endParaRPr>
          </a:p>
          <a:p>
            <a:pPr marL="914400" lvl="1" indent="-317500" algn="l" rtl="0">
              <a:lnSpc>
                <a:spcPct val="115000"/>
              </a:lnSpc>
              <a:spcBef>
                <a:spcPts val="0"/>
              </a:spcBef>
              <a:spcAft>
                <a:spcPts val="0"/>
              </a:spcAft>
              <a:buClr>
                <a:schemeClr val="accent2"/>
              </a:buClr>
              <a:buSzPts val="1400"/>
              <a:buFont typeface="Manjari"/>
              <a:buAutoNum type="alphaLcPeriod"/>
            </a:pPr>
            <a:r>
              <a:rPr lang="en" dirty="0">
                <a:solidFill>
                  <a:schemeClr val="accent2"/>
                </a:solidFill>
                <a:latin typeface="Manjari"/>
                <a:ea typeface="Manjari"/>
                <a:cs typeface="Manjari"/>
                <a:sym typeface="Manjari"/>
              </a:rPr>
              <a:t>Mempertahankan dan mengembangkan budaya.</a:t>
            </a:r>
            <a:endParaRPr dirty="0">
              <a:solidFill>
                <a:schemeClr val="accent2"/>
              </a:solidFill>
              <a:latin typeface="Manjari"/>
              <a:ea typeface="Manjari"/>
              <a:cs typeface="Manjari"/>
              <a:sym typeface="Manjari"/>
            </a:endParaRPr>
          </a:p>
          <a:p>
            <a:pPr marL="914400" lvl="1" indent="-317500" algn="l" rtl="0">
              <a:lnSpc>
                <a:spcPct val="115000"/>
              </a:lnSpc>
              <a:spcBef>
                <a:spcPts val="0"/>
              </a:spcBef>
              <a:spcAft>
                <a:spcPts val="0"/>
              </a:spcAft>
              <a:buClr>
                <a:schemeClr val="accent2"/>
              </a:buClr>
              <a:buSzPts val="1400"/>
              <a:buFont typeface="Manjari"/>
              <a:buAutoNum type="alphaLcPeriod"/>
            </a:pPr>
            <a:r>
              <a:rPr lang="en" dirty="0">
                <a:solidFill>
                  <a:schemeClr val="accent2"/>
                </a:solidFill>
                <a:latin typeface="Manjari"/>
                <a:ea typeface="Manjari"/>
                <a:cs typeface="Manjari"/>
                <a:sym typeface="Manjari"/>
              </a:rPr>
              <a:t>Membentuk warga negara yang demokratis dan bertanggung jawab.</a:t>
            </a:r>
            <a:endParaRPr dirty="0">
              <a:solidFill>
                <a:schemeClr val="accent2"/>
              </a:solidFill>
              <a:latin typeface="Manjari"/>
              <a:ea typeface="Manjari"/>
              <a:cs typeface="Manjari"/>
              <a:sym typeface="Manjari"/>
            </a:endParaRPr>
          </a:p>
          <a:p>
            <a:pPr marL="914400" lvl="1" indent="-317500" algn="l" rtl="0">
              <a:lnSpc>
                <a:spcPct val="115000"/>
              </a:lnSpc>
              <a:spcBef>
                <a:spcPts val="0"/>
              </a:spcBef>
              <a:spcAft>
                <a:spcPts val="0"/>
              </a:spcAft>
              <a:buClr>
                <a:schemeClr val="accent2"/>
              </a:buClr>
              <a:buSzPts val="1400"/>
              <a:buFont typeface="Manjari"/>
              <a:buAutoNum type="alphaLcPeriod"/>
            </a:pPr>
            <a:r>
              <a:rPr lang="en" dirty="0">
                <a:solidFill>
                  <a:schemeClr val="accent2"/>
                </a:solidFill>
                <a:latin typeface="Manjari"/>
                <a:ea typeface="Manjari"/>
                <a:cs typeface="Manjari"/>
                <a:sym typeface="Manjari"/>
              </a:rPr>
              <a:t>Menciptakan bangsa yang bermartabat dan menjunjung tinggi nilai-nilai bermoral baik.</a:t>
            </a:r>
            <a:endParaRPr sz="1500" dirty="0">
              <a:solidFill>
                <a:schemeClr val="accent2"/>
              </a:solidFill>
              <a:latin typeface="Manjari"/>
              <a:ea typeface="Manjari"/>
              <a:cs typeface="Manjari"/>
              <a:sym typeface="Manja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5"/>
                                        </p:tgtEl>
                                        <p:attrNameLst>
                                          <p:attrName>style.visibility</p:attrName>
                                        </p:attrNameLst>
                                      </p:cBhvr>
                                      <p:to>
                                        <p:strVal val="visible"/>
                                      </p:to>
                                    </p:set>
                                    <p:animEffect transition="in" filter="fade">
                                      <p:cBhvr>
                                        <p:cTn id="7" dur="500"/>
                                        <p:tgtEl>
                                          <p:spTgt spid="2045"/>
                                        </p:tgtEl>
                                      </p:cBhvr>
                                    </p:animEffect>
                                    <p:anim calcmode="lin" valueType="num">
                                      <p:cBhvr>
                                        <p:cTn id="8" dur="500" fill="hold"/>
                                        <p:tgtEl>
                                          <p:spTgt spid="2045"/>
                                        </p:tgtEl>
                                        <p:attrNameLst>
                                          <p:attrName>ppt_x</p:attrName>
                                        </p:attrNameLst>
                                      </p:cBhvr>
                                      <p:tavLst>
                                        <p:tav tm="0">
                                          <p:val>
                                            <p:strVal val="#ppt_x"/>
                                          </p:val>
                                        </p:tav>
                                        <p:tav tm="100000">
                                          <p:val>
                                            <p:strVal val="#ppt_x"/>
                                          </p:val>
                                        </p:tav>
                                      </p:tavLst>
                                    </p:anim>
                                    <p:anim calcmode="lin" valueType="num">
                                      <p:cBhvr>
                                        <p:cTn id="9" dur="500" fill="hold"/>
                                        <p:tgtEl>
                                          <p:spTgt spid="20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46"/>
                                        </p:tgtEl>
                                        <p:attrNameLst>
                                          <p:attrName>style.visibility</p:attrName>
                                        </p:attrNameLst>
                                      </p:cBhvr>
                                      <p:to>
                                        <p:strVal val="visible"/>
                                      </p:to>
                                    </p:set>
                                    <p:animEffect transition="in" filter="fade">
                                      <p:cBhvr>
                                        <p:cTn id="14" dur="500"/>
                                        <p:tgtEl>
                                          <p:spTgt spid="2046"/>
                                        </p:tgtEl>
                                      </p:cBhvr>
                                    </p:animEffect>
                                    <p:anim calcmode="lin" valueType="num">
                                      <p:cBhvr>
                                        <p:cTn id="15" dur="500" fill="hold"/>
                                        <p:tgtEl>
                                          <p:spTgt spid="2046"/>
                                        </p:tgtEl>
                                        <p:attrNameLst>
                                          <p:attrName>ppt_x</p:attrName>
                                        </p:attrNameLst>
                                      </p:cBhvr>
                                      <p:tavLst>
                                        <p:tav tm="0">
                                          <p:val>
                                            <p:strVal val="#ppt_x"/>
                                          </p:val>
                                        </p:tav>
                                        <p:tav tm="100000">
                                          <p:val>
                                            <p:strVal val="#ppt_x"/>
                                          </p:val>
                                        </p:tav>
                                      </p:tavLst>
                                    </p:anim>
                                    <p:anim calcmode="lin" valueType="num">
                                      <p:cBhvr>
                                        <p:cTn id="16" dur="500" fill="hold"/>
                                        <p:tgtEl>
                                          <p:spTgt spid="20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5" grpId="0"/>
      <p:bldP spid="20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82"/>
          <p:cNvSpPr txBox="1">
            <a:spLocks noGrp="1"/>
          </p:cNvSpPr>
          <p:nvPr>
            <p:ph type="title"/>
          </p:nvPr>
        </p:nvSpPr>
        <p:spPr>
          <a:xfrm>
            <a:off x="713250" y="46945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SISTEM PENDIDIKAN DI INDONESIA</a:t>
            </a:r>
            <a:endParaRPr dirty="0"/>
          </a:p>
        </p:txBody>
      </p:sp>
      <p:sp>
        <p:nvSpPr>
          <p:cNvPr id="2052" name="Google Shape;2052;p82"/>
          <p:cNvSpPr/>
          <p:nvPr/>
        </p:nvSpPr>
        <p:spPr>
          <a:xfrm>
            <a:off x="1255500" y="1171300"/>
            <a:ext cx="6633000" cy="36921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lnSpc>
                <a:spcPct val="115000"/>
              </a:lnSpc>
              <a:spcBef>
                <a:spcPts val="1200"/>
              </a:spcBef>
              <a:spcAft>
                <a:spcPts val="0"/>
              </a:spcAft>
              <a:buClr>
                <a:schemeClr val="accent2"/>
              </a:buClr>
              <a:buSzPts val="1400"/>
              <a:buFont typeface="Manjari"/>
              <a:buChar char="●"/>
            </a:pPr>
            <a:r>
              <a:rPr lang="en" dirty="0">
                <a:solidFill>
                  <a:schemeClr val="accent2"/>
                </a:solidFill>
                <a:latin typeface="Manjari"/>
                <a:ea typeface="Manjari"/>
                <a:cs typeface="Manjari"/>
                <a:sym typeface="Manjari"/>
              </a:rPr>
              <a:t>Sistem pendidikan nasional merupakan keseluruhan komponen pendidikan yang saling terkait secara terpadu untuk mencapai tujuan pendidikan nasional” (UU No. 20 Tahun 2003 Pasal 1 Ayat 3).</a:t>
            </a:r>
            <a:endParaRPr dirty="0">
              <a:solidFill>
                <a:schemeClr val="accent2"/>
              </a:solidFill>
              <a:latin typeface="Manjari"/>
              <a:ea typeface="Manjari"/>
              <a:cs typeface="Manjari"/>
              <a:sym typeface="Manjari"/>
            </a:endParaRPr>
          </a:p>
          <a:p>
            <a:pPr marL="457200" lvl="0" indent="-317500" algn="l" rtl="0">
              <a:lnSpc>
                <a:spcPct val="115000"/>
              </a:lnSpc>
              <a:spcBef>
                <a:spcPts val="0"/>
              </a:spcBef>
              <a:spcAft>
                <a:spcPts val="0"/>
              </a:spcAft>
              <a:buClr>
                <a:schemeClr val="accent2"/>
              </a:buClr>
              <a:buSzPts val="1400"/>
              <a:buFont typeface="Manjari"/>
              <a:buChar char="●"/>
            </a:pPr>
            <a:r>
              <a:rPr lang="en" b="1" dirty="0">
                <a:solidFill>
                  <a:schemeClr val="accent2"/>
                </a:solidFill>
                <a:latin typeface="Manjari"/>
                <a:ea typeface="Manjari"/>
                <a:cs typeface="Manjari"/>
                <a:sym typeface="Manjari"/>
              </a:rPr>
              <a:t>Urgensi: </a:t>
            </a:r>
            <a:r>
              <a:rPr lang="en" dirty="0">
                <a:solidFill>
                  <a:schemeClr val="accent2"/>
                </a:solidFill>
                <a:latin typeface="Manjari"/>
                <a:ea typeface="Manjari"/>
                <a:cs typeface="Manjari"/>
                <a:sym typeface="Manjari"/>
              </a:rPr>
              <a:t> Manusia tidak dapat dipisahkan dari ilmu dan sulit mendapat ilmu tanpa pendidikan. Sistem pendidikan merupakan metode untuk mempermudah proses penyebaran ilmu kepada peserta didik.</a:t>
            </a:r>
            <a:endParaRPr dirty="0">
              <a:solidFill>
                <a:schemeClr val="accent2"/>
              </a:solidFill>
              <a:latin typeface="Manjari"/>
              <a:ea typeface="Manjari"/>
              <a:cs typeface="Manjari"/>
              <a:sym typeface="Manjari"/>
            </a:endParaRPr>
          </a:p>
          <a:p>
            <a:pPr marL="457200" lvl="0" indent="-317500" algn="l" rtl="0">
              <a:lnSpc>
                <a:spcPct val="115000"/>
              </a:lnSpc>
              <a:spcBef>
                <a:spcPts val="0"/>
              </a:spcBef>
              <a:spcAft>
                <a:spcPts val="0"/>
              </a:spcAft>
              <a:buClr>
                <a:schemeClr val="accent2"/>
              </a:buClr>
              <a:buSzPts val="1400"/>
              <a:buFont typeface="Manjari"/>
              <a:buChar char="●"/>
            </a:pPr>
            <a:r>
              <a:rPr lang="en" dirty="0">
                <a:solidFill>
                  <a:schemeClr val="accent2"/>
                </a:solidFill>
                <a:latin typeface="Manjari"/>
                <a:ea typeface="Manjari"/>
                <a:cs typeface="Manjari"/>
                <a:sym typeface="Manjari"/>
              </a:rPr>
              <a:t>Sistem pendidikan Indonesia (Munirah, 2015, dikutip oleh Nur, 2020):</a:t>
            </a:r>
            <a:endParaRPr dirty="0">
              <a:solidFill>
                <a:schemeClr val="accent2"/>
              </a:solidFill>
              <a:latin typeface="Manjari"/>
              <a:ea typeface="Manjari"/>
              <a:cs typeface="Manjari"/>
              <a:sym typeface="Manjari"/>
            </a:endParaRPr>
          </a:p>
          <a:p>
            <a:pPr marL="914400" lvl="1" indent="-317500" algn="l" rtl="0">
              <a:lnSpc>
                <a:spcPct val="115000"/>
              </a:lnSpc>
              <a:spcBef>
                <a:spcPts val="0"/>
              </a:spcBef>
              <a:spcAft>
                <a:spcPts val="0"/>
              </a:spcAft>
              <a:buClr>
                <a:schemeClr val="accent2"/>
              </a:buClr>
              <a:buSzPts val="1400"/>
              <a:buFont typeface="Manjari"/>
              <a:buAutoNum type="alphaLcPeriod"/>
            </a:pPr>
            <a:r>
              <a:rPr lang="en" b="1" dirty="0">
                <a:solidFill>
                  <a:schemeClr val="accent2"/>
                </a:solidFill>
                <a:latin typeface="Manjari"/>
                <a:ea typeface="Manjari"/>
                <a:cs typeface="Manjari"/>
                <a:sym typeface="Manjari"/>
              </a:rPr>
              <a:t>Sentralistik:</a:t>
            </a:r>
            <a:r>
              <a:rPr lang="en" dirty="0">
                <a:solidFill>
                  <a:schemeClr val="accent2"/>
                </a:solidFill>
                <a:latin typeface="Manjari"/>
                <a:ea typeface="Manjari"/>
                <a:cs typeface="Manjari"/>
                <a:sym typeface="Manjari"/>
              </a:rPr>
              <a:t> Pemerintah pusat mengatur tujuan pembelajaran, metode pembelajaran, materi ajar, tenaga pendidikan, dan persyaratan kenaikan pangkat secara nasional.</a:t>
            </a:r>
            <a:endParaRPr dirty="0">
              <a:solidFill>
                <a:schemeClr val="accent2"/>
              </a:solidFill>
              <a:latin typeface="Manjari"/>
              <a:ea typeface="Manjari"/>
              <a:cs typeface="Manjari"/>
              <a:sym typeface="Manjari"/>
            </a:endParaRPr>
          </a:p>
          <a:p>
            <a:pPr marL="914400" lvl="1" indent="-317500" algn="l" rtl="0">
              <a:lnSpc>
                <a:spcPct val="115000"/>
              </a:lnSpc>
              <a:spcBef>
                <a:spcPts val="0"/>
              </a:spcBef>
              <a:spcAft>
                <a:spcPts val="0"/>
              </a:spcAft>
              <a:buClr>
                <a:schemeClr val="accent2"/>
              </a:buClr>
              <a:buSzPts val="1400"/>
              <a:buFont typeface="Manjari"/>
              <a:buAutoNum type="alphaLcPeriod"/>
            </a:pPr>
            <a:r>
              <a:rPr lang="en" dirty="0">
                <a:solidFill>
                  <a:schemeClr val="accent2"/>
                </a:solidFill>
                <a:latin typeface="Manjari"/>
                <a:ea typeface="Manjari"/>
                <a:cs typeface="Manjari"/>
                <a:sym typeface="Manjari"/>
              </a:rPr>
              <a:t>Perguruan tinggi terbagi menjadi perguruan swasta (dikelola oleh masyarakat) dan perguruan negeri  (diatur dan didanai oleh pemerintah).</a:t>
            </a:r>
            <a:endParaRPr dirty="0">
              <a:solidFill>
                <a:schemeClr val="accent2"/>
              </a:solidFill>
              <a:latin typeface="Manjari"/>
              <a:ea typeface="Manjari"/>
              <a:cs typeface="Manjari"/>
              <a:sym typeface="Manjari"/>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anim calcmode="lin" valueType="num">
                                      <p:cBhvr>
                                        <p:cTn id="8" dur="500" fill="hold"/>
                                        <p:tgtEl>
                                          <p:spTgt spid="2051"/>
                                        </p:tgtEl>
                                        <p:attrNameLst>
                                          <p:attrName>ppt_x</p:attrName>
                                        </p:attrNameLst>
                                      </p:cBhvr>
                                      <p:tavLst>
                                        <p:tav tm="0">
                                          <p:val>
                                            <p:strVal val="#ppt_x"/>
                                          </p:val>
                                        </p:tav>
                                        <p:tav tm="100000">
                                          <p:val>
                                            <p:strVal val="#ppt_x"/>
                                          </p:val>
                                        </p:tav>
                                      </p:tavLst>
                                    </p:anim>
                                    <p:anim calcmode="lin" valueType="num">
                                      <p:cBhvr>
                                        <p:cTn id="9" dur="5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52"/>
                                        </p:tgtEl>
                                        <p:attrNameLst>
                                          <p:attrName>style.visibility</p:attrName>
                                        </p:attrNameLst>
                                      </p:cBhvr>
                                      <p:to>
                                        <p:strVal val="visible"/>
                                      </p:to>
                                    </p:set>
                                    <p:animEffect transition="in" filter="fade">
                                      <p:cBhvr>
                                        <p:cTn id="14" dur="500"/>
                                        <p:tgtEl>
                                          <p:spTgt spid="2052"/>
                                        </p:tgtEl>
                                      </p:cBhvr>
                                    </p:animEffect>
                                    <p:anim calcmode="lin" valueType="num">
                                      <p:cBhvr>
                                        <p:cTn id="15" dur="500" fill="hold"/>
                                        <p:tgtEl>
                                          <p:spTgt spid="2052"/>
                                        </p:tgtEl>
                                        <p:attrNameLst>
                                          <p:attrName>ppt_x</p:attrName>
                                        </p:attrNameLst>
                                      </p:cBhvr>
                                      <p:tavLst>
                                        <p:tav tm="0">
                                          <p:val>
                                            <p:strVal val="#ppt_x"/>
                                          </p:val>
                                        </p:tav>
                                        <p:tav tm="100000">
                                          <p:val>
                                            <p:strVal val="#ppt_x"/>
                                          </p:val>
                                        </p:tav>
                                      </p:tavLst>
                                    </p:anim>
                                    <p:anim calcmode="lin" valueType="num">
                                      <p:cBhvr>
                                        <p:cTn id="16" dur="5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P spid="20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6"/>
        <p:cNvGrpSpPr/>
        <p:nvPr/>
      </p:nvGrpSpPr>
      <p:grpSpPr>
        <a:xfrm>
          <a:off x="0" y="0"/>
          <a:ext cx="0" cy="0"/>
          <a:chOff x="0" y="0"/>
          <a:chExt cx="0" cy="0"/>
        </a:xfrm>
      </p:grpSpPr>
      <p:sp>
        <p:nvSpPr>
          <p:cNvPr id="2057" name="Google Shape;2057;p83"/>
          <p:cNvSpPr txBox="1">
            <a:spLocks noGrp="1"/>
          </p:cNvSpPr>
          <p:nvPr>
            <p:ph type="title"/>
          </p:nvPr>
        </p:nvSpPr>
        <p:spPr>
          <a:xfrm>
            <a:off x="713250" y="46945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STANDAR PENDIDIKAN DI INDONESIA</a:t>
            </a:r>
            <a:endParaRPr dirty="0"/>
          </a:p>
        </p:txBody>
      </p:sp>
      <p:sp>
        <p:nvSpPr>
          <p:cNvPr id="2058" name="Google Shape;2058;p83"/>
          <p:cNvSpPr/>
          <p:nvPr/>
        </p:nvSpPr>
        <p:spPr>
          <a:xfrm>
            <a:off x="1255500" y="1311350"/>
            <a:ext cx="6633000" cy="3136472"/>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lnSpc>
                <a:spcPct val="115000"/>
              </a:lnSpc>
              <a:spcBef>
                <a:spcPts val="1200"/>
              </a:spcBef>
              <a:spcAft>
                <a:spcPts val="0"/>
              </a:spcAft>
              <a:buClr>
                <a:schemeClr val="accent2"/>
              </a:buClr>
              <a:buSzPts val="1400"/>
              <a:buFont typeface="Manjari"/>
              <a:buChar char="●"/>
            </a:pPr>
            <a:r>
              <a:rPr lang="en" dirty="0">
                <a:solidFill>
                  <a:schemeClr val="accent2"/>
                </a:solidFill>
                <a:latin typeface="Manjari"/>
                <a:ea typeface="Manjari"/>
                <a:cs typeface="Manjari"/>
                <a:sym typeface="Manjari"/>
              </a:rPr>
              <a:t>Pendidikan di Indonesia diatur melalui Standar Nasional Pendidikan (SNP) yang merupakan kriteria minimal yang harus dipenuhi oleh semua satuan pendidikan dan pemangku kepentingan dalam mengelola dan menyelenggarakan pendidikan.</a:t>
            </a:r>
            <a:endParaRPr dirty="0">
              <a:solidFill>
                <a:schemeClr val="accent2"/>
              </a:solidFill>
              <a:latin typeface="Manjari"/>
              <a:ea typeface="Manjari"/>
              <a:cs typeface="Manjari"/>
              <a:sym typeface="Manjari"/>
            </a:endParaRPr>
          </a:p>
          <a:p>
            <a:pPr marL="457200" lvl="0" indent="-317500" algn="l" rtl="0">
              <a:lnSpc>
                <a:spcPct val="115000"/>
              </a:lnSpc>
              <a:spcBef>
                <a:spcPts val="0"/>
              </a:spcBef>
              <a:spcAft>
                <a:spcPts val="0"/>
              </a:spcAft>
              <a:buClr>
                <a:schemeClr val="accent2"/>
              </a:buClr>
              <a:buSzPts val="1400"/>
              <a:buFont typeface="Manjari"/>
              <a:buChar char="●"/>
            </a:pPr>
            <a:r>
              <a:rPr lang="en" dirty="0">
                <a:solidFill>
                  <a:schemeClr val="accent2"/>
                </a:solidFill>
                <a:latin typeface="Manjari"/>
                <a:ea typeface="Manjari"/>
                <a:cs typeface="Manjari"/>
                <a:sym typeface="Manjari"/>
              </a:rPr>
              <a:t>SNP sebagai alat ukur kualitas pendidikan yang terus meningkat, SNP membantu dalam pemetaan masalah pendidikan, sementara keenam, dan SNP sebagai dasar penyusunan strategi dan rencana. pengembangan berdasarkan evaluasi belajar (Tilaar, 2012: 106-109)</a:t>
            </a:r>
            <a:endParaRPr dirty="0">
              <a:solidFill>
                <a:schemeClr val="accent2"/>
              </a:solidFill>
              <a:latin typeface="Manjari"/>
              <a:ea typeface="Manjari"/>
              <a:cs typeface="Manjari"/>
              <a:sym typeface="Manjari"/>
            </a:endParaRPr>
          </a:p>
          <a:p>
            <a:pPr marL="457200" lvl="0" indent="-317500" algn="l" rtl="0">
              <a:lnSpc>
                <a:spcPct val="115000"/>
              </a:lnSpc>
              <a:spcBef>
                <a:spcPts val="0"/>
              </a:spcBef>
              <a:spcAft>
                <a:spcPts val="0"/>
              </a:spcAft>
              <a:buClr>
                <a:schemeClr val="accent2"/>
              </a:buClr>
              <a:buSzPts val="1400"/>
              <a:buFont typeface="Manjari"/>
              <a:buChar char="●"/>
            </a:pPr>
            <a:r>
              <a:rPr lang="en" dirty="0">
                <a:solidFill>
                  <a:schemeClr val="accent2"/>
                </a:solidFill>
                <a:latin typeface="Manjari"/>
                <a:ea typeface="Manjari"/>
                <a:cs typeface="Manjari"/>
                <a:sym typeface="Manjari"/>
              </a:rPr>
              <a:t>Penilaian dalam pendidikan di Indonesia mencakup penilaian terhadap pengetahuan, sikap, dan keterampilan.</a:t>
            </a:r>
            <a:endParaRPr dirty="0">
              <a:solidFill>
                <a:schemeClr val="accent2"/>
              </a:solidFill>
              <a:latin typeface="Manjari"/>
              <a:ea typeface="Manjari"/>
              <a:cs typeface="Manjari"/>
              <a:sym typeface="Manjari"/>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barn(inVertical)">
                                      <p:cBhvr>
                                        <p:cTn id="7" dur="1000"/>
                                        <p:tgtEl>
                                          <p:spTgt spid="205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58"/>
                                        </p:tgtEl>
                                        <p:attrNameLst>
                                          <p:attrName>style.visibility</p:attrName>
                                        </p:attrNameLst>
                                      </p:cBhvr>
                                      <p:to>
                                        <p:strVal val="visible"/>
                                      </p:to>
                                    </p:set>
                                    <p:animEffect transition="in" filter="barn(inVertical)">
                                      <p:cBhvr>
                                        <p:cTn id="12" dur="10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P spid="20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2"/>
        <p:cNvGrpSpPr/>
        <p:nvPr/>
      </p:nvGrpSpPr>
      <p:grpSpPr>
        <a:xfrm>
          <a:off x="0" y="0"/>
          <a:ext cx="0" cy="0"/>
          <a:chOff x="0" y="0"/>
          <a:chExt cx="0" cy="0"/>
        </a:xfrm>
      </p:grpSpPr>
      <p:sp>
        <p:nvSpPr>
          <p:cNvPr id="2063" name="Google Shape;2063;p84"/>
          <p:cNvSpPr txBox="1">
            <a:spLocks noGrp="1"/>
          </p:cNvSpPr>
          <p:nvPr>
            <p:ph type="title"/>
          </p:nvPr>
        </p:nvSpPr>
        <p:spPr>
          <a:xfrm>
            <a:off x="662575" y="69860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dirty="0"/>
              <a:t>URGENSI DAN PEMANFAATAN PLATFORM</a:t>
            </a:r>
            <a:endParaRPr sz="2500" dirty="0"/>
          </a:p>
          <a:p>
            <a:pPr marL="0" lvl="0" indent="0" algn="ctr" rtl="0">
              <a:spcBef>
                <a:spcPts val="0"/>
              </a:spcBef>
              <a:spcAft>
                <a:spcPts val="0"/>
              </a:spcAft>
              <a:buNone/>
            </a:pPr>
            <a:r>
              <a:rPr lang="en" sz="2500" dirty="0"/>
              <a:t>DIGITAL DALAM PROSES PEMBELAJARAN</a:t>
            </a:r>
            <a:endParaRPr sz="2500" dirty="0"/>
          </a:p>
        </p:txBody>
      </p:sp>
      <p:sp>
        <p:nvSpPr>
          <p:cNvPr id="2064" name="Google Shape;2064;p84"/>
          <p:cNvSpPr/>
          <p:nvPr/>
        </p:nvSpPr>
        <p:spPr>
          <a:xfrm>
            <a:off x="4722350" y="1888950"/>
            <a:ext cx="3454025" cy="30510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solidFill>
                  <a:schemeClr val="accent2"/>
                </a:solidFill>
                <a:latin typeface="Manjari"/>
                <a:ea typeface="Manjari"/>
                <a:cs typeface="Manjari"/>
                <a:sym typeface="Manjari"/>
              </a:rPr>
              <a:t>Beberapa platform yang dapat digunakan dalam pelaksanaan pembelajaran daring, di antaranya yaitu:</a:t>
            </a:r>
            <a:endParaRPr sz="1300" dirty="0">
              <a:solidFill>
                <a:schemeClr val="accent2"/>
              </a:solidFill>
              <a:latin typeface="Manjari"/>
              <a:ea typeface="Manjari"/>
              <a:cs typeface="Manjari"/>
              <a:sym typeface="Manjari"/>
            </a:endParaRPr>
          </a:p>
          <a:p>
            <a:pPr marL="457200" lvl="0" indent="-311150" algn="l" rtl="0">
              <a:spcBef>
                <a:spcPts val="0"/>
              </a:spcBef>
              <a:spcAft>
                <a:spcPts val="0"/>
              </a:spcAft>
              <a:buClr>
                <a:schemeClr val="accent2"/>
              </a:buClr>
              <a:buSzPts val="1300"/>
              <a:buFont typeface="Manjari"/>
              <a:buChar char="●"/>
            </a:pPr>
            <a:r>
              <a:rPr lang="en" sz="1300" dirty="0">
                <a:solidFill>
                  <a:schemeClr val="accent2"/>
                </a:solidFill>
                <a:latin typeface="Manjari"/>
                <a:ea typeface="Manjari"/>
                <a:cs typeface="Manjari"/>
                <a:sym typeface="Manjari"/>
              </a:rPr>
              <a:t>Google Classroom</a:t>
            </a:r>
            <a:endParaRPr sz="1300" dirty="0">
              <a:solidFill>
                <a:schemeClr val="accent2"/>
              </a:solidFill>
              <a:latin typeface="Manjari"/>
              <a:ea typeface="Manjari"/>
              <a:cs typeface="Manjari"/>
              <a:sym typeface="Manjari"/>
            </a:endParaRPr>
          </a:p>
          <a:p>
            <a:pPr marL="457200" lvl="0" indent="-311150" algn="l" rtl="0">
              <a:spcBef>
                <a:spcPts val="0"/>
              </a:spcBef>
              <a:spcAft>
                <a:spcPts val="0"/>
              </a:spcAft>
              <a:buClr>
                <a:schemeClr val="accent2"/>
              </a:buClr>
              <a:buSzPts val="1300"/>
              <a:buFont typeface="Manjari"/>
              <a:buChar char="●"/>
            </a:pPr>
            <a:r>
              <a:rPr lang="en" sz="1300" dirty="0">
                <a:solidFill>
                  <a:schemeClr val="accent2"/>
                </a:solidFill>
                <a:latin typeface="Manjari"/>
                <a:ea typeface="Manjari"/>
                <a:cs typeface="Manjari"/>
                <a:sym typeface="Manjari"/>
              </a:rPr>
              <a:t>Rumah Belajar</a:t>
            </a:r>
            <a:endParaRPr sz="1300" dirty="0">
              <a:solidFill>
                <a:schemeClr val="accent2"/>
              </a:solidFill>
              <a:latin typeface="Manjari"/>
              <a:ea typeface="Manjari"/>
              <a:cs typeface="Manjari"/>
              <a:sym typeface="Manjari"/>
            </a:endParaRPr>
          </a:p>
          <a:p>
            <a:pPr marL="457200" lvl="0" indent="-311150" algn="l" rtl="0">
              <a:spcBef>
                <a:spcPts val="0"/>
              </a:spcBef>
              <a:spcAft>
                <a:spcPts val="0"/>
              </a:spcAft>
              <a:buClr>
                <a:schemeClr val="accent2"/>
              </a:buClr>
              <a:buSzPts val="1300"/>
              <a:buFont typeface="Manjari"/>
              <a:buChar char="●"/>
            </a:pPr>
            <a:r>
              <a:rPr lang="en" sz="1300" dirty="0">
                <a:solidFill>
                  <a:schemeClr val="accent2"/>
                </a:solidFill>
                <a:latin typeface="Manjari"/>
                <a:ea typeface="Manjari"/>
                <a:cs typeface="Manjari"/>
                <a:sym typeface="Manjari"/>
              </a:rPr>
              <a:t>Ruang Guru</a:t>
            </a:r>
            <a:endParaRPr sz="1300" dirty="0">
              <a:solidFill>
                <a:schemeClr val="accent2"/>
              </a:solidFill>
              <a:latin typeface="Manjari"/>
              <a:ea typeface="Manjari"/>
              <a:cs typeface="Manjari"/>
              <a:sym typeface="Manjari"/>
            </a:endParaRPr>
          </a:p>
          <a:p>
            <a:pPr marL="457200" lvl="0" indent="-311150" algn="l" rtl="0">
              <a:spcBef>
                <a:spcPts val="0"/>
              </a:spcBef>
              <a:spcAft>
                <a:spcPts val="0"/>
              </a:spcAft>
              <a:buClr>
                <a:schemeClr val="accent2"/>
              </a:buClr>
              <a:buSzPts val="1300"/>
              <a:buFont typeface="Manjari"/>
              <a:buChar char="●"/>
            </a:pPr>
            <a:r>
              <a:rPr lang="en" sz="1300" dirty="0">
                <a:solidFill>
                  <a:schemeClr val="accent2"/>
                </a:solidFill>
                <a:latin typeface="Manjari"/>
                <a:ea typeface="Manjari"/>
                <a:cs typeface="Manjari"/>
                <a:sym typeface="Manjari"/>
              </a:rPr>
              <a:t>Sekolahmu</a:t>
            </a:r>
            <a:endParaRPr sz="1300" dirty="0">
              <a:solidFill>
                <a:schemeClr val="accent2"/>
              </a:solidFill>
              <a:latin typeface="Manjari"/>
              <a:ea typeface="Manjari"/>
              <a:cs typeface="Manjari"/>
              <a:sym typeface="Manjari"/>
            </a:endParaRPr>
          </a:p>
          <a:p>
            <a:pPr marL="457200" lvl="0" indent="-311150" algn="l" rtl="0">
              <a:spcBef>
                <a:spcPts val="0"/>
              </a:spcBef>
              <a:spcAft>
                <a:spcPts val="0"/>
              </a:spcAft>
              <a:buClr>
                <a:schemeClr val="accent2"/>
              </a:buClr>
              <a:buSzPts val="1300"/>
              <a:buFont typeface="Manjari"/>
              <a:buChar char="●"/>
            </a:pPr>
            <a:r>
              <a:rPr lang="en" sz="1300" dirty="0">
                <a:solidFill>
                  <a:schemeClr val="accent2"/>
                </a:solidFill>
                <a:latin typeface="Manjari"/>
                <a:ea typeface="Manjari"/>
                <a:cs typeface="Manjari"/>
                <a:sym typeface="Manjari"/>
              </a:rPr>
              <a:t>Kelas Pintar</a:t>
            </a:r>
            <a:endParaRPr sz="1300" dirty="0">
              <a:solidFill>
                <a:schemeClr val="accent2"/>
              </a:solidFill>
              <a:latin typeface="Manjari"/>
              <a:ea typeface="Manjari"/>
              <a:cs typeface="Manjari"/>
              <a:sym typeface="Manjari"/>
            </a:endParaRPr>
          </a:p>
          <a:p>
            <a:pPr marL="457200" lvl="0" indent="-311150" algn="l" rtl="0">
              <a:spcBef>
                <a:spcPts val="0"/>
              </a:spcBef>
              <a:spcAft>
                <a:spcPts val="0"/>
              </a:spcAft>
              <a:buClr>
                <a:schemeClr val="accent2"/>
              </a:buClr>
              <a:buSzPts val="1300"/>
              <a:buFont typeface="Manjari"/>
              <a:buChar char="●"/>
            </a:pPr>
            <a:r>
              <a:rPr lang="en" sz="1300" dirty="0">
                <a:solidFill>
                  <a:schemeClr val="accent2"/>
                </a:solidFill>
                <a:latin typeface="Manjari"/>
                <a:ea typeface="Manjari"/>
                <a:cs typeface="Manjari"/>
                <a:sym typeface="Manjari"/>
              </a:rPr>
              <a:t>Zenius</a:t>
            </a:r>
            <a:endParaRPr sz="1300" dirty="0">
              <a:solidFill>
                <a:schemeClr val="accent2"/>
              </a:solidFill>
              <a:latin typeface="Manjari"/>
              <a:ea typeface="Manjari"/>
              <a:cs typeface="Manjari"/>
              <a:sym typeface="Manjari"/>
            </a:endParaRPr>
          </a:p>
          <a:p>
            <a:pPr marL="457200" lvl="0" indent="-311150" algn="l" rtl="0">
              <a:spcBef>
                <a:spcPts val="0"/>
              </a:spcBef>
              <a:spcAft>
                <a:spcPts val="0"/>
              </a:spcAft>
              <a:buClr>
                <a:schemeClr val="accent2"/>
              </a:buClr>
              <a:buSzPts val="1300"/>
              <a:buFont typeface="Manjari"/>
              <a:buChar char="●"/>
            </a:pPr>
            <a:r>
              <a:rPr lang="en" sz="1300" dirty="0">
                <a:solidFill>
                  <a:schemeClr val="accent2"/>
                </a:solidFill>
                <a:latin typeface="Manjari"/>
                <a:ea typeface="Manjari"/>
                <a:cs typeface="Manjari"/>
                <a:sym typeface="Manjari"/>
              </a:rPr>
              <a:t>Schoolmedia</a:t>
            </a:r>
            <a:endParaRPr sz="1300" dirty="0">
              <a:solidFill>
                <a:schemeClr val="accent2"/>
              </a:solidFill>
              <a:latin typeface="Manjari"/>
              <a:ea typeface="Manjari"/>
              <a:cs typeface="Manjari"/>
              <a:sym typeface="Manjari"/>
            </a:endParaRPr>
          </a:p>
          <a:p>
            <a:pPr marL="457200" lvl="0" indent="-311150" algn="l" rtl="0">
              <a:spcBef>
                <a:spcPts val="0"/>
              </a:spcBef>
              <a:spcAft>
                <a:spcPts val="0"/>
              </a:spcAft>
              <a:buClr>
                <a:schemeClr val="accent2"/>
              </a:buClr>
              <a:buSzPts val="1300"/>
              <a:buFont typeface="Manjari"/>
              <a:buChar char="●"/>
            </a:pPr>
            <a:r>
              <a:rPr lang="en" sz="1300" dirty="0">
                <a:solidFill>
                  <a:schemeClr val="accent2"/>
                </a:solidFill>
                <a:latin typeface="Manjari"/>
                <a:ea typeface="Manjari"/>
                <a:cs typeface="Manjari"/>
                <a:sym typeface="Manjari"/>
              </a:rPr>
              <a:t>Google Suite for Education</a:t>
            </a:r>
            <a:endParaRPr sz="1300" dirty="0">
              <a:solidFill>
                <a:schemeClr val="accent2"/>
              </a:solidFill>
              <a:latin typeface="Manjari"/>
              <a:ea typeface="Manjari"/>
              <a:cs typeface="Manjari"/>
              <a:sym typeface="Manjari"/>
            </a:endParaRPr>
          </a:p>
          <a:p>
            <a:pPr marL="457200" lvl="0" indent="-311150" algn="l" rtl="0">
              <a:spcBef>
                <a:spcPts val="0"/>
              </a:spcBef>
              <a:spcAft>
                <a:spcPts val="0"/>
              </a:spcAft>
              <a:buClr>
                <a:schemeClr val="accent2"/>
              </a:buClr>
              <a:buSzPts val="1300"/>
              <a:buFont typeface="Manjari"/>
              <a:buChar char="●"/>
            </a:pPr>
            <a:r>
              <a:rPr lang="en" sz="1300" dirty="0">
                <a:solidFill>
                  <a:schemeClr val="accent2"/>
                </a:solidFill>
                <a:latin typeface="Manjari"/>
                <a:ea typeface="Manjari"/>
                <a:cs typeface="Manjari"/>
                <a:sym typeface="Manjari"/>
              </a:rPr>
              <a:t>Microsoft Office 365 for Education (Mirzon Daheri, Juliana, Deriwanto, 2020).</a:t>
            </a:r>
            <a:endParaRPr sz="1300" dirty="0">
              <a:solidFill>
                <a:schemeClr val="accent2"/>
              </a:solidFill>
              <a:latin typeface="Manjari"/>
              <a:ea typeface="Manjari"/>
              <a:cs typeface="Manjari"/>
              <a:sym typeface="Manjari"/>
            </a:endParaRPr>
          </a:p>
        </p:txBody>
      </p:sp>
      <p:sp>
        <p:nvSpPr>
          <p:cNvPr id="2065" name="Google Shape;2065;p84"/>
          <p:cNvSpPr/>
          <p:nvPr/>
        </p:nvSpPr>
        <p:spPr>
          <a:xfrm>
            <a:off x="1010575" y="1888950"/>
            <a:ext cx="3309600" cy="3051000"/>
          </a:xfrm>
          <a:prstGeom prst="roundRect">
            <a:avLst>
              <a:gd name="adj" fmla="val 16667"/>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457200" lvl="0" indent="-311150" algn="l" rtl="0">
              <a:lnSpc>
                <a:spcPct val="115000"/>
              </a:lnSpc>
              <a:spcBef>
                <a:spcPts val="1200"/>
              </a:spcBef>
              <a:spcAft>
                <a:spcPts val="0"/>
              </a:spcAft>
              <a:buClr>
                <a:schemeClr val="accent2"/>
              </a:buClr>
              <a:buSzPts val="1300"/>
              <a:buFont typeface="Manjari"/>
              <a:buChar char="●"/>
            </a:pPr>
            <a:r>
              <a:rPr lang="en" sz="1300" dirty="0">
                <a:solidFill>
                  <a:schemeClr val="accent2"/>
                </a:solidFill>
                <a:latin typeface="Manjari"/>
                <a:ea typeface="Manjari"/>
                <a:cs typeface="Manjari"/>
                <a:sym typeface="Manjari"/>
              </a:rPr>
              <a:t>Dapat membantu siswa dan guru untuk menjadi lebih terampil dalam teknologi dan mempermudah penyampaian materi melalui video.</a:t>
            </a:r>
            <a:endParaRPr sz="1300" dirty="0">
              <a:solidFill>
                <a:schemeClr val="accent2"/>
              </a:solidFill>
              <a:latin typeface="Manjari"/>
              <a:ea typeface="Manjari"/>
              <a:cs typeface="Manjari"/>
              <a:sym typeface="Manjari"/>
            </a:endParaRPr>
          </a:p>
          <a:p>
            <a:pPr marL="457200" lvl="0" indent="-311150" algn="l" rtl="0">
              <a:lnSpc>
                <a:spcPct val="115000"/>
              </a:lnSpc>
              <a:spcBef>
                <a:spcPts val="0"/>
              </a:spcBef>
              <a:spcAft>
                <a:spcPts val="0"/>
              </a:spcAft>
              <a:buClr>
                <a:schemeClr val="accent2"/>
              </a:buClr>
              <a:buSzPts val="1300"/>
              <a:buFont typeface="Manjari"/>
              <a:buChar char="●"/>
            </a:pPr>
            <a:r>
              <a:rPr lang="en" sz="1300" dirty="0">
                <a:solidFill>
                  <a:schemeClr val="accent2"/>
                </a:solidFill>
                <a:latin typeface="Manjari"/>
                <a:ea typeface="Manjari"/>
                <a:cs typeface="Manjari"/>
                <a:sym typeface="Manjari"/>
              </a:rPr>
              <a:t>Pembelajaran menjadi lebih mudah, lebih menyenangkan, dan pengiriman tugas menjadi lebih jelas</a:t>
            </a:r>
            <a:endParaRPr sz="1300" dirty="0">
              <a:solidFill>
                <a:schemeClr val="accent2"/>
              </a:solidFill>
              <a:latin typeface="Manjari"/>
              <a:ea typeface="Manjari"/>
              <a:cs typeface="Manjari"/>
              <a:sym typeface="Manjari"/>
            </a:endParaRPr>
          </a:p>
          <a:p>
            <a:pPr marL="457200" lvl="0" indent="-311150" algn="l" rtl="0">
              <a:lnSpc>
                <a:spcPct val="115000"/>
              </a:lnSpc>
              <a:spcBef>
                <a:spcPts val="0"/>
              </a:spcBef>
              <a:spcAft>
                <a:spcPts val="0"/>
              </a:spcAft>
              <a:buClr>
                <a:schemeClr val="accent2"/>
              </a:buClr>
              <a:buSzPts val="1300"/>
              <a:buFont typeface="Manjari"/>
              <a:buChar char="●"/>
            </a:pPr>
            <a:r>
              <a:rPr lang="en" sz="1300" dirty="0">
                <a:solidFill>
                  <a:schemeClr val="accent2"/>
                </a:solidFill>
                <a:latin typeface="Manjari"/>
                <a:ea typeface="Manjari"/>
                <a:cs typeface="Manjari"/>
                <a:sym typeface="Manjari"/>
              </a:rPr>
              <a:t>Penilaian guru menjadi lebih efisien, dan siswa dapat melihat hasil penilaian mereka secara instan.</a:t>
            </a:r>
            <a:endParaRPr sz="1300" dirty="0">
              <a:solidFill>
                <a:schemeClr val="accent2"/>
              </a:solidFill>
              <a:latin typeface="Manjari"/>
              <a:ea typeface="Manjari"/>
              <a:cs typeface="Manjari"/>
              <a:sym typeface="Manjari"/>
            </a:endParaRPr>
          </a:p>
        </p:txBody>
      </p:sp>
      <p:sp>
        <p:nvSpPr>
          <p:cNvPr id="2066" name="Google Shape;2066;p84"/>
          <p:cNvSpPr/>
          <p:nvPr/>
        </p:nvSpPr>
        <p:spPr>
          <a:xfrm>
            <a:off x="1010575" y="1240100"/>
            <a:ext cx="3309600" cy="5415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 sz="1800" b="1">
                <a:latin typeface="Manjari"/>
                <a:ea typeface="Manjari"/>
                <a:cs typeface="Manjari"/>
                <a:sym typeface="Manjari"/>
              </a:rPr>
              <a:t>URGENSI</a:t>
            </a:r>
            <a:endParaRPr sz="1800" b="1">
              <a:latin typeface="Manjari"/>
              <a:ea typeface="Manjari"/>
              <a:cs typeface="Manjari"/>
              <a:sym typeface="Manjari"/>
            </a:endParaRPr>
          </a:p>
        </p:txBody>
      </p:sp>
      <p:sp>
        <p:nvSpPr>
          <p:cNvPr id="2067" name="Google Shape;2067;p84"/>
          <p:cNvSpPr/>
          <p:nvPr/>
        </p:nvSpPr>
        <p:spPr>
          <a:xfrm>
            <a:off x="4722350" y="1240100"/>
            <a:ext cx="3309600" cy="5415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 sz="1800" b="1" dirty="0">
                <a:latin typeface="Manjari"/>
                <a:ea typeface="Manjari"/>
                <a:cs typeface="Manjari"/>
                <a:sym typeface="Manjari"/>
              </a:rPr>
              <a:t>PEMANFAATAN</a:t>
            </a:r>
            <a:endParaRPr dirty="0">
              <a:latin typeface="Manjari"/>
              <a:ea typeface="Manjari"/>
              <a:cs typeface="Manjari"/>
              <a:sym typeface="Manja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63"/>
                                        </p:tgtEl>
                                        <p:attrNameLst>
                                          <p:attrName>style.visibility</p:attrName>
                                        </p:attrNameLst>
                                      </p:cBhvr>
                                      <p:to>
                                        <p:strVal val="visible"/>
                                      </p:to>
                                    </p:set>
                                    <p:animEffect transition="in" filter="fade">
                                      <p:cBhvr>
                                        <p:cTn id="7" dur="1000"/>
                                        <p:tgtEl>
                                          <p:spTgt spid="206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066"/>
                                        </p:tgtEl>
                                        <p:attrNameLst>
                                          <p:attrName>style.visibility</p:attrName>
                                        </p:attrNameLst>
                                      </p:cBhvr>
                                      <p:to>
                                        <p:strVal val="visible"/>
                                      </p:to>
                                    </p:set>
                                    <p:anim calcmode="lin" valueType="num">
                                      <p:cBhvr>
                                        <p:cTn id="12" dur="1000" fill="hold"/>
                                        <p:tgtEl>
                                          <p:spTgt spid="2066"/>
                                        </p:tgtEl>
                                        <p:attrNameLst>
                                          <p:attrName>ppt_w</p:attrName>
                                        </p:attrNameLst>
                                      </p:cBhvr>
                                      <p:tavLst>
                                        <p:tav tm="0">
                                          <p:val>
                                            <p:fltVal val="0"/>
                                          </p:val>
                                        </p:tav>
                                        <p:tav tm="100000">
                                          <p:val>
                                            <p:strVal val="#ppt_w"/>
                                          </p:val>
                                        </p:tav>
                                      </p:tavLst>
                                    </p:anim>
                                    <p:anim calcmode="lin" valueType="num">
                                      <p:cBhvr>
                                        <p:cTn id="13" dur="1000" fill="hold"/>
                                        <p:tgtEl>
                                          <p:spTgt spid="2066"/>
                                        </p:tgtEl>
                                        <p:attrNameLst>
                                          <p:attrName>ppt_h</p:attrName>
                                        </p:attrNameLst>
                                      </p:cBhvr>
                                      <p:tavLst>
                                        <p:tav tm="0">
                                          <p:val>
                                            <p:fltVal val="0"/>
                                          </p:val>
                                        </p:tav>
                                        <p:tav tm="100000">
                                          <p:val>
                                            <p:strVal val="#ppt_h"/>
                                          </p:val>
                                        </p:tav>
                                      </p:tavLst>
                                    </p:anim>
                                    <p:animEffect transition="in" filter="fade">
                                      <p:cBhvr>
                                        <p:cTn id="14" dur="1000"/>
                                        <p:tgtEl>
                                          <p:spTgt spid="206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065"/>
                                        </p:tgtEl>
                                        <p:attrNameLst>
                                          <p:attrName>style.visibility</p:attrName>
                                        </p:attrNameLst>
                                      </p:cBhvr>
                                      <p:to>
                                        <p:strVal val="visible"/>
                                      </p:to>
                                    </p:set>
                                    <p:anim calcmode="lin" valueType="num">
                                      <p:cBhvr>
                                        <p:cTn id="19" dur="1000" fill="hold"/>
                                        <p:tgtEl>
                                          <p:spTgt spid="2065"/>
                                        </p:tgtEl>
                                        <p:attrNameLst>
                                          <p:attrName>ppt_w</p:attrName>
                                        </p:attrNameLst>
                                      </p:cBhvr>
                                      <p:tavLst>
                                        <p:tav tm="0">
                                          <p:val>
                                            <p:fltVal val="0"/>
                                          </p:val>
                                        </p:tav>
                                        <p:tav tm="100000">
                                          <p:val>
                                            <p:strVal val="#ppt_w"/>
                                          </p:val>
                                        </p:tav>
                                      </p:tavLst>
                                    </p:anim>
                                    <p:anim calcmode="lin" valueType="num">
                                      <p:cBhvr>
                                        <p:cTn id="20" dur="1000" fill="hold"/>
                                        <p:tgtEl>
                                          <p:spTgt spid="2065"/>
                                        </p:tgtEl>
                                        <p:attrNameLst>
                                          <p:attrName>ppt_h</p:attrName>
                                        </p:attrNameLst>
                                      </p:cBhvr>
                                      <p:tavLst>
                                        <p:tav tm="0">
                                          <p:val>
                                            <p:fltVal val="0"/>
                                          </p:val>
                                        </p:tav>
                                        <p:tav tm="100000">
                                          <p:val>
                                            <p:strVal val="#ppt_h"/>
                                          </p:val>
                                        </p:tav>
                                      </p:tavLst>
                                    </p:anim>
                                    <p:animEffect transition="in" filter="fade">
                                      <p:cBhvr>
                                        <p:cTn id="21" dur="1000"/>
                                        <p:tgtEl>
                                          <p:spTgt spid="206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067"/>
                                        </p:tgtEl>
                                        <p:attrNameLst>
                                          <p:attrName>style.visibility</p:attrName>
                                        </p:attrNameLst>
                                      </p:cBhvr>
                                      <p:to>
                                        <p:strVal val="visible"/>
                                      </p:to>
                                    </p:set>
                                    <p:anim calcmode="lin" valueType="num">
                                      <p:cBhvr>
                                        <p:cTn id="26" dur="1000" fill="hold"/>
                                        <p:tgtEl>
                                          <p:spTgt spid="2067"/>
                                        </p:tgtEl>
                                        <p:attrNameLst>
                                          <p:attrName>ppt_w</p:attrName>
                                        </p:attrNameLst>
                                      </p:cBhvr>
                                      <p:tavLst>
                                        <p:tav tm="0">
                                          <p:val>
                                            <p:fltVal val="0"/>
                                          </p:val>
                                        </p:tav>
                                        <p:tav tm="100000">
                                          <p:val>
                                            <p:strVal val="#ppt_w"/>
                                          </p:val>
                                        </p:tav>
                                      </p:tavLst>
                                    </p:anim>
                                    <p:anim calcmode="lin" valueType="num">
                                      <p:cBhvr>
                                        <p:cTn id="27" dur="1000" fill="hold"/>
                                        <p:tgtEl>
                                          <p:spTgt spid="2067"/>
                                        </p:tgtEl>
                                        <p:attrNameLst>
                                          <p:attrName>ppt_h</p:attrName>
                                        </p:attrNameLst>
                                      </p:cBhvr>
                                      <p:tavLst>
                                        <p:tav tm="0">
                                          <p:val>
                                            <p:fltVal val="0"/>
                                          </p:val>
                                        </p:tav>
                                        <p:tav tm="100000">
                                          <p:val>
                                            <p:strVal val="#ppt_h"/>
                                          </p:val>
                                        </p:tav>
                                      </p:tavLst>
                                    </p:anim>
                                    <p:animEffect transition="in" filter="fade">
                                      <p:cBhvr>
                                        <p:cTn id="28" dur="1000"/>
                                        <p:tgtEl>
                                          <p:spTgt spid="206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064"/>
                                        </p:tgtEl>
                                        <p:attrNameLst>
                                          <p:attrName>style.visibility</p:attrName>
                                        </p:attrNameLst>
                                      </p:cBhvr>
                                      <p:to>
                                        <p:strVal val="visible"/>
                                      </p:to>
                                    </p:set>
                                    <p:anim calcmode="lin" valueType="num">
                                      <p:cBhvr>
                                        <p:cTn id="33" dur="1000" fill="hold"/>
                                        <p:tgtEl>
                                          <p:spTgt spid="2064"/>
                                        </p:tgtEl>
                                        <p:attrNameLst>
                                          <p:attrName>ppt_w</p:attrName>
                                        </p:attrNameLst>
                                      </p:cBhvr>
                                      <p:tavLst>
                                        <p:tav tm="0">
                                          <p:val>
                                            <p:fltVal val="0"/>
                                          </p:val>
                                        </p:tav>
                                        <p:tav tm="100000">
                                          <p:val>
                                            <p:strVal val="#ppt_w"/>
                                          </p:val>
                                        </p:tav>
                                      </p:tavLst>
                                    </p:anim>
                                    <p:anim calcmode="lin" valueType="num">
                                      <p:cBhvr>
                                        <p:cTn id="34" dur="1000" fill="hold"/>
                                        <p:tgtEl>
                                          <p:spTgt spid="2064"/>
                                        </p:tgtEl>
                                        <p:attrNameLst>
                                          <p:attrName>ppt_h</p:attrName>
                                        </p:attrNameLst>
                                      </p:cBhvr>
                                      <p:tavLst>
                                        <p:tav tm="0">
                                          <p:val>
                                            <p:fltVal val="0"/>
                                          </p:val>
                                        </p:tav>
                                        <p:tav tm="100000">
                                          <p:val>
                                            <p:strVal val="#ppt_h"/>
                                          </p:val>
                                        </p:tav>
                                      </p:tavLst>
                                    </p:anim>
                                    <p:animEffect transition="in" filter="fade">
                                      <p:cBhvr>
                                        <p:cTn id="35" dur="1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3" grpId="0"/>
      <p:bldP spid="2064" grpId="0" animBg="1"/>
      <p:bldP spid="2065" grpId="0" animBg="1"/>
      <p:bldP spid="2066" grpId="0" animBg="1"/>
      <p:bldP spid="2067" grpId="0" animBg="1"/>
    </p:bldLst>
  </p:timing>
</p:sld>
</file>

<file path=ppt/theme/theme1.xml><?xml version="1.0" encoding="utf-8"?>
<a:theme xmlns:a="http://schemas.openxmlformats.org/drawingml/2006/main"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965</Words>
  <Application>Microsoft Office PowerPoint</Application>
  <PresentationFormat>On-screen Show (16:9)</PresentationFormat>
  <Paragraphs>110</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Hammersmith One</vt:lpstr>
      <vt:lpstr>Cairo</vt:lpstr>
      <vt:lpstr>Roboto Condensed</vt:lpstr>
      <vt:lpstr>Anaheim</vt:lpstr>
      <vt:lpstr>Manjari</vt:lpstr>
      <vt:lpstr>Ubuntu</vt:lpstr>
      <vt:lpstr>Arial</vt:lpstr>
      <vt:lpstr>Nunito</vt:lpstr>
      <vt:lpstr>Elegant Education Pack for Students XL by Slidesgo</vt:lpstr>
      <vt:lpstr>Analisis Penggunaan Platform Digital sebagai Penunjang Proses Pembelajaran pada Beberapa SMA di Kota Bandung</vt:lpstr>
      <vt:lpstr>Anggota Kelompok</vt:lpstr>
      <vt:lpstr>LATAR BELAKANG</vt:lpstr>
      <vt:lpstr>RUMUSAN MASALAH</vt:lpstr>
      <vt:lpstr>MANFAAT PENELITIAN</vt:lpstr>
      <vt:lpstr>PENDIDIKAN</vt:lpstr>
      <vt:lpstr>SISTEM PENDIDIKAN DI INDONESIA</vt:lpstr>
      <vt:lpstr>STANDAR PENDIDIKAN DI INDONESIA</vt:lpstr>
      <vt:lpstr>URGENSI DAN PEMANFAATAN PLATFORM DIGITAL DALAM PROSES PEMBELAJARAN</vt:lpstr>
      <vt:lpstr>PEMANFAATAN PLATFORM DIGITAL SEBAGAI PENUNJANG PROSES PEMBELAJARAN DI KOTA BANDUNG</vt:lpstr>
      <vt:lpstr>KESIMPULAN DAN SARAN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Penggunaan Platform Digital sebagai Penunjang Proses Pembelajaran pada Beberapa SMA di Kota Bandung</dc:title>
  <dc:creator>WIGA</dc:creator>
  <cp:lastModifiedBy>Erdianti Wiga Putri Andini</cp:lastModifiedBy>
  <cp:revision>3</cp:revision>
  <dcterms:modified xsi:type="dcterms:W3CDTF">2023-10-23T14:59:35Z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8b525e5-f3da-4501-8f1e-526b6769fc56_Enabled">
    <vt:lpwstr>true</vt:lpwstr>
  </property>
  <property fmtid="{D5CDD505-2E9C-101B-9397-08002B2CF9AE}" pid="3" name="MSIP_Label_38b525e5-f3da-4501-8f1e-526b6769fc56_SetDate">
    <vt:lpwstr>2023-10-23T14:36:37Z</vt:lpwstr>
  </property>
  <property fmtid="{D5CDD505-2E9C-101B-9397-08002B2CF9AE}" pid="4" name="MSIP_Label_38b525e5-f3da-4501-8f1e-526b6769fc56_Method">
    <vt:lpwstr>Standard</vt:lpwstr>
  </property>
  <property fmtid="{D5CDD505-2E9C-101B-9397-08002B2CF9AE}" pid="5" name="MSIP_Label_38b525e5-f3da-4501-8f1e-526b6769fc56_Name">
    <vt:lpwstr>defa4170-0d19-0005-0004-bc88714345d2</vt:lpwstr>
  </property>
  <property fmtid="{D5CDD505-2E9C-101B-9397-08002B2CF9AE}" pid="6" name="MSIP_Label_38b525e5-f3da-4501-8f1e-526b6769fc56_SiteId">
    <vt:lpwstr>db6e1183-4c65-405c-82ce-7cd53fa6e9dc</vt:lpwstr>
  </property>
  <property fmtid="{D5CDD505-2E9C-101B-9397-08002B2CF9AE}" pid="7" name="MSIP_Label_38b525e5-f3da-4501-8f1e-526b6769fc56_ActionId">
    <vt:lpwstr>96dfc6aa-007a-46c1-b942-a2cda60c8b71</vt:lpwstr>
  </property>
  <property fmtid="{D5CDD505-2E9C-101B-9397-08002B2CF9AE}" pid="8" name="MSIP_Label_38b525e5-f3da-4501-8f1e-526b6769fc56_ContentBits">
    <vt:lpwstr>0</vt:lpwstr>
  </property>
</Properties>
</file>