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51"/>
  </p:normalViewPr>
  <p:slideViewPr>
    <p:cSldViewPr snapToGrid="0" snapToObjects="1">
      <p:cViewPr>
        <p:scale>
          <a:sx n="97" d="100"/>
          <a:sy n="97" d="100"/>
        </p:scale>
        <p:origin x="816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3E40-DBC0-6A46-AC02-C28BCC0D9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339D5-A520-814B-BB3F-A3C800F64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862E5-E34B-D44C-8236-3A51C00C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8821-23F9-6D4C-B578-F5BA2C63B131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A3ED7-744F-C046-A034-385BA53D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9BDAC-C515-3441-9BCC-11CF28B6F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012-EFF7-6248-93D3-DBFED213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0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B86D-3911-654B-8ADC-7B3D43A3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FB7F7-A856-DE4D-8F86-4517A2B82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67FA7-5040-8548-8FB1-3878ED1F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8821-23F9-6D4C-B578-F5BA2C63B131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65A8E-F125-EB4A-BA5D-58E5C5F8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4B31B-21C0-6748-9832-B30ED10E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012-EFF7-6248-93D3-DBFED213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4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29ABFF-8B64-3E4D-9162-C6F132543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CB44A-1B17-7347-8F89-1F0F1909B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70AC7-16AB-6140-8D3E-321AE734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8821-23F9-6D4C-B578-F5BA2C63B131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A70FF-F2E1-AC4A-92D9-999C1DA4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42DE8-E8B2-6743-A082-38523FBD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012-EFF7-6248-93D3-DBFED213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4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E9F2-E082-C044-8C10-F4E226E3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489C5-10D6-F44A-A6DE-06F321013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437D2-C22E-CC48-85ED-3FB72F71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8821-23F9-6D4C-B578-F5BA2C63B131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28420-C969-6B44-9FBE-F8A5218E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04DCC-61C9-2D4F-8C68-167A6050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012-EFF7-6248-93D3-DBFED213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1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379E-5208-624A-B3D9-59E6813A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B8904-014C-7244-9D5D-880519F99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9BF77-A9C1-9A44-9D1F-28531824A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8821-23F9-6D4C-B578-F5BA2C63B131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0265-A5BF-D147-93B1-3CC59923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6CC77-D31F-9543-8343-61CC5C18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012-EFF7-6248-93D3-DBFED213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5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126D-B0C7-5348-AFA5-634DEFD6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E0CBC-8648-0A4A-B6C1-215710FA1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B4F9C-55F2-CE4A-BDD3-9C5F7FA18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4AB9E-A6A4-A94E-BD91-7E980FFB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8821-23F9-6D4C-B578-F5BA2C63B131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BDF7D-66E9-E74B-9A71-59A48DFB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BB0FB-ED85-D94A-ADD1-A00E6D85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012-EFF7-6248-93D3-DBFED213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1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86F74-BCB2-284B-ADB7-AA4F3E863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B3513-12C5-E842-AA79-4473BEF95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B99FD-17D9-964C-A740-9C27A9EEA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4554C-AC96-CE44-890B-8B6A34B79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85849-6B69-0249-BCC3-4F040AF99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0CAAB-B0AF-534E-9E29-93836294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8821-23F9-6D4C-B578-F5BA2C63B131}" type="datetimeFigureOut">
              <a:rPr lang="en-US" smtClean="0"/>
              <a:t>5/13/21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C638AC-5FFC-9C4F-AB6E-6BDACD8D4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AE56B-A349-7445-83DA-C6748E29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012-EFF7-6248-93D3-DBFED213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5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89B0-C766-0849-9575-DE3FE2E77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1A615-4FF5-FF45-A6BE-BA2AA749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8821-23F9-6D4C-B578-F5BA2C63B131}" type="datetimeFigureOut">
              <a:rPr lang="en-US" smtClean="0"/>
              <a:t>5/13/21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B281B-3940-8546-8AF8-9782E16B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22C0C-07BC-544A-AA33-14089EAE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012-EFF7-6248-93D3-DBFED213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5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B0F130-21AE-8740-A3BD-61FF3F9D1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8821-23F9-6D4C-B578-F5BA2C63B131}" type="datetimeFigureOut">
              <a:rPr lang="en-US" smtClean="0"/>
              <a:t>5/13/21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EBF8E7-0D69-8A4F-A01E-35C64B42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C701E-3968-AA4C-B6B8-D0B527C6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012-EFF7-6248-93D3-DBFED213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2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B3A3-9CD9-3F41-AF61-DF950140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1B84E-1CC8-FE42-AB25-367E011AE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15C9F-606D-2741-A6A5-31CC84312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3FDA3-630B-5341-B89B-B8B8D0FD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8821-23F9-6D4C-B578-F5BA2C63B131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4B22B-2559-B84E-8514-76D5D4FA3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AAC1D-5AD5-4544-B188-894B8B1D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012-EFF7-6248-93D3-DBFED213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5C63-4D92-AC4B-8098-1B0D0029D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86F6C-FD06-844C-AAB2-553CA6E4C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B1A03-9B77-4242-B730-613AB4152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D3511-DD10-DF4C-B818-1B171EC9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8821-23F9-6D4C-B578-F5BA2C63B131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4DCC8-B762-2A41-8C32-707619DC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0653E-0FBF-4B4B-A5CA-F7B51A43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0012-EFF7-6248-93D3-DBFED213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7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958AF-FA30-714A-92B1-893ED585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C58A9-7D64-7E46-9A41-EDEF917D9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E5C0E-B6C4-B349-9869-396032736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18821-23F9-6D4C-B578-F5BA2C63B131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AF6B0-6107-2946-A4AD-0BB3B5FF4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DACB0-A5B3-F64D-8785-7DB69478F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A0012-EFF7-6248-93D3-DBFED213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0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8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8.svg"/><Relationship Id="rId5" Type="http://schemas.openxmlformats.org/officeDocument/2006/relationships/image" Target="../media/image8.sv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111C16A-D404-3147-8E66-9706B9A73038}"/>
              </a:ext>
            </a:extLst>
          </p:cNvPr>
          <p:cNvSpPr txBox="1"/>
          <p:nvPr/>
        </p:nvSpPr>
        <p:spPr>
          <a:xfrm>
            <a:off x="2024109" y="1038687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Jamming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632C53C-FBB6-144A-86CD-F908FF3797A0}"/>
              </a:ext>
            </a:extLst>
          </p:cNvPr>
          <p:cNvGrpSpPr/>
          <p:nvPr/>
        </p:nvGrpSpPr>
        <p:grpSpPr>
          <a:xfrm>
            <a:off x="4344993" y="1870954"/>
            <a:ext cx="4042651" cy="3014137"/>
            <a:chOff x="4344993" y="1870954"/>
            <a:chExt cx="4042651" cy="3014137"/>
          </a:xfrm>
        </p:grpSpPr>
        <p:pic>
          <p:nvPicPr>
            <p:cNvPr id="5" name="Graphic 4" descr="Satellite">
              <a:extLst>
                <a:ext uri="{FF2B5EF4-FFF2-40B4-BE49-F238E27FC236}">
                  <a16:creationId xmlns:a16="http://schemas.microsoft.com/office/drawing/2014/main" id="{F8050D26-8DB5-534D-8F3F-BDEACECDE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5259393" y="1870954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Cell Tower">
              <a:extLst>
                <a:ext uri="{FF2B5EF4-FFF2-40B4-BE49-F238E27FC236}">
                  <a16:creationId xmlns:a16="http://schemas.microsoft.com/office/drawing/2014/main" id="{073BE1EF-FD40-004D-BEDB-00618AC7B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44993" y="3970691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Smart Phone">
              <a:extLst>
                <a:ext uri="{FF2B5EF4-FFF2-40B4-BE49-F238E27FC236}">
                  <a16:creationId xmlns:a16="http://schemas.microsoft.com/office/drawing/2014/main" id="{8FC46646-E06E-404E-B715-B7912957E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73244" y="3970691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Wireless">
              <a:extLst>
                <a:ext uri="{FF2B5EF4-FFF2-40B4-BE49-F238E27FC236}">
                  <a16:creationId xmlns:a16="http://schemas.microsoft.com/office/drawing/2014/main" id="{28FD1670-00EA-D940-B6A3-BD682240C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949244" y="2514600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Close">
              <a:extLst>
                <a:ext uri="{FF2B5EF4-FFF2-40B4-BE49-F238E27FC236}">
                  <a16:creationId xmlns:a16="http://schemas.microsoft.com/office/drawing/2014/main" id="{810675CE-EEE5-FF45-A260-CC82BA756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173793" y="2771243"/>
              <a:ext cx="914400" cy="914400"/>
            </a:xfrm>
            <a:prstGeom prst="rect">
              <a:avLst/>
            </a:prstGeom>
          </p:spPr>
        </p:pic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BAF53C3-8D94-6645-877D-B3ABFE0535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7422" y="3307644"/>
              <a:ext cx="1038578" cy="880535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64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111C16A-D404-3147-8E66-9706B9A73038}"/>
              </a:ext>
            </a:extLst>
          </p:cNvPr>
          <p:cNvSpPr txBox="1"/>
          <p:nvPr/>
        </p:nvSpPr>
        <p:spPr>
          <a:xfrm>
            <a:off x="2024109" y="1038687"/>
            <a:ext cx="123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Meaconing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F30D57A-0B99-794C-938A-1269FAC07146}"/>
              </a:ext>
            </a:extLst>
          </p:cNvPr>
          <p:cNvGrpSpPr/>
          <p:nvPr/>
        </p:nvGrpSpPr>
        <p:grpSpPr>
          <a:xfrm>
            <a:off x="2340815" y="2040288"/>
            <a:ext cx="6026842" cy="2833962"/>
            <a:chOff x="2340815" y="2040288"/>
            <a:chExt cx="6026842" cy="2833962"/>
          </a:xfrm>
        </p:grpSpPr>
        <p:pic>
          <p:nvPicPr>
            <p:cNvPr id="5" name="Graphic 4" descr="Satellite">
              <a:extLst>
                <a:ext uri="{FF2B5EF4-FFF2-40B4-BE49-F238E27FC236}">
                  <a16:creationId xmlns:a16="http://schemas.microsoft.com/office/drawing/2014/main" id="{F8050D26-8DB5-534D-8F3F-BDEACECDE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2340815" y="2040288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Wireless">
              <a:extLst>
                <a:ext uri="{FF2B5EF4-FFF2-40B4-BE49-F238E27FC236}">
                  <a16:creationId xmlns:a16="http://schemas.microsoft.com/office/drawing/2014/main" id="{28FD1670-00EA-D940-B6A3-BD682240C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3030666" y="2683934"/>
              <a:ext cx="914400" cy="914400"/>
            </a:xfrm>
            <a:prstGeom prst="rect">
              <a:avLst/>
            </a:prstGeom>
          </p:spPr>
        </p:pic>
        <p:pic>
          <p:nvPicPr>
            <p:cNvPr id="3" name="Graphic 2" descr="Laptop">
              <a:extLst>
                <a:ext uri="{FF2B5EF4-FFF2-40B4-BE49-F238E27FC236}">
                  <a16:creationId xmlns:a16="http://schemas.microsoft.com/office/drawing/2014/main" id="{7E2C92FA-91C3-8E4A-A986-5FBAE8AC2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20516" y="3141135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Laptop">
              <a:extLst>
                <a:ext uri="{FF2B5EF4-FFF2-40B4-BE49-F238E27FC236}">
                  <a16:creationId xmlns:a16="http://schemas.microsoft.com/office/drawing/2014/main" id="{7695C4A4-F3BB-2244-9976-A849A59CE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64578" y="3141135"/>
              <a:ext cx="914400" cy="914400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AF6B5FF-F133-924F-A9F0-5E1010AF1CF5}"/>
                </a:ext>
              </a:extLst>
            </p:cNvPr>
            <p:cNvCxnSpPr>
              <a:cxnSpLocks/>
              <a:stCxn id="3" idx="3"/>
              <a:endCxn id="14" idx="1"/>
            </p:cNvCxnSpPr>
            <p:nvPr/>
          </p:nvCxnSpPr>
          <p:spPr>
            <a:xfrm>
              <a:off x="4634916" y="3598335"/>
              <a:ext cx="1229662" cy="0"/>
            </a:xfrm>
            <a:prstGeom prst="straightConnector1">
              <a:avLst/>
            </a:prstGeom>
            <a:ln w="3810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" name="Graphic 9" descr="Database">
              <a:extLst>
                <a:ext uri="{FF2B5EF4-FFF2-40B4-BE49-F238E27FC236}">
                  <a16:creationId xmlns:a16="http://schemas.microsoft.com/office/drawing/2014/main" id="{853C67E6-5521-F048-B94B-B28A23D2F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93057" y="3368519"/>
              <a:ext cx="373335" cy="373335"/>
            </a:xfrm>
            <a:prstGeom prst="rect">
              <a:avLst/>
            </a:prstGeom>
          </p:spPr>
        </p:pic>
        <p:pic>
          <p:nvPicPr>
            <p:cNvPr id="23" name="Graphic 22" descr="Database">
              <a:extLst>
                <a:ext uri="{FF2B5EF4-FFF2-40B4-BE49-F238E27FC236}">
                  <a16:creationId xmlns:a16="http://schemas.microsoft.com/office/drawing/2014/main" id="{4685A2BB-E2DB-E140-A1CE-36C523EE7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135110" y="3368518"/>
              <a:ext cx="373335" cy="373335"/>
            </a:xfrm>
            <a:prstGeom prst="rect">
              <a:avLst/>
            </a:prstGeom>
          </p:spPr>
        </p:pic>
        <p:pic>
          <p:nvPicPr>
            <p:cNvPr id="25" name="Graphic 24" descr="Wireless">
              <a:extLst>
                <a:ext uri="{FF2B5EF4-FFF2-40B4-BE49-F238E27FC236}">
                  <a16:creationId xmlns:a16="http://schemas.microsoft.com/office/drawing/2014/main" id="{8BE1D535-344E-8247-8DD3-35E82D8E3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8106102">
              <a:off x="6806679" y="3097984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Marker">
              <a:extLst>
                <a:ext uri="{FF2B5EF4-FFF2-40B4-BE49-F238E27FC236}">
                  <a16:creationId xmlns:a16="http://schemas.microsoft.com/office/drawing/2014/main" id="{69148DFC-252C-B942-A401-F5A70FAD7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53257" y="3097984"/>
              <a:ext cx="914400" cy="914400"/>
            </a:xfrm>
            <a:prstGeom prst="rect">
              <a:avLst/>
            </a:prstGeom>
          </p:spPr>
        </p:pic>
        <p:pic>
          <p:nvPicPr>
            <p:cNvPr id="29" name="Graphic 28" descr="Marker">
              <a:extLst>
                <a:ext uri="{FF2B5EF4-FFF2-40B4-BE49-F238E27FC236}">
                  <a16:creationId xmlns:a16="http://schemas.microsoft.com/office/drawing/2014/main" id="{63CDC3AD-26F3-8847-A013-2A9E410BF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20516" y="3959850"/>
              <a:ext cx="914400" cy="914400"/>
            </a:xfrm>
            <a:prstGeom prst="rect">
              <a:avLst/>
            </a:prstGeom>
          </p:spPr>
        </p:pic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7BACAC8-1E3E-0D4E-8030-3508F03DFE57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H="1" flipV="1">
              <a:off x="4634916" y="4417050"/>
              <a:ext cx="3275541" cy="12095"/>
            </a:xfrm>
            <a:prstGeom prst="straightConnector1">
              <a:avLst/>
            </a:prstGeom>
            <a:ln w="3810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2794D5-375F-3D46-9CD5-DA621C160261}"/>
                </a:ext>
              </a:extLst>
            </p:cNvPr>
            <p:cNvCxnSpPr>
              <a:cxnSpLocks/>
            </p:cNvCxnSpPr>
            <p:nvPr/>
          </p:nvCxnSpPr>
          <p:spPr>
            <a:xfrm>
              <a:off x="7910457" y="4017274"/>
              <a:ext cx="0" cy="43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522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111C16A-D404-3147-8E66-9706B9A73038}"/>
              </a:ext>
            </a:extLst>
          </p:cNvPr>
          <p:cNvSpPr txBox="1"/>
          <p:nvPr/>
        </p:nvSpPr>
        <p:spPr>
          <a:xfrm>
            <a:off x="2024109" y="1038687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Jamming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989C54-D0B7-624A-A6D6-20CEF8B1D304}"/>
              </a:ext>
            </a:extLst>
          </p:cNvPr>
          <p:cNvGrpSpPr/>
          <p:nvPr/>
        </p:nvGrpSpPr>
        <p:grpSpPr>
          <a:xfrm>
            <a:off x="3001496" y="1859277"/>
            <a:ext cx="4594681" cy="2696581"/>
            <a:chOff x="3001496" y="1859277"/>
            <a:chExt cx="4594681" cy="2696581"/>
          </a:xfrm>
        </p:grpSpPr>
        <p:pic>
          <p:nvPicPr>
            <p:cNvPr id="13" name="Graphic 12" descr="Satellite">
              <a:extLst>
                <a:ext uri="{FF2B5EF4-FFF2-40B4-BE49-F238E27FC236}">
                  <a16:creationId xmlns:a16="http://schemas.microsoft.com/office/drawing/2014/main" id="{C1F2EDB3-9AB0-F14A-A67B-0E8E15907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730" flipH="1">
              <a:off x="4590176" y="1859277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ireless">
              <a:extLst>
                <a:ext uri="{FF2B5EF4-FFF2-40B4-BE49-F238E27FC236}">
                  <a16:creationId xmlns:a16="http://schemas.microsoft.com/office/drawing/2014/main" id="{32605AF7-077D-3342-A74C-A7193DB1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500730">
              <a:off x="4590177" y="2781801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Laptop">
              <a:extLst>
                <a:ext uri="{FF2B5EF4-FFF2-40B4-BE49-F238E27FC236}">
                  <a16:creationId xmlns:a16="http://schemas.microsoft.com/office/drawing/2014/main" id="{F47C5D5E-E963-F341-9677-13C3C0670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01496" y="3641458"/>
              <a:ext cx="914400" cy="914400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AF15811-C36A-D441-9F23-FAF1B82FA373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>
              <a:off x="5504575" y="4055507"/>
              <a:ext cx="1177202" cy="4694"/>
            </a:xfrm>
            <a:prstGeom prst="straightConnector1">
              <a:avLst/>
            </a:prstGeom>
            <a:ln w="3810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1" name="Graphic 20" descr="Database">
              <a:extLst>
                <a:ext uri="{FF2B5EF4-FFF2-40B4-BE49-F238E27FC236}">
                  <a16:creationId xmlns:a16="http://schemas.microsoft.com/office/drawing/2014/main" id="{48A878AE-6074-E245-9C0D-A7BEC2A1D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2028" y="3868841"/>
              <a:ext cx="373335" cy="373335"/>
            </a:xfrm>
            <a:prstGeom prst="rect">
              <a:avLst/>
            </a:prstGeom>
          </p:spPr>
        </p:pic>
        <p:pic>
          <p:nvPicPr>
            <p:cNvPr id="23" name="Graphic 22" descr="Wireless">
              <a:extLst>
                <a:ext uri="{FF2B5EF4-FFF2-40B4-BE49-F238E27FC236}">
                  <a16:creationId xmlns:a16="http://schemas.microsoft.com/office/drawing/2014/main" id="{054FC7A3-22C5-474A-97FB-566495342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8106102">
              <a:off x="3943597" y="3598307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Marker">
              <a:extLst>
                <a:ext uri="{FF2B5EF4-FFF2-40B4-BE49-F238E27FC236}">
                  <a16:creationId xmlns:a16="http://schemas.microsoft.com/office/drawing/2014/main" id="{19ABFEFB-717C-DE43-B062-21764845C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590175" y="3598307"/>
              <a:ext cx="914400" cy="914400"/>
            </a:xfrm>
            <a:prstGeom prst="rect">
              <a:avLst/>
            </a:prstGeom>
          </p:spPr>
        </p:pic>
        <p:pic>
          <p:nvPicPr>
            <p:cNvPr id="25" name="Graphic 24" descr="Marker">
              <a:extLst>
                <a:ext uri="{FF2B5EF4-FFF2-40B4-BE49-F238E27FC236}">
                  <a16:creationId xmlns:a16="http://schemas.microsoft.com/office/drawing/2014/main" id="{D8280F86-E613-1948-B91A-A0BACFE40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681777" y="360300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776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Antonia Sinopoli</dc:creator>
  <cp:lastModifiedBy>Antonia Sinopoli</cp:lastModifiedBy>
  <cp:revision>3</cp:revision>
  <dcterms:created xsi:type="dcterms:W3CDTF">2021-05-13T04:08:41Z</dcterms:created>
  <dcterms:modified xsi:type="dcterms:W3CDTF">2021-05-13T04:37:55Z</dcterms:modified>
</cp:coreProperties>
</file>