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9" r:id="rId9"/>
    <p:sldId id="262" r:id="rId10"/>
    <p:sldId id="271" r:id="rId11"/>
    <p:sldId id="277" r:id="rId12"/>
    <p:sldId id="291" r:id="rId13"/>
    <p:sldId id="270" r:id="rId14"/>
    <p:sldId id="292" r:id="rId15"/>
    <p:sldId id="275" r:id="rId16"/>
    <p:sldId id="276" r:id="rId17"/>
    <p:sldId id="290" r:id="rId18"/>
    <p:sldId id="303" r:id="rId19"/>
    <p:sldId id="304" r:id="rId20"/>
    <p:sldId id="263" r:id="rId21"/>
    <p:sldId id="265" r:id="rId22"/>
    <p:sldId id="264" r:id="rId23"/>
    <p:sldId id="266" r:id="rId24"/>
    <p:sldId id="267" r:id="rId25"/>
    <p:sldId id="268" r:id="rId26"/>
    <p:sldId id="269" r:id="rId27"/>
    <p:sldId id="274" r:id="rId28"/>
    <p:sldId id="27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F9BC4-D82C-4322-A230-A524A1A95C18}" v="1647" dt="2022-02-15T16:32:38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식" userId="bc6a7f0190a2c286" providerId="LiveId" clId="{1B5F9BC4-D82C-4322-A230-A524A1A95C18}"/>
    <pc:docChg chg="undo redo custSel addSld delSld modSld sldOrd modMainMaster">
      <pc:chgData name="현식" userId="bc6a7f0190a2c286" providerId="LiveId" clId="{1B5F9BC4-D82C-4322-A230-A524A1A95C18}" dt="2022-02-15T16:33:20.958" v="25407" actId="27636"/>
      <pc:docMkLst>
        <pc:docMk/>
      </pc:docMkLst>
      <pc:sldChg chg="delSp modSp new mod setBg">
        <pc:chgData name="현식" userId="bc6a7f0190a2c286" providerId="LiveId" clId="{1B5F9BC4-D82C-4322-A230-A524A1A95C18}" dt="2022-02-11T19:26:05.144" v="39" actId="478"/>
        <pc:sldMkLst>
          <pc:docMk/>
          <pc:sldMk cId="510144645" sldId="256"/>
        </pc:sldMkLst>
        <pc:spChg chg="mod">
          <ac:chgData name="현식" userId="bc6a7f0190a2c286" providerId="LiveId" clId="{1B5F9BC4-D82C-4322-A230-A524A1A95C18}" dt="2022-02-11T18:23:35.365" v="27"/>
          <ac:spMkLst>
            <pc:docMk/>
            <pc:sldMk cId="510144645" sldId="256"/>
            <ac:spMk id="2" creationId="{BEC9F2BD-406A-4BE2-A9AE-866EB6E7AE8B}"/>
          </ac:spMkLst>
        </pc:spChg>
        <pc:spChg chg="del">
          <ac:chgData name="현식" userId="bc6a7f0190a2c286" providerId="LiveId" clId="{1B5F9BC4-D82C-4322-A230-A524A1A95C18}" dt="2022-02-11T19:26:05.144" v="39" actId="478"/>
          <ac:spMkLst>
            <pc:docMk/>
            <pc:sldMk cId="510144645" sldId="256"/>
            <ac:spMk id="3" creationId="{373A7416-BB3A-4D51-A5FE-32D36A5EA4BF}"/>
          </ac:spMkLst>
        </pc:spChg>
      </pc:sldChg>
      <pc:sldChg chg="addSp delSp modSp add mod setBg">
        <pc:chgData name="현식" userId="bc6a7f0190a2c286" providerId="LiveId" clId="{1B5F9BC4-D82C-4322-A230-A524A1A95C18}" dt="2022-02-11T20:56:35.331" v="258"/>
        <pc:sldMkLst>
          <pc:docMk/>
          <pc:sldMk cId="1096315222" sldId="257"/>
        </pc:sldMkLst>
        <pc:spChg chg="del">
          <ac:chgData name="현식" userId="bc6a7f0190a2c286" providerId="LiveId" clId="{1B5F9BC4-D82C-4322-A230-A524A1A95C18}" dt="2022-02-11T18:24:09.041" v="30" actId="478"/>
          <ac:spMkLst>
            <pc:docMk/>
            <pc:sldMk cId="1096315222" sldId="257"/>
            <ac:spMk id="2" creationId="{BEC9F2BD-406A-4BE2-A9AE-866EB6E7AE8B}"/>
          </ac:spMkLst>
        </pc:spChg>
        <pc:spChg chg="add del">
          <ac:chgData name="현식" userId="bc6a7f0190a2c286" providerId="LiveId" clId="{1B5F9BC4-D82C-4322-A230-A524A1A95C18}" dt="2022-02-11T18:24:25.352" v="35" actId="478"/>
          <ac:spMkLst>
            <pc:docMk/>
            <pc:sldMk cId="1096315222" sldId="257"/>
            <ac:spMk id="3" creationId="{373A7416-BB3A-4D51-A5FE-32D36A5EA4BF}"/>
          </ac:spMkLst>
        </pc:spChg>
        <pc:spChg chg="add del mod">
          <ac:chgData name="현식" userId="bc6a7f0190a2c286" providerId="LiveId" clId="{1B5F9BC4-D82C-4322-A230-A524A1A95C18}" dt="2022-02-11T20:56:35.331" v="258"/>
          <ac:spMkLst>
            <pc:docMk/>
            <pc:sldMk cId="1096315222" sldId="257"/>
            <ac:spMk id="5" creationId="{152E7604-E049-4260-AD6F-AAAFDAEC0FF0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6" creationId="{0CBEF9C8-45E7-4FCA-973D-48DCCCC804B3}"/>
          </ac:spMkLst>
        </pc:spChg>
        <pc:spChg chg="add mod">
          <ac:chgData name="현식" userId="bc6a7f0190a2c286" providerId="LiveId" clId="{1B5F9BC4-D82C-4322-A230-A524A1A95C18}" dt="2022-02-11T20:55:59.197" v="210" actId="14100"/>
          <ac:spMkLst>
            <pc:docMk/>
            <pc:sldMk cId="1096315222" sldId="257"/>
            <ac:spMk id="7" creationId="{C81BBA4F-D513-43FB-821E-E8B050F35630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8" creationId="{C8C3D8D5-B459-4CB7-89E2-CAFD43EE8DE7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9" creationId="{50A25BB9-9500-4E3A-B1E8-5FDFABE6DBD1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10" creationId="{32240AA7-D2F0-47A1-8117-8608BD14A574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11" creationId="{1848C0D4-22E0-4C98-8E47-65923B98089C}"/>
          </ac:spMkLst>
        </pc:spChg>
      </pc:sldChg>
      <pc:sldChg chg="addSp modSp add mod ord">
        <pc:chgData name="현식" userId="bc6a7f0190a2c286" providerId="LiveId" clId="{1B5F9BC4-D82C-4322-A230-A524A1A95C18}" dt="2022-02-12T04:57:43.276" v="1023"/>
        <pc:sldMkLst>
          <pc:docMk/>
          <pc:sldMk cId="2407378280" sldId="258"/>
        </pc:sldMkLst>
        <pc:spChg chg="mod">
          <ac:chgData name="현식" userId="bc6a7f0190a2c286" providerId="LiveId" clId="{1B5F9BC4-D82C-4322-A230-A524A1A95C18}" dt="2022-02-12T03:52:00.176" v="295"/>
          <ac:spMkLst>
            <pc:docMk/>
            <pc:sldMk cId="2407378280" sldId="258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2T04:57:43.276" v="1023"/>
          <ac:spMkLst>
            <pc:docMk/>
            <pc:sldMk cId="2407378280" sldId="258"/>
            <ac:spMk id="3" creationId="{D4F32A40-EB45-4897-97DD-D00EA90E106C}"/>
          </ac:spMkLst>
        </pc:spChg>
      </pc:sldChg>
      <pc:sldChg chg="addSp modSp add mod">
        <pc:chgData name="현식" userId="bc6a7f0190a2c286" providerId="LiveId" clId="{1B5F9BC4-D82C-4322-A230-A524A1A95C18}" dt="2022-02-12T06:12:02.440" v="1365"/>
        <pc:sldMkLst>
          <pc:docMk/>
          <pc:sldMk cId="1040901174" sldId="259"/>
        </pc:sldMkLst>
        <pc:spChg chg="mod">
          <ac:chgData name="현식" userId="bc6a7f0190a2c286" providerId="LiveId" clId="{1B5F9BC4-D82C-4322-A230-A524A1A95C18}" dt="2022-02-12T06:08:58.016" v="1044"/>
          <ac:spMkLst>
            <pc:docMk/>
            <pc:sldMk cId="1040901174" sldId="259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2T06:12:02.440" v="1365"/>
          <ac:spMkLst>
            <pc:docMk/>
            <pc:sldMk cId="1040901174" sldId="259"/>
            <ac:spMk id="3" creationId="{DED1F0B1-CA7A-453D-BCE7-B356C75E76F7}"/>
          </ac:spMkLst>
        </pc:spChg>
      </pc:sldChg>
      <pc:sldChg chg="add del">
        <pc:chgData name="현식" userId="bc6a7f0190a2c286" providerId="LiveId" clId="{1B5F9BC4-D82C-4322-A230-A524A1A95C18}" dt="2022-02-12T03:52:05.654" v="296" actId="47"/>
        <pc:sldMkLst>
          <pc:docMk/>
          <pc:sldMk cId="1068713333" sldId="259"/>
        </pc:sldMkLst>
      </pc:sldChg>
      <pc:sldChg chg="addSp modSp add mod">
        <pc:chgData name="현식" userId="bc6a7f0190a2c286" providerId="LiveId" clId="{1B5F9BC4-D82C-4322-A230-A524A1A95C18}" dt="2022-02-12T07:17:06.524" v="2753" actId="20577"/>
        <pc:sldMkLst>
          <pc:docMk/>
          <pc:sldMk cId="1433806668" sldId="260"/>
        </pc:sldMkLst>
        <pc:spChg chg="mod">
          <ac:chgData name="현식" userId="bc6a7f0190a2c286" providerId="LiveId" clId="{1B5F9BC4-D82C-4322-A230-A524A1A95C18}" dt="2022-02-12T06:53:36.143" v="1430" actId="20577"/>
          <ac:spMkLst>
            <pc:docMk/>
            <pc:sldMk cId="1433806668" sldId="260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2T07:17:06.524" v="2753" actId="20577"/>
          <ac:spMkLst>
            <pc:docMk/>
            <pc:sldMk cId="1433806668" sldId="260"/>
            <ac:spMk id="3" creationId="{0827C584-A309-49BA-9E4D-5AAFFFF6A52A}"/>
          </ac:spMkLst>
        </pc:spChg>
      </pc:sldChg>
      <pc:sldChg chg="add del">
        <pc:chgData name="현식" userId="bc6a7f0190a2c286" providerId="LiveId" clId="{1B5F9BC4-D82C-4322-A230-A524A1A95C18}" dt="2022-02-12T03:52:06.794" v="297" actId="47"/>
        <pc:sldMkLst>
          <pc:docMk/>
          <pc:sldMk cId="3726437302" sldId="260"/>
        </pc:sldMkLst>
      </pc:sldChg>
      <pc:sldChg chg="add del">
        <pc:chgData name="현식" userId="bc6a7f0190a2c286" providerId="LiveId" clId="{1B5F9BC4-D82C-4322-A230-A524A1A95C18}" dt="2022-02-12T03:52:07.004" v="298" actId="47"/>
        <pc:sldMkLst>
          <pc:docMk/>
          <pc:sldMk cId="1276016803" sldId="261"/>
        </pc:sldMkLst>
      </pc:sldChg>
      <pc:sldChg chg="addSp delSp modSp add mod">
        <pc:chgData name="현식" userId="bc6a7f0190a2c286" providerId="LiveId" clId="{1B5F9BC4-D82C-4322-A230-A524A1A95C18}" dt="2022-02-13T16:01:16.793" v="6821" actId="478"/>
        <pc:sldMkLst>
          <pc:docMk/>
          <pc:sldMk cId="1872123518" sldId="261"/>
        </pc:sldMkLst>
        <pc:spChg chg="mod">
          <ac:chgData name="현식" userId="bc6a7f0190a2c286" providerId="LiveId" clId="{1B5F9BC4-D82C-4322-A230-A524A1A95C18}" dt="2022-02-12T07:05:09.445" v="2378" actId="20577"/>
          <ac:spMkLst>
            <pc:docMk/>
            <pc:sldMk cId="1872123518" sldId="261"/>
            <ac:spMk id="2" creationId="{BEC9F2BD-406A-4BE2-A9AE-866EB6E7AE8B}"/>
          </ac:spMkLst>
        </pc:spChg>
        <pc:spChg chg="add del mod">
          <ac:chgData name="현식" userId="bc6a7f0190a2c286" providerId="LiveId" clId="{1B5F9BC4-D82C-4322-A230-A524A1A95C18}" dt="2022-02-13T16:01:16.793" v="6821" actId="478"/>
          <ac:spMkLst>
            <pc:docMk/>
            <pc:sldMk cId="1872123518" sldId="261"/>
            <ac:spMk id="3" creationId="{388B3F3E-BC13-40B0-9A48-5D546677460E}"/>
          </ac:spMkLst>
        </pc:spChg>
        <pc:spChg chg="add del mod">
          <ac:chgData name="현식" userId="bc6a7f0190a2c286" providerId="LiveId" clId="{1B5F9BC4-D82C-4322-A230-A524A1A95C18}" dt="2022-02-13T16:01:16.085" v="6820"/>
          <ac:spMkLst>
            <pc:docMk/>
            <pc:sldMk cId="1872123518" sldId="261"/>
            <ac:spMk id="4" creationId="{A48F1642-87D2-43C1-BF82-7CC45E697708}"/>
          </ac:spMkLst>
        </pc:spChg>
      </pc:sldChg>
      <pc:sldChg chg="addSp modSp add mod">
        <pc:chgData name="현식" userId="bc6a7f0190a2c286" providerId="LiveId" clId="{1B5F9BC4-D82C-4322-A230-A524A1A95C18}" dt="2022-02-13T15:56:58.856" v="6533" actId="14100"/>
        <pc:sldMkLst>
          <pc:docMk/>
          <pc:sldMk cId="4124930570" sldId="262"/>
        </pc:sldMkLst>
        <pc:spChg chg="mod">
          <ac:chgData name="현식" userId="bc6a7f0190a2c286" providerId="LiveId" clId="{1B5F9BC4-D82C-4322-A230-A524A1A95C18}" dt="2022-02-12T07:05:16.594" v="2391"/>
          <ac:spMkLst>
            <pc:docMk/>
            <pc:sldMk cId="4124930570" sldId="262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3T15:56:58.856" v="6533" actId="14100"/>
          <ac:spMkLst>
            <pc:docMk/>
            <pc:sldMk cId="4124930570" sldId="262"/>
            <ac:spMk id="3" creationId="{1E1386E9-4D00-4775-A35E-85C6A6E11275}"/>
          </ac:spMkLst>
        </pc:spChg>
      </pc:sldChg>
      <pc:sldChg chg="add del">
        <pc:chgData name="현식" userId="bc6a7f0190a2c286" providerId="LiveId" clId="{1B5F9BC4-D82C-4322-A230-A524A1A95C18}" dt="2022-02-12T03:52:07.210" v="299" actId="47"/>
        <pc:sldMkLst>
          <pc:docMk/>
          <pc:sldMk cId="4270032781" sldId="262"/>
        </pc:sldMkLst>
      </pc:sldChg>
      <pc:sldChg chg="add del">
        <pc:chgData name="현식" userId="bc6a7f0190a2c286" providerId="LiveId" clId="{1B5F9BC4-D82C-4322-A230-A524A1A95C18}" dt="2022-02-12T03:52:07.424" v="300" actId="47"/>
        <pc:sldMkLst>
          <pc:docMk/>
          <pc:sldMk cId="3120168510" sldId="263"/>
        </pc:sldMkLst>
      </pc:sldChg>
      <pc:sldChg chg="addSp delSp modSp add mod ord">
        <pc:chgData name="현식" userId="bc6a7f0190a2c286" providerId="LiveId" clId="{1B5F9BC4-D82C-4322-A230-A524A1A95C18}" dt="2022-02-15T08:00:27.501" v="20399" actId="27636"/>
        <pc:sldMkLst>
          <pc:docMk/>
          <pc:sldMk cId="3944866642" sldId="263"/>
        </pc:sldMkLst>
        <pc:spChg chg="mod">
          <ac:chgData name="현식" userId="bc6a7f0190a2c286" providerId="LiveId" clId="{1B5F9BC4-D82C-4322-A230-A524A1A95C18}" dt="2022-02-12T14:24:29.859" v="3587"/>
          <ac:spMkLst>
            <pc:docMk/>
            <pc:sldMk cId="3944866642" sldId="263"/>
            <ac:spMk id="2" creationId="{BEC9F2BD-406A-4BE2-A9AE-866EB6E7AE8B}"/>
          </ac:spMkLst>
        </pc:spChg>
        <pc:spChg chg="add del mod">
          <ac:chgData name="현식" userId="bc6a7f0190a2c286" providerId="LiveId" clId="{1B5F9BC4-D82C-4322-A230-A524A1A95C18}" dt="2022-02-12T13:57:01.652" v="3185" actId="478"/>
          <ac:spMkLst>
            <pc:docMk/>
            <pc:sldMk cId="3944866642" sldId="263"/>
            <ac:spMk id="3" creationId="{0D834969-037A-4FFA-B986-D3D83538CD14}"/>
          </ac:spMkLst>
        </pc:spChg>
        <pc:spChg chg="add del mod">
          <ac:chgData name="현식" userId="bc6a7f0190a2c286" providerId="LiveId" clId="{1B5F9BC4-D82C-4322-A230-A524A1A95C18}" dt="2022-02-12T14:10:25.485" v="3190" actId="767"/>
          <ac:spMkLst>
            <pc:docMk/>
            <pc:sldMk cId="3944866642" sldId="263"/>
            <ac:spMk id="4" creationId="{1131857D-7AF5-42C7-8F5E-5A42BE0E7019}"/>
          </ac:spMkLst>
        </pc:spChg>
        <pc:spChg chg="add mod">
          <ac:chgData name="현식" userId="bc6a7f0190a2c286" providerId="LiveId" clId="{1B5F9BC4-D82C-4322-A230-A524A1A95C18}" dt="2022-02-12T14:42:10.933" v="3702"/>
          <ac:spMkLst>
            <pc:docMk/>
            <pc:sldMk cId="3944866642" sldId="263"/>
            <ac:spMk id="5" creationId="{DFF9417F-D665-4D92-8E3B-1246AF864A1B}"/>
          </ac:spMkLst>
        </pc:spChg>
        <pc:spChg chg="add mod">
          <ac:chgData name="현식" userId="bc6a7f0190a2c286" providerId="LiveId" clId="{1B5F9BC4-D82C-4322-A230-A524A1A95C18}" dt="2022-02-15T08:00:27.501" v="20399" actId="27636"/>
          <ac:spMkLst>
            <pc:docMk/>
            <pc:sldMk cId="3944866642" sldId="263"/>
            <ac:spMk id="6" creationId="{FB38AEF8-2FFB-4052-B4A1-88DAADD65D25}"/>
          </ac:spMkLst>
        </pc:spChg>
        <pc:spChg chg="add del mod">
          <ac:chgData name="현식" userId="bc6a7f0190a2c286" providerId="LiveId" clId="{1B5F9BC4-D82C-4322-A230-A524A1A95C18}" dt="2022-02-12T14:38:08.435" v="3623"/>
          <ac:spMkLst>
            <pc:docMk/>
            <pc:sldMk cId="3944866642" sldId="263"/>
            <ac:spMk id="7" creationId="{2BAF439E-3344-4F80-A303-93A7EFCB281C}"/>
          </ac:spMkLst>
        </pc:spChg>
        <pc:spChg chg="add del">
          <ac:chgData name="현식" userId="bc6a7f0190a2c286" providerId="LiveId" clId="{1B5F9BC4-D82C-4322-A230-A524A1A95C18}" dt="2022-02-12T14:39:49.496" v="3640" actId="22"/>
          <ac:spMkLst>
            <pc:docMk/>
            <pc:sldMk cId="3944866642" sldId="263"/>
            <ac:spMk id="9" creationId="{D0264A89-8A46-4AE6-BDAA-06213431231F}"/>
          </ac:spMkLst>
        </pc:spChg>
      </pc:sldChg>
      <pc:sldChg chg="add del">
        <pc:chgData name="현식" userId="bc6a7f0190a2c286" providerId="LiveId" clId="{1B5F9BC4-D82C-4322-A230-A524A1A95C18}" dt="2022-02-12T03:52:07.631" v="301" actId="47"/>
        <pc:sldMkLst>
          <pc:docMk/>
          <pc:sldMk cId="129190217" sldId="264"/>
        </pc:sldMkLst>
      </pc:sldChg>
      <pc:sldChg chg="addSp modSp add mod ord">
        <pc:chgData name="현식" userId="bc6a7f0190a2c286" providerId="LiveId" clId="{1B5F9BC4-D82C-4322-A230-A524A1A95C18}" dt="2022-02-13T00:44:29.022" v="4579"/>
        <pc:sldMkLst>
          <pc:docMk/>
          <pc:sldMk cId="565759004" sldId="264"/>
        </pc:sldMkLst>
        <pc:spChg chg="mod">
          <ac:chgData name="현식" userId="bc6a7f0190a2c286" providerId="LiveId" clId="{1B5F9BC4-D82C-4322-A230-A524A1A95C18}" dt="2022-02-12T23:24:00.213" v="3918"/>
          <ac:spMkLst>
            <pc:docMk/>
            <pc:sldMk cId="565759004" sldId="264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3T00:44:29.022" v="4579"/>
          <ac:spMkLst>
            <pc:docMk/>
            <pc:sldMk cId="565759004" sldId="264"/>
            <ac:spMk id="3" creationId="{3C5EE739-FEE8-4339-BEC3-8EEA7ADCB755}"/>
          </ac:spMkLst>
        </pc:spChg>
        <pc:spChg chg="add mod">
          <ac:chgData name="현식" userId="bc6a7f0190a2c286" providerId="LiveId" clId="{1B5F9BC4-D82C-4322-A230-A524A1A95C18}" dt="2022-02-12T23:44:11.431" v="4078" actId="1076"/>
          <ac:spMkLst>
            <pc:docMk/>
            <pc:sldMk cId="565759004" sldId="264"/>
            <ac:spMk id="4" creationId="{17CD304D-7D75-4367-A9C7-A25EE8BE46E2}"/>
          </ac:spMkLst>
        </pc:spChg>
        <pc:spChg chg="add mod">
          <ac:chgData name="현식" userId="bc6a7f0190a2c286" providerId="LiveId" clId="{1B5F9BC4-D82C-4322-A230-A524A1A95C18}" dt="2022-02-12T23:44:48.036" v="4138"/>
          <ac:spMkLst>
            <pc:docMk/>
            <pc:sldMk cId="565759004" sldId="264"/>
            <ac:spMk id="5" creationId="{904066F9-5B2F-470F-9962-BB3051AFF7A0}"/>
          </ac:spMkLst>
        </pc:spChg>
        <pc:spChg chg="add mod">
          <ac:chgData name="현식" userId="bc6a7f0190a2c286" providerId="LiveId" clId="{1B5F9BC4-D82C-4322-A230-A524A1A95C18}" dt="2022-02-12T23:45:44.940" v="4181" actId="27636"/>
          <ac:spMkLst>
            <pc:docMk/>
            <pc:sldMk cId="565759004" sldId="264"/>
            <ac:spMk id="6" creationId="{21EFE56B-1C23-4CE7-BA4D-1B1241D35D3C}"/>
          </ac:spMkLst>
        </pc:spChg>
      </pc:sldChg>
      <pc:sldChg chg="addSp modSp add mod">
        <pc:chgData name="현식" userId="bc6a7f0190a2c286" providerId="LiveId" clId="{1B5F9BC4-D82C-4322-A230-A524A1A95C18}" dt="2022-02-15T08:03:56.366" v="20546"/>
        <pc:sldMkLst>
          <pc:docMk/>
          <pc:sldMk cId="1645523184" sldId="265"/>
        </pc:sldMkLst>
        <pc:spChg chg="mod">
          <ac:chgData name="현식" userId="bc6a7f0190a2c286" providerId="LiveId" clId="{1B5F9BC4-D82C-4322-A230-A524A1A95C18}" dt="2022-02-12T14:45:35.336" v="3803" actId="20577"/>
          <ac:spMkLst>
            <pc:docMk/>
            <pc:sldMk cId="1645523184" sldId="265"/>
            <ac:spMk id="5" creationId="{DFF9417F-D665-4D92-8E3B-1246AF864A1B}"/>
          </ac:spMkLst>
        </pc:spChg>
        <pc:spChg chg="mod">
          <ac:chgData name="현식" userId="bc6a7f0190a2c286" providerId="LiveId" clId="{1B5F9BC4-D82C-4322-A230-A524A1A95C18}" dt="2022-02-12T14:45:10.081" v="3764"/>
          <ac:spMkLst>
            <pc:docMk/>
            <pc:sldMk cId="1645523184" sldId="265"/>
            <ac:spMk id="6" creationId="{FB38AEF8-2FFB-4052-B4A1-88DAADD65D25}"/>
          </ac:spMkLst>
        </pc:spChg>
        <pc:spChg chg="add mod">
          <ac:chgData name="현식" userId="bc6a7f0190a2c286" providerId="LiveId" clId="{1B5F9BC4-D82C-4322-A230-A524A1A95C18}" dt="2022-02-12T14:45:45.242" v="3828" actId="20577"/>
          <ac:spMkLst>
            <pc:docMk/>
            <pc:sldMk cId="1645523184" sldId="265"/>
            <ac:spMk id="7" creationId="{88384E2E-BC85-4F45-89FA-9C78FD0D0B7B}"/>
          </ac:spMkLst>
        </pc:spChg>
        <pc:spChg chg="add mod">
          <ac:chgData name="현식" userId="bc6a7f0190a2c286" providerId="LiveId" clId="{1B5F9BC4-D82C-4322-A230-A524A1A95C18}" dt="2022-02-15T08:03:56.366" v="20546"/>
          <ac:spMkLst>
            <pc:docMk/>
            <pc:sldMk cId="1645523184" sldId="265"/>
            <ac:spMk id="8" creationId="{C3792B85-2B8C-4ACC-8A6C-8AD286DF88A9}"/>
          </ac:spMkLst>
        </pc:spChg>
      </pc:sldChg>
      <pc:sldChg chg="add del">
        <pc:chgData name="현식" userId="bc6a7f0190a2c286" providerId="LiveId" clId="{1B5F9BC4-D82C-4322-A230-A524A1A95C18}" dt="2022-02-12T03:52:07.842" v="302" actId="47"/>
        <pc:sldMkLst>
          <pc:docMk/>
          <pc:sldMk cId="3787351069" sldId="265"/>
        </pc:sldMkLst>
      </pc:sldChg>
      <pc:sldChg chg="add del">
        <pc:chgData name="현식" userId="bc6a7f0190a2c286" providerId="LiveId" clId="{1B5F9BC4-D82C-4322-A230-A524A1A95C18}" dt="2022-02-12T03:52:08.039" v="303" actId="47"/>
        <pc:sldMkLst>
          <pc:docMk/>
          <pc:sldMk cId="1741184059" sldId="266"/>
        </pc:sldMkLst>
      </pc:sldChg>
      <pc:sldChg chg="modSp add mod">
        <pc:chgData name="현식" userId="bc6a7f0190a2c286" providerId="LiveId" clId="{1B5F9BC4-D82C-4322-A230-A524A1A95C18}" dt="2022-02-12T23:58:59.501" v="4526" actId="20577"/>
        <pc:sldMkLst>
          <pc:docMk/>
          <pc:sldMk cId="4117093266" sldId="266"/>
        </pc:sldMkLst>
        <pc:spChg chg="mod">
          <ac:chgData name="현식" userId="bc6a7f0190a2c286" providerId="LiveId" clId="{1B5F9BC4-D82C-4322-A230-A524A1A95C18}" dt="2022-02-12T23:56:36.590" v="4370" actId="20577"/>
          <ac:spMkLst>
            <pc:docMk/>
            <pc:sldMk cId="4117093266" sldId="266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2T23:58:59.501" v="4526" actId="20577"/>
          <ac:spMkLst>
            <pc:docMk/>
            <pc:sldMk cId="4117093266" sldId="266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2T23:48:14.750" v="4258" actId="20577"/>
          <ac:spMkLst>
            <pc:docMk/>
            <pc:sldMk cId="4117093266" sldId="266"/>
            <ac:spMk id="5" creationId="{904066F9-5B2F-470F-9962-BB3051AFF7A0}"/>
          </ac:spMkLst>
        </pc:spChg>
        <pc:spChg chg="mod">
          <ac:chgData name="현식" userId="bc6a7f0190a2c286" providerId="LiveId" clId="{1B5F9BC4-D82C-4322-A230-A524A1A95C18}" dt="2022-02-12T23:50:07.547" v="4311" actId="27636"/>
          <ac:spMkLst>
            <pc:docMk/>
            <pc:sldMk cId="4117093266" sldId="266"/>
            <ac:spMk id="6" creationId="{21EFE56B-1C23-4CE7-BA4D-1B1241D35D3C}"/>
          </ac:spMkLst>
        </pc:spChg>
      </pc:sldChg>
      <pc:sldChg chg="modSp add mod">
        <pc:chgData name="현식" userId="bc6a7f0190a2c286" providerId="LiveId" clId="{1B5F9BC4-D82C-4322-A230-A524A1A95C18}" dt="2022-02-13T09:35:48.904" v="5883"/>
        <pc:sldMkLst>
          <pc:docMk/>
          <pc:sldMk cId="2364290150" sldId="267"/>
        </pc:sldMkLst>
        <pc:spChg chg="mod">
          <ac:chgData name="현식" userId="bc6a7f0190a2c286" providerId="LiveId" clId="{1B5F9BC4-D82C-4322-A230-A524A1A95C18}" dt="2022-02-13T06:04:54.538" v="5336" actId="20577"/>
          <ac:spMkLst>
            <pc:docMk/>
            <pc:sldMk cId="2364290150" sldId="267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09:35:48.904" v="5883"/>
          <ac:spMkLst>
            <pc:docMk/>
            <pc:sldMk cId="2364290150" sldId="267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3T00:59:03.238" v="4630"/>
          <ac:spMkLst>
            <pc:docMk/>
            <pc:sldMk cId="2364290150" sldId="267"/>
            <ac:spMk id="5" creationId="{904066F9-5B2F-470F-9962-BB3051AFF7A0}"/>
          </ac:spMkLst>
        </pc:spChg>
        <pc:spChg chg="mod">
          <ac:chgData name="현식" userId="bc6a7f0190a2c286" providerId="LiveId" clId="{1B5F9BC4-D82C-4322-A230-A524A1A95C18}" dt="2022-02-13T00:59:39.988" v="4664" actId="1076"/>
          <ac:spMkLst>
            <pc:docMk/>
            <pc:sldMk cId="2364290150" sldId="267"/>
            <ac:spMk id="6" creationId="{21EFE56B-1C23-4CE7-BA4D-1B1241D35D3C}"/>
          </ac:spMkLst>
        </pc:spChg>
      </pc:sldChg>
      <pc:sldChg chg="add del">
        <pc:chgData name="현식" userId="bc6a7f0190a2c286" providerId="LiveId" clId="{1B5F9BC4-D82C-4322-A230-A524A1A95C18}" dt="2022-02-12T03:52:08.225" v="304" actId="47"/>
        <pc:sldMkLst>
          <pc:docMk/>
          <pc:sldMk cId="2423479274" sldId="267"/>
        </pc:sldMkLst>
      </pc:sldChg>
      <pc:sldChg chg="modSp add mod">
        <pc:chgData name="현식" userId="bc6a7f0190a2c286" providerId="LiveId" clId="{1B5F9BC4-D82C-4322-A230-A524A1A95C18}" dt="2022-02-13T06:47:37.781" v="5365" actId="14100"/>
        <pc:sldMkLst>
          <pc:docMk/>
          <pc:sldMk cId="436459458" sldId="268"/>
        </pc:sldMkLst>
        <pc:spChg chg="mod">
          <ac:chgData name="현식" userId="bc6a7f0190a2c286" providerId="LiveId" clId="{1B5F9BC4-D82C-4322-A230-A524A1A95C18}" dt="2022-02-13T06:05:00.806" v="5340" actId="20577"/>
          <ac:spMkLst>
            <pc:docMk/>
            <pc:sldMk cId="436459458" sldId="268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01:13:36.945" v="4967" actId="1076"/>
          <ac:spMkLst>
            <pc:docMk/>
            <pc:sldMk cId="436459458" sldId="268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3T06:04:58.159" v="5338" actId="20577"/>
          <ac:spMkLst>
            <pc:docMk/>
            <pc:sldMk cId="436459458" sldId="268"/>
            <ac:spMk id="5" creationId="{904066F9-5B2F-470F-9962-BB3051AFF7A0}"/>
          </ac:spMkLst>
        </pc:spChg>
        <pc:spChg chg="mod">
          <ac:chgData name="현식" userId="bc6a7f0190a2c286" providerId="LiveId" clId="{1B5F9BC4-D82C-4322-A230-A524A1A95C18}" dt="2022-02-13T06:47:37.781" v="5365" actId="14100"/>
          <ac:spMkLst>
            <pc:docMk/>
            <pc:sldMk cId="436459458" sldId="268"/>
            <ac:spMk id="6" creationId="{21EFE56B-1C23-4CE7-BA4D-1B1241D35D3C}"/>
          </ac:spMkLst>
        </pc:spChg>
      </pc:sldChg>
      <pc:sldChg chg="add del">
        <pc:chgData name="현식" userId="bc6a7f0190a2c286" providerId="LiveId" clId="{1B5F9BC4-D82C-4322-A230-A524A1A95C18}" dt="2022-02-12T03:52:08.411" v="305" actId="47"/>
        <pc:sldMkLst>
          <pc:docMk/>
          <pc:sldMk cId="3982593151" sldId="268"/>
        </pc:sldMkLst>
      </pc:sldChg>
      <pc:sldChg chg="addSp delSp modSp add mod">
        <pc:chgData name="현식" userId="bc6a7f0190a2c286" providerId="LiveId" clId="{1B5F9BC4-D82C-4322-A230-A524A1A95C18}" dt="2022-02-13T16:35:35.071" v="8002" actId="20577"/>
        <pc:sldMkLst>
          <pc:docMk/>
          <pc:sldMk cId="945915590" sldId="269"/>
        </pc:sldMkLst>
        <pc:spChg chg="mod">
          <ac:chgData name="현식" userId="bc6a7f0190a2c286" providerId="LiveId" clId="{1B5F9BC4-D82C-4322-A230-A524A1A95C18}" dt="2022-02-13T01:15:57.395" v="5078"/>
          <ac:spMkLst>
            <pc:docMk/>
            <pc:sldMk cId="945915590" sldId="269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6:35:35.071" v="8002" actId="20577"/>
          <ac:spMkLst>
            <pc:docMk/>
            <pc:sldMk cId="945915590" sldId="269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16:21:17.899" v="7595"/>
          <ac:spMkLst>
            <pc:docMk/>
            <pc:sldMk cId="945915590" sldId="269"/>
            <ac:spMk id="4" creationId="{17CD304D-7D75-4367-A9C7-A25EE8BE46E2}"/>
          </ac:spMkLst>
        </pc:spChg>
        <pc:spChg chg="del mod">
          <ac:chgData name="현식" userId="bc6a7f0190a2c286" providerId="LiveId" clId="{1B5F9BC4-D82C-4322-A230-A524A1A95C18}" dt="2022-02-13T16:01:43.767" v="6828" actId="478"/>
          <ac:spMkLst>
            <pc:docMk/>
            <pc:sldMk cId="945915590" sldId="269"/>
            <ac:spMk id="5" creationId="{904066F9-5B2F-470F-9962-BB3051AFF7A0}"/>
          </ac:spMkLst>
        </pc:spChg>
        <pc:spChg chg="del mod">
          <ac:chgData name="현식" userId="bc6a7f0190a2c286" providerId="LiveId" clId="{1B5F9BC4-D82C-4322-A230-A524A1A95C18}" dt="2022-02-13T05:25:29.593" v="5276" actId="478"/>
          <ac:spMkLst>
            <pc:docMk/>
            <pc:sldMk cId="945915590" sldId="269"/>
            <ac:spMk id="6" creationId="{21EFE56B-1C23-4CE7-BA4D-1B1241D35D3C}"/>
          </ac:spMkLst>
        </pc:spChg>
        <pc:spChg chg="add del mod">
          <ac:chgData name="현식" userId="bc6a7f0190a2c286" providerId="LiveId" clId="{1B5F9BC4-D82C-4322-A230-A524A1A95C18}" dt="2022-02-13T06:48:37.307" v="5369" actId="478"/>
          <ac:spMkLst>
            <pc:docMk/>
            <pc:sldMk cId="945915590" sldId="269"/>
            <ac:spMk id="7" creationId="{F993239B-0B0E-41A6-B911-CA0C9DD5053F}"/>
          </ac:spMkLst>
        </pc:spChg>
        <pc:spChg chg="add mod">
          <ac:chgData name="현식" userId="bc6a7f0190a2c286" providerId="LiveId" clId="{1B5F9BC4-D82C-4322-A230-A524A1A95C18}" dt="2022-02-13T16:21:50.970" v="7611" actId="20577"/>
          <ac:spMkLst>
            <pc:docMk/>
            <pc:sldMk cId="945915590" sldId="269"/>
            <ac:spMk id="8" creationId="{FFCB1CDA-8C76-4D76-8996-A6A5CBD74FBB}"/>
          </ac:spMkLst>
        </pc:spChg>
        <pc:spChg chg="add mod">
          <ac:chgData name="현식" userId="bc6a7f0190a2c286" providerId="LiveId" clId="{1B5F9BC4-D82C-4322-A230-A524A1A95C18}" dt="2022-02-13T16:34:16.390" v="7973" actId="20577"/>
          <ac:spMkLst>
            <pc:docMk/>
            <pc:sldMk cId="945915590" sldId="269"/>
            <ac:spMk id="9" creationId="{03214F22-6C53-404E-A2DD-B0D1B87D622A}"/>
          </ac:spMkLst>
        </pc:spChg>
      </pc:sldChg>
      <pc:sldChg chg="modSp add mod">
        <pc:chgData name="현식" userId="bc6a7f0190a2c286" providerId="LiveId" clId="{1B5F9BC4-D82C-4322-A230-A524A1A95C18}" dt="2022-02-15T16:23:53.521" v="24986" actId="20577"/>
        <pc:sldMkLst>
          <pc:docMk/>
          <pc:sldMk cId="3987092484" sldId="270"/>
        </pc:sldMkLst>
        <pc:spChg chg="mod">
          <ac:chgData name="현식" userId="bc6a7f0190a2c286" providerId="LiveId" clId="{1B5F9BC4-D82C-4322-A230-A524A1A95C18}" dt="2022-02-13T15:48:42.190" v="5988"/>
          <ac:spMkLst>
            <pc:docMk/>
            <pc:sldMk cId="3987092484" sldId="270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16:23:53.521" v="24986" actId="20577"/>
          <ac:spMkLst>
            <pc:docMk/>
            <pc:sldMk cId="3987092484" sldId="270"/>
            <ac:spMk id="3" creationId="{1E1386E9-4D00-4775-A35E-85C6A6E11275}"/>
          </ac:spMkLst>
        </pc:spChg>
      </pc:sldChg>
      <pc:sldChg chg="addSp delSp modSp add mod">
        <pc:chgData name="현식" userId="bc6a7f0190a2c286" providerId="LiveId" clId="{1B5F9BC4-D82C-4322-A230-A524A1A95C18}" dt="2022-02-14T05:27:27.732" v="11143" actId="20577"/>
        <pc:sldMkLst>
          <pc:docMk/>
          <pc:sldMk cId="342421651" sldId="271"/>
        </pc:sldMkLst>
        <pc:spChg chg="mod">
          <ac:chgData name="현식" userId="bc6a7f0190a2c286" providerId="LiveId" clId="{1B5F9BC4-D82C-4322-A230-A524A1A95C18}" dt="2022-02-13T18:10:08.371" v="10621"/>
          <ac:spMkLst>
            <pc:docMk/>
            <pc:sldMk cId="342421651" sldId="271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05:27:27.732" v="11143" actId="20577"/>
          <ac:spMkLst>
            <pc:docMk/>
            <pc:sldMk cId="342421651" sldId="271"/>
            <ac:spMk id="3" creationId="{1E1386E9-4D00-4775-A35E-85C6A6E11275}"/>
          </ac:spMkLst>
        </pc:spChg>
        <pc:spChg chg="add del mod">
          <ac:chgData name="현식" userId="bc6a7f0190a2c286" providerId="LiveId" clId="{1B5F9BC4-D82C-4322-A230-A524A1A95C18}" dt="2022-02-13T16:16:12.639" v="7395"/>
          <ac:spMkLst>
            <pc:docMk/>
            <pc:sldMk cId="342421651" sldId="271"/>
            <ac:spMk id="4" creationId="{5EBECEC4-1E2E-4DE8-BD09-921F7020B79B}"/>
          </ac:spMkLst>
        </pc:spChg>
      </pc:sldChg>
      <pc:sldChg chg="addSp delSp modSp add del mod">
        <pc:chgData name="현식" userId="bc6a7f0190a2c286" providerId="LiveId" clId="{1B5F9BC4-D82C-4322-A230-A524A1A95C18}" dt="2022-02-13T17:53:34.071" v="10211" actId="47"/>
        <pc:sldMkLst>
          <pc:docMk/>
          <pc:sldMk cId="1653599663" sldId="272"/>
        </pc:sldMkLst>
        <pc:spChg chg="del mod">
          <ac:chgData name="현식" userId="bc6a7f0190a2c286" providerId="LiveId" clId="{1B5F9BC4-D82C-4322-A230-A524A1A95C18}" dt="2022-02-13T16:01:25.420" v="6823" actId="478"/>
          <ac:spMkLst>
            <pc:docMk/>
            <pc:sldMk cId="1653599663" sldId="272"/>
            <ac:spMk id="3" creationId="{388B3F3E-BC13-40B0-9A48-5D546677460E}"/>
          </ac:spMkLst>
        </pc:spChg>
        <pc:spChg chg="add mod">
          <ac:chgData name="현식" userId="bc6a7f0190a2c286" providerId="LiveId" clId="{1B5F9BC4-D82C-4322-A230-A524A1A95C18}" dt="2022-02-13T16:01:33.521" v="6827" actId="14100"/>
          <ac:spMkLst>
            <pc:docMk/>
            <pc:sldMk cId="1653599663" sldId="272"/>
            <ac:spMk id="4" creationId="{A08A54B8-681D-4C9E-B8CB-E6A4DFCC5CFA}"/>
          </ac:spMkLst>
        </pc:spChg>
      </pc:sldChg>
      <pc:sldChg chg="modSp add mod ord">
        <pc:chgData name="현식" userId="bc6a7f0190a2c286" providerId="LiveId" clId="{1B5F9BC4-D82C-4322-A230-A524A1A95C18}" dt="2022-02-13T16:31:24.136" v="7862" actId="20577"/>
        <pc:sldMkLst>
          <pc:docMk/>
          <pc:sldMk cId="2694505493" sldId="273"/>
        </pc:sldMkLst>
        <pc:spChg chg="mod">
          <ac:chgData name="현식" userId="bc6a7f0190a2c286" providerId="LiveId" clId="{1B5F9BC4-D82C-4322-A230-A524A1A95C18}" dt="2022-02-13T16:26:31.491" v="7649"/>
          <ac:spMkLst>
            <pc:docMk/>
            <pc:sldMk cId="2694505493" sldId="273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6:31:24.136" v="7862" actId="20577"/>
          <ac:spMkLst>
            <pc:docMk/>
            <pc:sldMk cId="2694505493" sldId="273"/>
            <ac:spMk id="4" creationId="{A08A54B8-681D-4C9E-B8CB-E6A4DFCC5CFA}"/>
          </ac:spMkLst>
        </pc:spChg>
      </pc:sldChg>
      <pc:sldChg chg="delSp modSp add mod">
        <pc:chgData name="현식" userId="bc6a7f0190a2c286" providerId="LiveId" clId="{1B5F9BC4-D82C-4322-A230-A524A1A95C18}" dt="2022-02-13T18:01:31.458" v="10377" actId="20577"/>
        <pc:sldMkLst>
          <pc:docMk/>
          <pc:sldMk cId="529351760" sldId="274"/>
        </pc:sldMkLst>
        <pc:spChg chg="mod">
          <ac:chgData name="현식" userId="bc6a7f0190a2c286" providerId="LiveId" clId="{1B5F9BC4-D82C-4322-A230-A524A1A95C18}" dt="2022-02-13T17:14:10.485" v="8762"/>
          <ac:spMkLst>
            <pc:docMk/>
            <pc:sldMk cId="529351760" sldId="274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7:39:03.847" v="9461"/>
          <ac:spMkLst>
            <pc:docMk/>
            <pc:sldMk cId="529351760" sldId="274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18:01:31.458" v="10377" actId="20577"/>
          <ac:spMkLst>
            <pc:docMk/>
            <pc:sldMk cId="529351760" sldId="274"/>
            <ac:spMk id="4" creationId="{17CD304D-7D75-4367-A9C7-A25EE8BE46E2}"/>
          </ac:spMkLst>
        </pc:spChg>
        <pc:spChg chg="del">
          <ac:chgData name="현식" userId="bc6a7f0190a2c286" providerId="LiveId" clId="{1B5F9BC4-D82C-4322-A230-A524A1A95C18}" dt="2022-02-13T17:26:17.157" v="8913" actId="478"/>
          <ac:spMkLst>
            <pc:docMk/>
            <pc:sldMk cId="529351760" sldId="274"/>
            <ac:spMk id="8" creationId="{FFCB1CDA-8C76-4D76-8996-A6A5CBD74FBB}"/>
          </ac:spMkLst>
        </pc:spChg>
        <pc:spChg chg="del">
          <ac:chgData name="현식" userId="bc6a7f0190a2c286" providerId="LiveId" clId="{1B5F9BC4-D82C-4322-A230-A524A1A95C18}" dt="2022-02-13T17:26:17.157" v="8913" actId="478"/>
          <ac:spMkLst>
            <pc:docMk/>
            <pc:sldMk cId="529351760" sldId="274"/>
            <ac:spMk id="9" creationId="{03214F22-6C53-404E-A2DD-B0D1B87D622A}"/>
          </ac:spMkLst>
        </pc:spChg>
      </pc:sldChg>
      <pc:sldChg chg="addSp modSp add mod">
        <pc:chgData name="현식" userId="bc6a7f0190a2c286" providerId="LiveId" clId="{1B5F9BC4-D82C-4322-A230-A524A1A95C18}" dt="2022-02-13T17:34:16.062" v="9231" actId="20577"/>
        <pc:sldMkLst>
          <pc:docMk/>
          <pc:sldMk cId="805211206" sldId="275"/>
        </pc:sldMkLst>
        <pc:spChg chg="mod">
          <ac:chgData name="현식" userId="bc6a7f0190a2c286" providerId="LiveId" clId="{1B5F9BC4-D82C-4322-A230-A524A1A95C18}" dt="2022-02-13T16:39:19.265" v="8057"/>
          <ac:spMkLst>
            <pc:docMk/>
            <pc:sldMk cId="805211206" sldId="275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6:45:58.799" v="8214" actId="14100"/>
          <ac:spMkLst>
            <pc:docMk/>
            <pc:sldMk cId="805211206" sldId="275"/>
            <ac:spMk id="3" creationId="{1E1386E9-4D00-4775-A35E-85C6A6E11275}"/>
          </ac:spMkLst>
        </pc:spChg>
        <pc:spChg chg="add mod">
          <ac:chgData name="현식" userId="bc6a7f0190a2c286" providerId="LiveId" clId="{1B5F9BC4-D82C-4322-A230-A524A1A95C18}" dt="2022-02-13T17:34:16.062" v="9231" actId="20577"/>
          <ac:spMkLst>
            <pc:docMk/>
            <pc:sldMk cId="805211206" sldId="275"/>
            <ac:spMk id="4" creationId="{5CD87955-9A5A-43AC-91FF-DC2D447A6030}"/>
          </ac:spMkLst>
        </pc:spChg>
      </pc:sldChg>
      <pc:sldChg chg="addSp delSp modSp add mod">
        <pc:chgData name="현식" userId="bc6a7f0190a2c286" providerId="LiveId" clId="{1B5F9BC4-D82C-4322-A230-A524A1A95C18}" dt="2022-02-15T04:49:17.021" v="17917" actId="14100"/>
        <pc:sldMkLst>
          <pc:docMk/>
          <pc:sldMk cId="2810884546" sldId="276"/>
        </pc:sldMkLst>
        <pc:spChg chg="mod">
          <ac:chgData name="현식" userId="bc6a7f0190a2c286" providerId="LiveId" clId="{1B5F9BC4-D82C-4322-A230-A524A1A95C18}" dt="2022-02-13T17:36:52.940" v="9265"/>
          <ac:spMkLst>
            <pc:docMk/>
            <pc:sldMk cId="2810884546" sldId="276"/>
            <ac:spMk id="2" creationId="{BEC9F2BD-406A-4BE2-A9AE-866EB6E7AE8B}"/>
          </ac:spMkLst>
        </pc:spChg>
        <pc:spChg chg="del">
          <ac:chgData name="현식" userId="bc6a7f0190a2c286" providerId="LiveId" clId="{1B5F9BC4-D82C-4322-A230-A524A1A95C18}" dt="2022-02-13T17:37:00.354" v="9266" actId="478"/>
          <ac:spMkLst>
            <pc:docMk/>
            <pc:sldMk cId="2810884546" sldId="276"/>
            <ac:spMk id="3" creationId="{1E1386E9-4D00-4775-A35E-85C6A6E11275}"/>
          </ac:spMkLst>
        </pc:spChg>
        <pc:spChg chg="mod">
          <ac:chgData name="현식" userId="bc6a7f0190a2c286" providerId="LiveId" clId="{1B5F9BC4-D82C-4322-A230-A524A1A95C18}" dt="2022-02-13T18:04:25.150" v="10463" actId="20577"/>
          <ac:spMkLst>
            <pc:docMk/>
            <pc:sldMk cId="2810884546" sldId="276"/>
            <ac:spMk id="4" creationId="{5CD87955-9A5A-43AC-91FF-DC2D447A6030}"/>
          </ac:spMkLst>
        </pc:spChg>
        <pc:spChg chg="add mod">
          <ac:chgData name="현식" userId="bc6a7f0190a2c286" providerId="LiveId" clId="{1B5F9BC4-D82C-4322-A230-A524A1A95C18}" dt="2022-02-15T04:49:17.021" v="17917" actId="14100"/>
          <ac:spMkLst>
            <pc:docMk/>
            <pc:sldMk cId="2810884546" sldId="276"/>
            <ac:spMk id="5" creationId="{45ABF76B-41E0-4C9A-B5D2-F540D066728D}"/>
          </ac:spMkLst>
        </pc:spChg>
      </pc:sldChg>
      <pc:sldChg chg="add del">
        <pc:chgData name="현식" userId="bc6a7f0190a2c286" providerId="LiveId" clId="{1B5F9BC4-D82C-4322-A230-A524A1A95C18}" dt="2022-02-13T16:46:02.499" v="8216"/>
        <pc:sldMkLst>
          <pc:docMk/>
          <pc:sldMk cId="3765051354" sldId="276"/>
        </pc:sldMkLst>
      </pc:sldChg>
      <pc:sldChg chg="modSp add mod ord">
        <pc:chgData name="현식" userId="bc6a7f0190a2c286" providerId="LiveId" clId="{1B5F9BC4-D82C-4322-A230-A524A1A95C18}" dt="2022-02-15T04:43:49.349" v="17698"/>
        <pc:sldMkLst>
          <pc:docMk/>
          <pc:sldMk cId="2029777110" sldId="277"/>
        </pc:sldMkLst>
        <pc:spChg chg="mod">
          <ac:chgData name="현식" userId="bc6a7f0190a2c286" providerId="LiveId" clId="{1B5F9BC4-D82C-4322-A230-A524A1A95C18}" dt="2022-02-14T16:48:25.164" v="13637" actId="20577"/>
          <ac:spMkLst>
            <pc:docMk/>
            <pc:sldMk cId="2029777110" sldId="277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04:43:49.349" v="17698"/>
          <ac:spMkLst>
            <pc:docMk/>
            <pc:sldMk cId="2029777110" sldId="277"/>
            <ac:spMk id="4" creationId="{5CD87955-9A5A-43AC-91FF-DC2D447A6030}"/>
          </ac:spMkLst>
        </pc:spChg>
      </pc:sldChg>
      <pc:sldChg chg="addSp modSp add mod">
        <pc:chgData name="현식" userId="bc6a7f0190a2c286" providerId="LiveId" clId="{1B5F9BC4-D82C-4322-A230-A524A1A95C18}" dt="2022-02-14T05:54:45.984" v="11310"/>
        <pc:sldMkLst>
          <pc:docMk/>
          <pc:sldMk cId="4006968961" sldId="278"/>
        </pc:sldMkLst>
        <pc:spChg chg="mod">
          <ac:chgData name="현식" userId="bc6a7f0190a2c286" providerId="LiveId" clId="{1B5F9BC4-D82C-4322-A230-A524A1A95C18}" dt="2022-02-13T18:02:20.258" v="10434"/>
          <ac:spMkLst>
            <pc:docMk/>
            <pc:sldMk cId="4006968961" sldId="278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05:33:35.202" v="11165"/>
          <ac:spMkLst>
            <pc:docMk/>
            <pc:sldMk cId="4006968961" sldId="278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5:52:20.416" v="11249"/>
          <ac:spMkLst>
            <pc:docMk/>
            <pc:sldMk cId="4006968961" sldId="278"/>
            <ac:spMk id="4" creationId="{17CD304D-7D75-4367-A9C7-A25EE8BE46E2}"/>
          </ac:spMkLst>
        </pc:spChg>
        <pc:spChg chg="add mod">
          <ac:chgData name="현식" userId="bc6a7f0190a2c286" providerId="LiveId" clId="{1B5F9BC4-D82C-4322-A230-A524A1A95C18}" dt="2022-02-14T05:54:45.984" v="11310"/>
          <ac:spMkLst>
            <pc:docMk/>
            <pc:sldMk cId="4006968961" sldId="278"/>
            <ac:spMk id="5" creationId="{47257E99-6673-46F5-B2C0-37C8C54BA980}"/>
          </ac:spMkLst>
        </pc:spChg>
      </pc:sldChg>
      <pc:sldChg chg="addSp modSp add mod">
        <pc:chgData name="현식" userId="bc6a7f0190a2c286" providerId="LiveId" clId="{1B5F9BC4-D82C-4322-A230-A524A1A95C18}" dt="2022-02-14T16:34:43.602" v="13139"/>
        <pc:sldMkLst>
          <pc:docMk/>
          <pc:sldMk cId="891871121" sldId="279"/>
        </pc:sldMkLst>
        <pc:spChg chg="mod">
          <ac:chgData name="현식" userId="bc6a7f0190a2c286" providerId="LiveId" clId="{1B5F9BC4-D82C-4322-A230-A524A1A95C18}" dt="2022-02-13T18:07:22.466" v="10472"/>
          <ac:spMkLst>
            <pc:docMk/>
            <pc:sldMk cId="891871121" sldId="279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16:31:40.110" v="12972" actId="1076"/>
          <ac:spMkLst>
            <pc:docMk/>
            <pc:sldMk cId="891871121" sldId="279"/>
            <ac:spMk id="3" creationId="{388B3F3E-BC13-40B0-9A48-5D546677460E}"/>
          </ac:spMkLst>
        </pc:spChg>
        <pc:spChg chg="add mod">
          <ac:chgData name="현식" userId="bc6a7f0190a2c286" providerId="LiveId" clId="{1B5F9BC4-D82C-4322-A230-A524A1A95C18}" dt="2022-02-14T16:34:43.602" v="13139"/>
          <ac:spMkLst>
            <pc:docMk/>
            <pc:sldMk cId="891871121" sldId="279"/>
            <ac:spMk id="4" creationId="{62A82443-FA38-44B9-81F8-D25537BEB087}"/>
          </ac:spMkLst>
        </pc:spChg>
      </pc:sldChg>
      <pc:sldChg chg="addSp modSp add mod">
        <pc:chgData name="현식" userId="bc6a7f0190a2c286" providerId="LiveId" clId="{1B5F9BC4-D82C-4322-A230-A524A1A95C18}" dt="2022-02-14T06:08:14.057" v="11668" actId="20577"/>
        <pc:sldMkLst>
          <pc:docMk/>
          <pc:sldMk cId="1297485042" sldId="280"/>
        </pc:sldMkLst>
        <pc:spChg chg="mod">
          <ac:chgData name="현식" userId="bc6a7f0190a2c286" providerId="LiveId" clId="{1B5F9BC4-D82C-4322-A230-A524A1A95C18}" dt="2022-02-14T05:56:44.226" v="11373"/>
          <ac:spMkLst>
            <pc:docMk/>
            <pc:sldMk cId="1297485042" sldId="280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6:08:10.184" v="11666" actId="1076"/>
          <ac:spMkLst>
            <pc:docMk/>
            <pc:sldMk cId="1297485042" sldId="280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4T06:08:07.066" v="11665" actId="1076"/>
          <ac:spMkLst>
            <pc:docMk/>
            <pc:sldMk cId="1297485042" sldId="280"/>
            <ac:spMk id="5" creationId="{47257E99-6673-46F5-B2C0-37C8C54BA980}"/>
          </ac:spMkLst>
        </pc:spChg>
        <pc:spChg chg="add mod">
          <ac:chgData name="현식" userId="bc6a7f0190a2c286" providerId="LiveId" clId="{1B5F9BC4-D82C-4322-A230-A524A1A95C18}" dt="2022-02-14T06:08:14.057" v="11668" actId="20577"/>
          <ac:spMkLst>
            <pc:docMk/>
            <pc:sldMk cId="1297485042" sldId="280"/>
            <ac:spMk id="6" creationId="{4F22A33E-7EF8-49F8-99B6-610D38B59469}"/>
          </ac:spMkLst>
        </pc:spChg>
      </pc:sldChg>
      <pc:sldChg chg="addSp delSp modSp add mod">
        <pc:chgData name="현식" userId="bc6a7f0190a2c286" providerId="LiveId" clId="{1B5F9BC4-D82C-4322-A230-A524A1A95C18}" dt="2022-02-14T06:23:59.337" v="12272"/>
        <pc:sldMkLst>
          <pc:docMk/>
          <pc:sldMk cId="1309283167" sldId="281"/>
        </pc:sldMkLst>
        <pc:spChg chg="mod">
          <ac:chgData name="현식" userId="bc6a7f0190a2c286" providerId="LiveId" clId="{1B5F9BC4-D82C-4322-A230-A524A1A95C18}" dt="2022-02-14T06:12:51.027" v="11788"/>
          <ac:spMkLst>
            <pc:docMk/>
            <pc:sldMk cId="1309283167" sldId="281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6:13:24.418" v="11797" actId="14100"/>
          <ac:spMkLst>
            <pc:docMk/>
            <pc:sldMk cId="1309283167" sldId="281"/>
            <ac:spMk id="4" creationId="{17CD304D-7D75-4367-A9C7-A25EE8BE46E2}"/>
          </ac:spMkLst>
        </pc:spChg>
        <pc:spChg chg="del">
          <ac:chgData name="현식" userId="bc6a7f0190a2c286" providerId="LiveId" clId="{1B5F9BC4-D82C-4322-A230-A524A1A95C18}" dt="2022-02-14T06:12:56.117" v="11790" actId="478"/>
          <ac:spMkLst>
            <pc:docMk/>
            <pc:sldMk cId="1309283167" sldId="281"/>
            <ac:spMk id="5" creationId="{47257E99-6673-46F5-B2C0-37C8C54BA980}"/>
          </ac:spMkLst>
        </pc:spChg>
        <pc:spChg chg="del">
          <ac:chgData name="현식" userId="bc6a7f0190a2c286" providerId="LiveId" clId="{1B5F9BC4-D82C-4322-A230-A524A1A95C18}" dt="2022-02-14T06:12:55.049" v="11789" actId="478"/>
          <ac:spMkLst>
            <pc:docMk/>
            <pc:sldMk cId="1309283167" sldId="281"/>
            <ac:spMk id="6" creationId="{4F22A33E-7EF8-49F8-99B6-610D38B59469}"/>
          </ac:spMkLst>
        </pc:spChg>
        <pc:spChg chg="add mod">
          <ac:chgData name="현식" userId="bc6a7f0190a2c286" providerId="LiveId" clId="{1B5F9BC4-D82C-4322-A230-A524A1A95C18}" dt="2022-02-14T06:23:59.337" v="12272"/>
          <ac:spMkLst>
            <pc:docMk/>
            <pc:sldMk cId="1309283167" sldId="281"/>
            <ac:spMk id="7" creationId="{D1EBEE42-C4CF-4C65-BD8F-DD93C7ADAE8F}"/>
          </ac:spMkLst>
        </pc:spChg>
        <pc:spChg chg="add mod">
          <ac:chgData name="현식" userId="bc6a7f0190a2c286" providerId="LiveId" clId="{1B5F9BC4-D82C-4322-A230-A524A1A95C18}" dt="2022-02-14T06:23:15.098" v="12195" actId="27636"/>
          <ac:spMkLst>
            <pc:docMk/>
            <pc:sldMk cId="1309283167" sldId="281"/>
            <ac:spMk id="8" creationId="{5662A54F-DC25-404C-8FCB-ECB8CB3A9B0F}"/>
          </ac:spMkLst>
        </pc:spChg>
      </pc:sldChg>
      <pc:sldChg chg="modSp add mod">
        <pc:chgData name="현식" userId="bc6a7f0190a2c286" providerId="LiveId" clId="{1B5F9BC4-D82C-4322-A230-A524A1A95C18}" dt="2022-02-14T07:47:17.111" v="12970" actId="20577"/>
        <pc:sldMkLst>
          <pc:docMk/>
          <pc:sldMk cId="2944514315" sldId="282"/>
        </pc:sldMkLst>
        <pc:spChg chg="mod">
          <ac:chgData name="현식" userId="bc6a7f0190a2c286" providerId="LiveId" clId="{1B5F9BC4-D82C-4322-A230-A524A1A95C18}" dt="2022-02-14T06:51:12.015" v="12386" actId="20577"/>
          <ac:spMkLst>
            <pc:docMk/>
            <pc:sldMk cId="2944514315" sldId="282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7:47:15.171" v="12963"/>
          <ac:spMkLst>
            <pc:docMk/>
            <pc:sldMk cId="2944514315" sldId="282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4T07:45:33.477" v="12856" actId="20577"/>
          <ac:spMkLst>
            <pc:docMk/>
            <pc:sldMk cId="2944514315" sldId="282"/>
            <ac:spMk id="7" creationId="{D1EBEE42-C4CF-4C65-BD8F-DD93C7ADAE8F}"/>
          </ac:spMkLst>
        </pc:spChg>
        <pc:spChg chg="mod">
          <ac:chgData name="현식" userId="bc6a7f0190a2c286" providerId="LiveId" clId="{1B5F9BC4-D82C-4322-A230-A524A1A95C18}" dt="2022-02-14T07:47:17.111" v="12970" actId="20577"/>
          <ac:spMkLst>
            <pc:docMk/>
            <pc:sldMk cId="2944514315" sldId="282"/>
            <ac:spMk id="8" creationId="{5662A54F-DC25-404C-8FCB-ECB8CB3A9B0F}"/>
          </ac:spMkLst>
        </pc:spChg>
      </pc:sldChg>
      <pc:sldChg chg="addSp delSp modSp add mod">
        <pc:chgData name="현식" userId="bc6a7f0190a2c286" providerId="LiveId" clId="{1B5F9BC4-D82C-4322-A230-A524A1A95C18}" dt="2022-02-14T18:03:13.512" v="14379" actId="21"/>
        <pc:sldMkLst>
          <pc:docMk/>
          <pc:sldMk cId="1339185445" sldId="283"/>
        </pc:sldMkLst>
        <pc:spChg chg="mod">
          <ac:chgData name="현식" userId="bc6a7f0190a2c286" providerId="LiveId" clId="{1B5F9BC4-D82C-4322-A230-A524A1A95C18}" dt="2022-02-14T16:35:07.017" v="13189"/>
          <ac:spMkLst>
            <pc:docMk/>
            <pc:sldMk cId="1339185445" sldId="283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16:40:08.936" v="13388" actId="20577"/>
          <ac:spMkLst>
            <pc:docMk/>
            <pc:sldMk cId="1339185445" sldId="283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16:43:33.145" v="13605" actId="20577"/>
          <ac:spMkLst>
            <pc:docMk/>
            <pc:sldMk cId="1339185445" sldId="283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4T16:43:23.592" v="13600" actId="1076"/>
          <ac:spMkLst>
            <pc:docMk/>
            <pc:sldMk cId="1339185445" sldId="283"/>
            <ac:spMk id="7" creationId="{D1EBEE42-C4CF-4C65-BD8F-DD93C7ADAE8F}"/>
          </ac:spMkLst>
        </pc:spChg>
        <pc:spChg chg="del mod">
          <ac:chgData name="현식" userId="bc6a7f0190a2c286" providerId="LiveId" clId="{1B5F9BC4-D82C-4322-A230-A524A1A95C18}" dt="2022-02-14T18:03:13.512" v="14379" actId="21"/>
          <ac:spMkLst>
            <pc:docMk/>
            <pc:sldMk cId="1339185445" sldId="283"/>
            <ac:spMk id="8" creationId="{5662A54F-DC25-404C-8FCB-ECB8CB3A9B0F}"/>
          </ac:spMkLst>
        </pc:spChg>
        <pc:spChg chg="add del mod">
          <ac:chgData name="현식" userId="bc6a7f0190a2c286" providerId="LiveId" clId="{1B5F9BC4-D82C-4322-A230-A524A1A95C18}" dt="2022-02-14T18:03:13.512" v="14379" actId="21"/>
          <ac:spMkLst>
            <pc:docMk/>
            <pc:sldMk cId="1339185445" sldId="283"/>
            <ac:spMk id="9" creationId="{E7CC4927-027F-49D5-A23F-4146BF103033}"/>
          </ac:spMkLst>
        </pc:spChg>
      </pc:sldChg>
      <pc:sldChg chg="addSp delSp modSp add mod">
        <pc:chgData name="현식" userId="bc6a7f0190a2c286" providerId="LiveId" clId="{1B5F9BC4-D82C-4322-A230-A524A1A95C18}" dt="2022-02-14T18:18:50.455" v="14771" actId="20577"/>
        <pc:sldMkLst>
          <pc:docMk/>
          <pc:sldMk cId="1373887680" sldId="284"/>
        </pc:sldMkLst>
        <pc:spChg chg="del mod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3" creationId="{3C5EE739-FEE8-4339-BEC3-8EEA7ADCB755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4" creationId="{17CD304D-7D75-4367-A9C7-A25EE8BE46E2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7" creationId="{D1EBEE42-C4CF-4C65-BD8F-DD93C7ADAE8F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8" creationId="{5662A54F-DC25-404C-8FCB-ECB8CB3A9B0F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9" creationId="{E7CC4927-027F-49D5-A23F-4146BF103033}"/>
          </ac:spMkLst>
        </pc:spChg>
        <pc:spChg chg="add mod">
          <ac:chgData name="현식" userId="bc6a7f0190a2c286" providerId="LiveId" clId="{1B5F9BC4-D82C-4322-A230-A524A1A95C18}" dt="2022-02-14T18:18:47.666" v="14767" actId="1076"/>
          <ac:spMkLst>
            <pc:docMk/>
            <pc:sldMk cId="1373887680" sldId="284"/>
            <ac:spMk id="10" creationId="{1DB5D2C9-50AF-45E6-9998-BEE19AB311F4}"/>
          </ac:spMkLst>
        </pc:spChg>
        <pc:spChg chg="add mod">
          <ac:chgData name="현식" userId="bc6a7f0190a2c286" providerId="LiveId" clId="{1B5F9BC4-D82C-4322-A230-A524A1A95C18}" dt="2022-02-14T18:03:50.380" v="14429"/>
          <ac:spMkLst>
            <pc:docMk/>
            <pc:sldMk cId="1373887680" sldId="284"/>
            <ac:spMk id="11" creationId="{8B17DF79-E85A-49A3-8F2D-A1E51BCCE7E7}"/>
          </ac:spMkLst>
        </pc:spChg>
        <pc:spChg chg="add mod">
          <ac:chgData name="현식" userId="bc6a7f0190a2c286" providerId="LiveId" clId="{1B5F9BC4-D82C-4322-A230-A524A1A95C18}" dt="2022-02-14T18:10:24.166" v="14628" actId="20577"/>
          <ac:spMkLst>
            <pc:docMk/>
            <pc:sldMk cId="1373887680" sldId="284"/>
            <ac:spMk id="12" creationId="{FDF811AF-6154-4E33-91A5-6E3AAF60DD94}"/>
          </ac:spMkLst>
        </pc:spChg>
        <pc:spChg chg="add mod">
          <ac:chgData name="현식" userId="bc6a7f0190a2c286" providerId="LiveId" clId="{1B5F9BC4-D82C-4322-A230-A524A1A95C18}" dt="2022-02-14T18:18:50.455" v="14771" actId="20577"/>
          <ac:spMkLst>
            <pc:docMk/>
            <pc:sldMk cId="1373887680" sldId="284"/>
            <ac:spMk id="13" creationId="{053FE41C-850C-4C0A-B5F1-1BCB52181B08}"/>
          </ac:spMkLst>
        </pc:spChg>
        <pc:spChg chg="add mod">
          <ac:chgData name="현식" userId="bc6a7f0190a2c286" providerId="LiveId" clId="{1B5F9BC4-D82C-4322-A230-A524A1A95C18}" dt="2022-02-14T18:18:38.613" v="14765"/>
          <ac:spMkLst>
            <pc:docMk/>
            <pc:sldMk cId="1373887680" sldId="284"/>
            <ac:spMk id="14" creationId="{CCBCB23B-1C22-453E-8C52-84A8BA502B99}"/>
          </ac:spMkLst>
        </pc:spChg>
      </pc:sldChg>
      <pc:sldChg chg="delSp modSp add mod">
        <pc:chgData name="현식" userId="bc6a7f0190a2c286" providerId="LiveId" clId="{1B5F9BC4-D82C-4322-A230-A524A1A95C18}" dt="2022-02-15T06:10:16.932" v="18951" actId="20577"/>
        <pc:sldMkLst>
          <pc:docMk/>
          <pc:sldMk cId="1632272295" sldId="285"/>
        </pc:sldMkLst>
        <pc:spChg chg="mod">
          <ac:chgData name="현식" userId="bc6a7f0190a2c286" providerId="LiveId" clId="{1B5F9BC4-D82C-4322-A230-A524A1A95C18}" dt="2022-02-14T18:32:01.799" v="15195" actId="27636"/>
          <ac:spMkLst>
            <pc:docMk/>
            <pc:sldMk cId="1632272295" sldId="285"/>
            <ac:spMk id="10" creationId="{1DB5D2C9-50AF-45E6-9998-BEE19AB311F4}"/>
          </ac:spMkLst>
        </pc:spChg>
        <pc:spChg chg="mod">
          <ac:chgData name="현식" userId="bc6a7f0190a2c286" providerId="LiveId" clId="{1B5F9BC4-D82C-4322-A230-A524A1A95C18}" dt="2022-02-15T06:10:16.932" v="18951" actId="20577"/>
          <ac:spMkLst>
            <pc:docMk/>
            <pc:sldMk cId="1632272295" sldId="285"/>
            <ac:spMk id="11" creationId="{8B17DF79-E85A-49A3-8F2D-A1E51BCCE7E7}"/>
          </ac:spMkLst>
        </pc:spChg>
        <pc:spChg chg="del">
          <ac:chgData name="현식" userId="bc6a7f0190a2c286" providerId="LiveId" clId="{1B5F9BC4-D82C-4322-A230-A524A1A95C18}" dt="2022-02-14T18:22:55.984" v="14943" actId="478"/>
          <ac:spMkLst>
            <pc:docMk/>
            <pc:sldMk cId="1632272295" sldId="285"/>
            <ac:spMk id="12" creationId="{FDF811AF-6154-4E33-91A5-6E3AAF60DD94}"/>
          </ac:spMkLst>
        </pc:spChg>
        <pc:spChg chg="mod">
          <ac:chgData name="현식" userId="bc6a7f0190a2c286" providerId="LiveId" clId="{1B5F9BC4-D82C-4322-A230-A524A1A95C18}" dt="2022-02-14T19:27:34.026" v="15627" actId="1076"/>
          <ac:spMkLst>
            <pc:docMk/>
            <pc:sldMk cId="1632272295" sldId="285"/>
            <ac:spMk id="13" creationId="{053FE41C-850C-4C0A-B5F1-1BCB52181B08}"/>
          </ac:spMkLst>
        </pc:spChg>
        <pc:spChg chg="del">
          <ac:chgData name="현식" userId="bc6a7f0190a2c286" providerId="LiveId" clId="{1B5F9BC4-D82C-4322-A230-A524A1A95C18}" dt="2022-02-14T18:22:57.346" v="14944" actId="478"/>
          <ac:spMkLst>
            <pc:docMk/>
            <pc:sldMk cId="1632272295" sldId="285"/>
            <ac:spMk id="14" creationId="{CCBCB23B-1C22-453E-8C52-84A8BA502B99}"/>
          </ac:spMkLst>
        </pc:spChg>
      </pc:sldChg>
      <pc:sldChg chg="addSp delSp modSp add mod">
        <pc:chgData name="현식" userId="bc6a7f0190a2c286" providerId="LiveId" clId="{1B5F9BC4-D82C-4322-A230-A524A1A95C18}" dt="2022-02-14T19:25:47.968" v="15626" actId="14100"/>
        <pc:sldMkLst>
          <pc:docMk/>
          <pc:sldMk cId="2190347981" sldId="286"/>
        </pc:sldMkLst>
        <pc:spChg chg="add mod">
          <ac:chgData name="현식" userId="bc6a7f0190a2c286" providerId="LiveId" clId="{1B5F9BC4-D82C-4322-A230-A524A1A95C18}" dt="2022-02-14T19:25:47.968" v="15626" actId="14100"/>
          <ac:spMkLst>
            <pc:docMk/>
            <pc:sldMk cId="2190347981" sldId="286"/>
            <ac:spMk id="6" creationId="{0B28D9FC-77E1-408E-822F-8D2340149C75}"/>
          </ac:spMkLst>
        </pc:spChg>
        <pc:spChg chg="add mod">
          <ac:chgData name="현식" userId="bc6a7f0190a2c286" providerId="LiveId" clId="{1B5F9BC4-D82C-4322-A230-A524A1A95C18}" dt="2022-02-14T19:10:01.478" v="15617"/>
          <ac:spMkLst>
            <pc:docMk/>
            <pc:sldMk cId="2190347981" sldId="286"/>
            <ac:spMk id="7" creationId="{C113D30E-6A06-42B3-8715-C2A3DF9CF76E}"/>
          </ac:spMkLst>
        </pc:spChg>
        <pc:spChg chg="mod">
          <ac:chgData name="현식" userId="bc6a7f0190a2c286" providerId="LiveId" clId="{1B5F9BC4-D82C-4322-A230-A524A1A95C18}" dt="2022-02-14T18:49:09.103" v="15381" actId="1076"/>
          <ac:spMkLst>
            <pc:docMk/>
            <pc:sldMk cId="2190347981" sldId="286"/>
            <ac:spMk id="10" creationId="{1DB5D2C9-50AF-45E6-9998-BEE19AB311F4}"/>
          </ac:spMkLst>
        </pc:spChg>
        <pc:spChg chg="del">
          <ac:chgData name="현식" userId="bc6a7f0190a2c286" providerId="LiveId" clId="{1B5F9BC4-D82C-4322-A230-A524A1A95C18}" dt="2022-02-14T18:33:42.102" v="15197" actId="478"/>
          <ac:spMkLst>
            <pc:docMk/>
            <pc:sldMk cId="2190347981" sldId="286"/>
            <ac:spMk id="11" creationId="{8B17DF79-E85A-49A3-8F2D-A1E51BCCE7E7}"/>
          </ac:spMkLst>
        </pc:spChg>
        <pc:spChg chg="mod">
          <ac:chgData name="현식" userId="bc6a7f0190a2c286" providerId="LiveId" clId="{1B5F9BC4-D82C-4322-A230-A524A1A95C18}" dt="2022-02-14T19:08:30.139" v="15467"/>
          <ac:spMkLst>
            <pc:docMk/>
            <pc:sldMk cId="2190347981" sldId="286"/>
            <ac:spMk id="13" creationId="{053FE41C-850C-4C0A-B5F1-1BCB52181B08}"/>
          </ac:spMkLst>
        </pc:spChg>
      </pc:sldChg>
      <pc:sldChg chg="addSp delSp modSp add mod">
        <pc:chgData name="현식" userId="bc6a7f0190a2c286" providerId="LiveId" clId="{1B5F9BC4-D82C-4322-A230-A524A1A95C18}" dt="2022-02-15T06:10:25.367" v="18955" actId="20577"/>
        <pc:sldMkLst>
          <pc:docMk/>
          <pc:sldMk cId="2530186662" sldId="287"/>
        </pc:sldMkLst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6" creationId="{0B28D9FC-77E1-408E-822F-8D2340149C75}"/>
          </ac:spMkLst>
        </pc:spChg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7" creationId="{C113D30E-6A06-42B3-8715-C2A3DF9CF76E}"/>
          </ac:spMkLst>
        </pc:spChg>
        <pc:spChg chg="add del mod">
          <ac:chgData name="현식" userId="bc6a7f0190a2c286" providerId="LiveId" clId="{1B5F9BC4-D82C-4322-A230-A524A1A95C18}" dt="2022-02-14T19:38:02.151" v="15940" actId="478"/>
          <ac:spMkLst>
            <pc:docMk/>
            <pc:sldMk cId="2530186662" sldId="287"/>
            <ac:spMk id="8" creationId="{ED8CACDE-81F7-40DA-8CD0-E727D1248A30}"/>
          </ac:spMkLst>
        </pc:spChg>
        <pc:spChg chg="add mod">
          <ac:chgData name="현식" userId="bc6a7f0190a2c286" providerId="LiveId" clId="{1B5F9BC4-D82C-4322-A230-A524A1A95C18}" dt="2022-02-15T06:10:25.367" v="18955" actId="20577"/>
          <ac:spMkLst>
            <pc:docMk/>
            <pc:sldMk cId="2530186662" sldId="287"/>
            <ac:spMk id="9" creationId="{F505257B-7D3B-47DF-9C46-5DC60309E02D}"/>
          </ac:spMkLst>
        </pc:spChg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10" creationId="{1DB5D2C9-50AF-45E6-9998-BEE19AB311F4}"/>
          </ac:spMkLst>
        </pc:spChg>
        <pc:spChg chg="add mod">
          <ac:chgData name="현식" userId="bc6a7f0190a2c286" providerId="LiveId" clId="{1B5F9BC4-D82C-4322-A230-A524A1A95C18}" dt="2022-02-14T19:38:00.220" v="15939"/>
          <ac:spMkLst>
            <pc:docMk/>
            <pc:sldMk cId="2530186662" sldId="287"/>
            <ac:spMk id="11" creationId="{85618D85-42B4-4AF2-BAC2-3788AA1FA5D9}"/>
          </ac:spMkLst>
        </pc:spChg>
        <pc:spChg chg="add mod">
          <ac:chgData name="현식" userId="bc6a7f0190a2c286" providerId="LiveId" clId="{1B5F9BC4-D82C-4322-A230-A524A1A95C18}" dt="2022-02-14T19:41:28.752" v="16082" actId="1076"/>
          <ac:spMkLst>
            <pc:docMk/>
            <pc:sldMk cId="2530186662" sldId="287"/>
            <ac:spMk id="12" creationId="{931AE0D4-C5CE-4A2E-9928-2626A30EB9B7}"/>
          </ac:spMkLst>
        </pc:spChg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13" creationId="{053FE41C-850C-4C0A-B5F1-1BCB52181B08}"/>
          </ac:spMkLst>
        </pc:spChg>
        <pc:spChg chg="add mod">
          <ac:chgData name="현식" userId="bc6a7f0190a2c286" providerId="LiveId" clId="{1B5F9BC4-D82C-4322-A230-A524A1A95C18}" dt="2022-02-14T19:43:39.413" v="16223" actId="27636"/>
          <ac:spMkLst>
            <pc:docMk/>
            <pc:sldMk cId="2530186662" sldId="287"/>
            <ac:spMk id="14" creationId="{A1201193-D2B0-4334-80B7-6D68AFAB7E5C}"/>
          </ac:spMkLst>
        </pc:spChg>
        <pc:spChg chg="add mod">
          <ac:chgData name="현식" userId="bc6a7f0190a2c286" providerId="LiveId" clId="{1B5F9BC4-D82C-4322-A230-A524A1A95C18}" dt="2022-02-14T19:44:25.290" v="16310"/>
          <ac:spMkLst>
            <pc:docMk/>
            <pc:sldMk cId="2530186662" sldId="287"/>
            <ac:spMk id="15" creationId="{F78F7FED-774F-4C1B-8F39-8A4E2335202D}"/>
          </ac:spMkLst>
        </pc:spChg>
      </pc:sldChg>
      <pc:sldChg chg="addSp delSp modSp add mod">
        <pc:chgData name="현식" userId="bc6a7f0190a2c286" providerId="LiveId" clId="{1B5F9BC4-D82C-4322-A230-A524A1A95C18}" dt="2022-02-14T19:52:57.699" v="16601" actId="1076"/>
        <pc:sldMkLst>
          <pc:docMk/>
          <pc:sldMk cId="384259737" sldId="288"/>
        </pc:sldMkLst>
        <pc:spChg chg="add mod">
          <ac:chgData name="현식" userId="bc6a7f0190a2c286" providerId="LiveId" clId="{1B5F9BC4-D82C-4322-A230-A524A1A95C18}" dt="2022-02-14T19:51:09.335" v="16521" actId="20577"/>
          <ac:spMkLst>
            <pc:docMk/>
            <pc:sldMk cId="384259737" sldId="288"/>
            <ac:spMk id="8" creationId="{F7021FF5-7428-4A4E-880C-4A43C17CEEE6}"/>
          </ac:spMkLst>
        </pc:spChg>
        <pc:spChg chg="del">
          <ac:chgData name="현식" userId="bc6a7f0190a2c286" providerId="LiveId" clId="{1B5F9BC4-D82C-4322-A230-A524A1A95C18}" dt="2022-02-14T19:44:43.834" v="16313" actId="478"/>
          <ac:spMkLst>
            <pc:docMk/>
            <pc:sldMk cId="384259737" sldId="288"/>
            <ac:spMk id="9" creationId="{F505257B-7D3B-47DF-9C46-5DC60309E02D}"/>
          </ac:spMkLst>
        </pc:spChg>
        <pc:spChg chg="add mod">
          <ac:chgData name="현식" userId="bc6a7f0190a2c286" providerId="LiveId" clId="{1B5F9BC4-D82C-4322-A230-A524A1A95C18}" dt="2022-02-14T19:51:32.638" v="16532" actId="27636"/>
          <ac:spMkLst>
            <pc:docMk/>
            <pc:sldMk cId="384259737" sldId="288"/>
            <ac:spMk id="10" creationId="{55FD6622-8438-466F-BF4D-9A538B312C2E}"/>
          </ac:spMkLst>
        </pc:spChg>
        <pc:spChg chg="mod">
          <ac:chgData name="현식" userId="bc6a7f0190a2c286" providerId="LiveId" clId="{1B5F9BC4-D82C-4322-A230-A524A1A95C18}" dt="2022-02-14T19:47:42.167" v="16441" actId="1076"/>
          <ac:spMkLst>
            <pc:docMk/>
            <pc:sldMk cId="384259737" sldId="288"/>
            <ac:spMk id="11" creationId="{85618D85-42B4-4AF2-BAC2-3788AA1FA5D9}"/>
          </ac:spMkLst>
        </pc:spChg>
        <pc:spChg chg="del">
          <ac:chgData name="현식" userId="bc6a7f0190a2c286" providerId="LiveId" clId="{1B5F9BC4-D82C-4322-A230-A524A1A95C18}" dt="2022-02-14T19:44:39.423" v="16312" actId="478"/>
          <ac:spMkLst>
            <pc:docMk/>
            <pc:sldMk cId="384259737" sldId="288"/>
            <ac:spMk id="12" creationId="{931AE0D4-C5CE-4A2E-9928-2626A30EB9B7}"/>
          </ac:spMkLst>
        </pc:spChg>
        <pc:spChg chg="add mod">
          <ac:chgData name="현식" userId="bc6a7f0190a2c286" providerId="LiveId" clId="{1B5F9BC4-D82C-4322-A230-A524A1A95C18}" dt="2022-02-14T19:52:57.699" v="16601" actId="1076"/>
          <ac:spMkLst>
            <pc:docMk/>
            <pc:sldMk cId="384259737" sldId="288"/>
            <ac:spMk id="13" creationId="{BA35E81D-9280-4D4D-909A-1A60E76116BD}"/>
          </ac:spMkLst>
        </pc:spChg>
        <pc:spChg chg="del">
          <ac:chgData name="현식" userId="bc6a7f0190a2c286" providerId="LiveId" clId="{1B5F9BC4-D82C-4322-A230-A524A1A95C18}" dt="2022-02-14T19:44:39.423" v="16312" actId="478"/>
          <ac:spMkLst>
            <pc:docMk/>
            <pc:sldMk cId="384259737" sldId="288"/>
            <ac:spMk id="14" creationId="{A1201193-D2B0-4334-80B7-6D68AFAB7E5C}"/>
          </ac:spMkLst>
        </pc:spChg>
        <pc:spChg chg="del">
          <ac:chgData name="현식" userId="bc6a7f0190a2c286" providerId="LiveId" clId="{1B5F9BC4-D82C-4322-A230-A524A1A95C18}" dt="2022-02-14T19:44:39.423" v="16312" actId="478"/>
          <ac:spMkLst>
            <pc:docMk/>
            <pc:sldMk cId="384259737" sldId="288"/>
            <ac:spMk id="15" creationId="{F78F7FED-774F-4C1B-8F39-8A4E2335202D}"/>
          </ac:spMkLst>
        </pc:spChg>
        <pc:spChg chg="add mod">
          <ac:chgData name="현식" userId="bc6a7f0190a2c286" providerId="LiveId" clId="{1B5F9BC4-D82C-4322-A230-A524A1A95C18}" dt="2022-02-14T19:52:48.479" v="16600"/>
          <ac:spMkLst>
            <pc:docMk/>
            <pc:sldMk cId="384259737" sldId="288"/>
            <ac:spMk id="16" creationId="{ABBE9903-0717-4A3C-8C0F-5AAD98313599}"/>
          </ac:spMkLst>
        </pc:spChg>
      </pc:sldChg>
      <pc:sldChg chg="addSp delSp modSp add mod">
        <pc:chgData name="현식" userId="bc6a7f0190a2c286" providerId="LiveId" clId="{1B5F9BC4-D82C-4322-A230-A524A1A95C18}" dt="2022-02-15T05:14:19.610" v="17995" actId="27636"/>
        <pc:sldMkLst>
          <pc:docMk/>
          <pc:sldMk cId="3098745976" sldId="289"/>
        </pc:sldMkLst>
        <pc:spChg chg="mod">
          <ac:chgData name="현식" userId="bc6a7f0190a2c286" providerId="LiveId" clId="{1B5F9BC4-D82C-4322-A230-A524A1A95C18}" dt="2022-02-14T19:56:07.195" v="16667"/>
          <ac:spMkLst>
            <pc:docMk/>
            <pc:sldMk cId="3098745976" sldId="289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5T03:40:32.994" v="17185" actId="1076"/>
          <ac:spMkLst>
            <pc:docMk/>
            <pc:sldMk cId="3098745976" sldId="289"/>
            <ac:spMk id="4" creationId="{EF21C3A7-42FB-4A7B-8DC3-CA594144859A}"/>
          </ac:spMkLst>
        </pc:spChg>
        <pc:spChg chg="add mod">
          <ac:chgData name="현식" userId="bc6a7f0190a2c286" providerId="LiveId" clId="{1B5F9BC4-D82C-4322-A230-A524A1A95C18}" dt="2022-02-15T03:45:13.317" v="17441"/>
          <ac:spMkLst>
            <pc:docMk/>
            <pc:sldMk cId="3098745976" sldId="289"/>
            <ac:spMk id="5" creationId="{BCA65A54-2FCE-48E8-A601-71CECF37AC64}"/>
          </ac:spMkLst>
        </pc:spChg>
        <pc:spChg chg="add mod">
          <ac:chgData name="현식" userId="bc6a7f0190a2c286" providerId="LiveId" clId="{1B5F9BC4-D82C-4322-A230-A524A1A95C18}" dt="2022-02-15T03:48:53.840" v="17554"/>
          <ac:spMkLst>
            <pc:docMk/>
            <pc:sldMk cId="3098745976" sldId="289"/>
            <ac:spMk id="6" creationId="{8CC24E46-ED92-49A2-9716-B94548064253}"/>
          </ac:spMkLst>
        </pc:spChg>
        <pc:spChg chg="add mod">
          <ac:chgData name="현식" userId="bc6a7f0190a2c286" providerId="LiveId" clId="{1B5F9BC4-D82C-4322-A230-A524A1A95C18}" dt="2022-02-15T04:03:15.817" v="17696"/>
          <ac:spMkLst>
            <pc:docMk/>
            <pc:sldMk cId="3098745976" sldId="289"/>
            <ac:spMk id="7" creationId="{63BDE9F9-271F-41CF-A7DF-366D3C78AF7F}"/>
          </ac:spMkLst>
        </pc:spChg>
        <pc:spChg chg="add mod">
          <ac:chgData name="현식" userId="bc6a7f0190a2c286" providerId="LiveId" clId="{1B5F9BC4-D82C-4322-A230-A524A1A95C18}" dt="2022-02-15T05:14:19.610" v="17995" actId="27636"/>
          <ac:spMkLst>
            <pc:docMk/>
            <pc:sldMk cId="3098745976" sldId="289"/>
            <ac:spMk id="8" creationId="{EDE5CEC7-175F-4E31-BA9F-098C7778655E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8" creationId="{F7021FF5-7428-4A4E-880C-4A43C17CEEE6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10" creationId="{55FD6622-8438-466F-BF4D-9A538B312C2E}"/>
          </ac:spMkLst>
        </pc:spChg>
        <pc:spChg chg="mod">
          <ac:chgData name="현식" userId="bc6a7f0190a2c286" providerId="LiveId" clId="{1B5F9BC4-D82C-4322-A230-A524A1A95C18}" dt="2022-02-15T03:38:19.871" v="16964" actId="20577"/>
          <ac:spMkLst>
            <pc:docMk/>
            <pc:sldMk cId="3098745976" sldId="289"/>
            <ac:spMk id="11" creationId="{85618D85-42B4-4AF2-BAC2-3788AA1FA5D9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13" creationId="{BA35E81D-9280-4D4D-909A-1A60E76116BD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16" creationId="{ABBE9903-0717-4A3C-8C0F-5AAD98313599}"/>
          </ac:spMkLst>
        </pc:spChg>
      </pc:sldChg>
      <pc:sldChg chg="addSp delSp modSp add mod">
        <pc:chgData name="현식" userId="bc6a7f0190a2c286" providerId="LiveId" clId="{1B5F9BC4-D82C-4322-A230-A524A1A95C18}" dt="2022-02-15T08:39:59.837" v="20762" actId="20577"/>
        <pc:sldMkLst>
          <pc:docMk/>
          <pc:sldMk cId="674523348" sldId="290"/>
        </pc:sldMkLst>
        <pc:spChg chg="mod">
          <ac:chgData name="현식" userId="bc6a7f0190a2c286" providerId="LiveId" clId="{1B5F9BC4-D82C-4322-A230-A524A1A95C18}" dt="2022-02-15T06:39:10.695" v="19167" actId="20577"/>
          <ac:spMkLst>
            <pc:docMk/>
            <pc:sldMk cId="674523348" sldId="290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06:39:35.179" v="19206" actId="20577"/>
          <ac:spMkLst>
            <pc:docMk/>
            <pc:sldMk cId="674523348" sldId="290"/>
            <ac:spMk id="4" creationId="{5CD87955-9A5A-43AC-91FF-DC2D447A6030}"/>
          </ac:spMkLst>
        </pc:spChg>
        <pc:spChg chg="add mod">
          <ac:chgData name="현식" userId="bc6a7f0190a2c286" providerId="LiveId" clId="{1B5F9BC4-D82C-4322-A230-A524A1A95C18}" dt="2022-02-15T08:39:59.837" v="20762" actId="20577"/>
          <ac:spMkLst>
            <pc:docMk/>
            <pc:sldMk cId="674523348" sldId="290"/>
            <ac:spMk id="5" creationId="{75307C47-3277-4697-9D74-F8B92C04164B}"/>
          </ac:spMkLst>
        </pc:spChg>
        <pc:spChg chg="add del mod">
          <ac:chgData name="현식" userId="bc6a7f0190a2c286" providerId="LiveId" clId="{1B5F9BC4-D82C-4322-A230-A524A1A95C18}" dt="2022-02-15T06:39:46.946" v="19210"/>
          <ac:spMkLst>
            <pc:docMk/>
            <pc:sldMk cId="674523348" sldId="290"/>
            <ac:spMk id="6" creationId="{DA35919C-EAFB-44C0-ACC8-99C793D30028}"/>
          </ac:spMkLst>
        </pc:spChg>
      </pc:sldChg>
      <pc:sldChg chg="modSp add mod">
        <pc:chgData name="현식" userId="bc6a7f0190a2c286" providerId="LiveId" clId="{1B5F9BC4-D82C-4322-A230-A524A1A95C18}" dt="2022-02-15T04:44:35.790" v="17754"/>
        <pc:sldMkLst>
          <pc:docMk/>
          <pc:sldMk cId="3685289264" sldId="291"/>
        </pc:sldMkLst>
        <pc:spChg chg="mod">
          <ac:chgData name="현식" userId="bc6a7f0190a2c286" providerId="LiveId" clId="{1B5F9BC4-D82C-4322-A230-A524A1A95C18}" dt="2022-02-15T04:44:35.790" v="17754"/>
          <ac:spMkLst>
            <pc:docMk/>
            <pc:sldMk cId="3685289264" sldId="291"/>
            <ac:spMk id="4" creationId="{5CD87955-9A5A-43AC-91FF-DC2D447A6030}"/>
          </ac:spMkLst>
        </pc:spChg>
      </pc:sldChg>
      <pc:sldChg chg="modSp add mod">
        <pc:chgData name="현식" userId="bc6a7f0190a2c286" providerId="LiveId" clId="{1B5F9BC4-D82C-4322-A230-A524A1A95C18}" dt="2022-02-15T05:51:27.240" v="18414"/>
        <pc:sldMkLst>
          <pc:docMk/>
          <pc:sldMk cId="951650421" sldId="292"/>
        </pc:sldMkLst>
        <pc:spChg chg="mod">
          <ac:chgData name="현식" userId="bc6a7f0190a2c286" providerId="LiveId" clId="{1B5F9BC4-D82C-4322-A230-A524A1A95C18}" dt="2022-02-15T05:51:27.240" v="18414"/>
          <ac:spMkLst>
            <pc:docMk/>
            <pc:sldMk cId="951650421" sldId="292"/>
            <ac:spMk id="3" creationId="{1E1386E9-4D00-4775-A35E-85C6A6E11275}"/>
          </ac:spMkLst>
        </pc:spChg>
      </pc:sldChg>
      <pc:sldChg chg="addSp delSp modSp add mod">
        <pc:chgData name="현식" userId="bc6a7f0190a2c286" providerId="LiveId" clId="{1B5F9BC4-D82C-4322-A230-A524A1A95C18}" dt="2022-02-15T05:54:28.553" v="18586" actId="207"/>
        <pc:sldMkLst>
          <pc:docMk/>
          <pc:sldMk cId="2997757048" sldId="293"/>
        </pc:sldMkLst>
        <pc:spChg chg="del">
          <ac:chgData name="현식" userId="bc6a7f0190a2c286" providerId="LiveId" clId="{1B5F9BC4-D82C-4322-A230-A524A1A95C18}" dt="2022-02-15T05:46:46.019" v="18116" actId="478"/>
          <ac:spMkLst>
            <pc:docMk/>
            <pc:sldMk cId="2997757048" sldId="293"/>
            <ac:spMk id="4" creationId="{EF21C3A7-42FB-4A7B-8DC3-CA594144859A}"/>
          </ac:spMkLst>
        </pc:spChg>
        <pc:spChg chg="del">
          <ac:chgData name="현식" userId="bc6a7f0190a2c286" providerId="LiveId" clId="{1B5F9BC4-D82C-4322-A230-A524A1A95C18}" dt="2022-02-15T05:46:47.099" v="18117" actId="478"/>
          <ac:spMkLst>
            <pc:docMk/>
            <pc:sldMk cId="2997757048" sldId="293"/>
            <ac:spMk id="5" creationId="{BCA65A54-2FCE-48E8-A601-71CECF37AC64}"/>
          </ac:spMkLst>
        </pc:spChg>
        <pc:spChg chg="mod">
          <ac:chgData name="현식" userId="bc6a7f0190a2c286" providerId="LiveId" clId="{1B5F9BC4-D82C-4322-A230-A524A1A95C18}" dt="2022-02-15T05:47:27.927" v="18126" actId="27636"/>
          <ac:spMkLst>
            <pc:docMk/>
            <pc:sldMk cId="2997757048" sldId="293"/>
            <ac:spMk id="6" creationId="{8CC24E46-ED92-49A2-9716-B94548064253}"/>
          </ac:spMkLst>
        </pc:spChg>
        <pc:spChg chg="mod">
          <ac:chgData name="현식" userId="bc6a7f0190a2c286" providerId="LiveId" clId="{1B5F9BC4-D82C-4322-A230-A524A1A95C18}" dt="2022-02-15T05:48:50.773" v="18234"/>
          <ac:spMkLst>
            <pc:docMk/>
            <pc:sldMk cId="2997757048" sldId="293"/>
            <ac:spMk id="7" creationId="{63BDE9F9-271F-41CF-A7DF-366D3C78AF7F}"/>
          </ac:spMkLst>
        </pc:spChg>
        <pc:spChg chg="mod">
          <ac:chgData name="현식" userId="bc6a7f0190a2c286" providerId="LiveId" clId="{1B5F9BC4-D82C-4322-A230-A524A1A95C18}" dt="2022-02-15T05:54:28.553" v="18586" actId="207"/>
          <ac:spMkLst>
            <pc:docMk/>
            <pc:sldMk cId="2997757048" sldId="293"/>
            <ac:spMk id="8" creationId="{EDE5CEC7-175F-4E31-BA9F-098C7778655E}"/>
          </ac:spMkLst>
        </pc:spChg>
        <pc:spChg chg="add mod">
          <ac:chgData name="현식" userId="bc6a7f0190a2c286" providerId="LiveId" clId="{1B5F9BC4-D82C-4322-A230-A524A1A95C18}" dt="2022-02-15T05:52:05.744" v="18417" actId="1076"/>
          <ac:spMkLst>
            <pc:docMk/>
            <pc:sldMk cId="2997757048" sldId="293"/>
            <ac:spMk id="9" creationId="{2E476E86-17AA-4D4B-A38E-C9AC1A066470}"/>
          </ac:spMkLst>
        </pc:spChg>
        <pc:spChg chg="add mod">
          <ac:chgData name="현식" userId="bc6a7f0190a2c286" providerId="LiveId" clId="{1B5F9BC4-D82C-4322-A230-A524A1A95C18}" dt="2022-02-15T05:53:19.960" v="18577" actId="20577"/>
          <ac:spMkLst>
            <pc:docMk/>
            <pc:sldMk cId="2997757048" sldId="293"/>
            <ac:spMk id="10" creationId="{9EC3A3D1-453C-4349-8972-47BEFB32B91B}"/>
          </ac:spMkLst>
        </pc:spChg>
        <pc:spChg chg="mod">
          <ac:chgData name="현식" userId="bc6a7f0190a2c286" providerId="LiveId" clId="{1B5F9BC4-D82C-4322-A230-A524A1A95C18}" dt="2022-02-15T05:46:29.034" v="18115" actId="20577"/>
          <ac:spMkLst>
            <pc:docMk/>
            <pc:sldMk cId="2997757048" sldId="293"/>
            <ac:spMk id="11" creationId="{85618D85-42B4-4AF2-BAC2-3788AA1FA5D9}"/>
          </ac:spMkLst>
        </pc:spChg>
      </pc:sldChg>
      <pc:sldChg chg="addSp delSp modSp add mod">
        <pc:chgData name="현식" userId="bc6a7f0190a2c286" providerId="LiveId" clId="{1B5F9BC4-D82C-4322-A230-A524A1A95C18}" dt="2022-02-15T06:25:27.227" v="19114" actId="1076"/>
        <pc:sldMkLst>
          <pc:docMk/>
          <pc:sldMk cId="3235044720" sldId="294"/>
        </pc:sldMkLst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6" creationId="{8CC24E46-ED92-49A2-9716-B94548064253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7" creationId="{63BDE9F9-271F-41CF-A7DF-366D3C78AF7F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8" creationId="{EDE5CEC7-175F-4E31-BA9F-098C7778655E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9" creationId="{2E476E86-17AA-4D4B-A38E-C9AC1A066470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10" creationId="{9EC3A3D1-453C-4349-8972-47BEFB32B91B}"/>
          </ac:spMkLst>
        </pc:spChg>
        <pc:spChg chg="mod">
          <ac:chgData name="현식" userId="bc6a7f0190a2c286" providerId="LiveId" clId="{1B5F9BC4-D82C-4322-A230-A524A1A95C18}" dt="2022-02-15T06:06:34.998" v="18947" actId="1076"/>
          <ac:spMkLst>
            <pc:docMk/>
            <pc:sldMk cId="3235044720" sldId="294"/>
            <ac:spMk id="11" creationId="{85618D85-42B4-4AF2-BAC2-3788AA1FA5D9}"/>
          </ac:spMkLst>
        </pc:spChg>
        <pc:spChg chg="add mod">
          <ac:chgData name="현식" userId="bc6a7f0190a2c286" providerId="LiveId" clId="{1B5F9BC4-D82C-4322-A230-A524A1A95C18}" dt="2022-02-15T06:02:37.036" v="18793"/>
          <ac:spMkLst>
            <pc:docMk/>
            <pc:sldMk cId="3235044720" sldId="294"/>
            <ac:spMk id="12" creationId="{78CD4A79-C4C5-41F6-80E5-9C6E2B746E1C}"/>
          </ac:spMkLst>
        </pc:spChg>
        <pc:spChg chg="add mod">
          <ac:chgData name="현식" userId="bc6a7f0190a2c286" providerId="LiveId" clId="{1B5F9BC4-D82C-4322-A230-A524A1A95C18}" dt="2022-02-15T06:06:32.972" v="18946"/>
          <ac:spMkLst>
            <pc:docMk/>
            <pc:sldMk cId="3235044720" sldId="294"/>
            <ac:spMk id="13" creationId="{E3647382-AF48-42DF-9824-BD4D0A3F86CB}"/>
          </ac:spMkLst>
        </pc:spChg>
        <pc:spChg chg="add mod">
          <ac:chgData name="현식" userId="bc6a7f0190a2c286" providerId="LiveId" clId="{1B5F9BC4-D82C-4322-A230-A524A1A95C18}" dt="2022-02-15T06:22:13.086" v="19020"/>
          <ac:spMkLst>
            <pc:docMk/>
            <pc:sldMk cId="3235044720" sldId="294"/>
            <ac:spMk id="17" creationId="{284B7B1B-9388-43D2-89B9-7B2461890D7B}"/>
          </ac:spMkLst>
        </pc:spChg>
        <pc:spChg chg="add mod">
          <ac:chgData name="현식" userId="bc6a7f0190a2c286" providerId="LiveId" clId="{1B5F9BC4-D82C-4322-A230-A524A1A95C18}" dt="2022-02-15T06:25:24.264" v="19113" actId="14100"/>
          <ac:spMkLst>
            <pc:docMk/>
            <pc:sldMk cId="3235044720" sldId="294"/>
            <ac:spMk id="18" creationId="{628D77CA-6E10-4C72-9289-1BFEBB8C0D4F}"/>
          </ac:spMkLst>
        </pc:spChg>
        <pc:picChg chg="add mod">
          <ac:chgData name="현식" userId="bc6a7f0190a2c286" providerId="LiveId" clId="{1B5F9BC4-D82C-4322-A230-A524A1A95C18}" dt="2022-02-15T06:20:33.142" v="18958" actId="1076"/>
          <ac:picMkLst>
            <pc:docMk/>
            <pc:sldMk cId="3235044720" sldId="294"/>
            <ac:picMk id="4" creationId="{1CBCFC81-6FA0-42E5-BCFE-382B0A79A34B}"/>
          </ac:picMkLst>
        </pc:picChg>
        <pc:picChg chg="add mod">
          <ac:chgData name="현식" userId="bc6a7f0190a2c286" providerId="LiveId" clId="{1B5F9BC4-D82C-4322-A230-A524A1A95C18}" dt="2022-02-15T06:21:10.844" v="18966" actId="1076"/>
          <ac:picMkLst>
            <pc:docMk/>
            <pc:sldMk cId="3235044720" sldId="294"/>
            <ac:picMk id="14" creationId="{BF54C26B-D2B9-4988-BA78-3568D195D144}"/>
          </ac:picMkLst>
        </pc:picChg>
        <pc:picChg chg="add mod">
          <ac:chgData name="현식" userId="bc6a7f0190a2c286" providerId="LiveId" clId="{1B5F9BC4-D82C-4322-A230-A524A1A95C18}" dt="2022-02-15T06:25:27.227" v="19114" actId="1076"/>
          <ac:picMkLst>
            <pc:docMk/>
            <pc:sldMk cId="3235044720" sldId="294"/>
            <ac:picMk id="16" creationId="{2F6348B9-C45F-4855-BFBB-2C1308BCACEA}"/>
          </ac:picMkLst>
        </pc:picChg>
      </pc:sldChg>
      <pc:sldChg chg="addSp delSp modSp add mod">
        <pc:chgData name="현식" userId="bc6a7f0190a2c286" providerId="LiveId" clId="{1B5F9BC4-D82C-4322-A230-A524A1A95C18}" dt="2022-02-15T07:37:16.826" v="19877"/>
        <pc:sldMkLst>
          <pc:docMk/>
          <pc:sldMk cId="1447526081" sldId="295"/>
        </pc:sldMkLst>
        <pc:spChg chg="mod">
          <ac:chgData name="현식" userId="bc6a7f0190a2c286" providerId="LiveId" clId="{1B5F9BC4-D82C-4322-A230-A524A1A95C18}" dt="2022-02-15T06:38:00.878" v="19127"/>
          <ac:spMkLst>
            <pc:docMk/>
            <pc:sldMk cId="1447526081" sldId="295"/>
            <ac:spMk id="2" creationId="{BEC9F2BD-406A-4BE2-A9AE-866EB6E7AE8B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1" creationId="{85618D85-42B4-4AF2-BAC2-3788AA1FA5D9}"/>
          </ac:spMkLst>
        </pc:spChg>
        <pc:spChg chg="mod">
          <ac:chgData name="현식" userId="bc6a7f0190a2c286" providerId="LiveId" clId="{1B5F9BC4-D82C-4322-A230-A524A1A95C18}" dt="2022-02-15T07:05:33.251" v="19351"/>
          <ac:spMkLst>
            <pc:docMk/>
            <pc:sldMk cId="1447526081" sldId="295"/>
            <ac:spMk id="12" creationId="{78CD4A79-C4C5-41F6-80E5-9C6E2B746E1C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3" creationId="{E3647382-AF48-42DF-9824-BD4D0A3F86CB}"/>
          </ac:spMkLst>
        </pc:spChg>
        <pc:spChg chg="add mod">
          <ac:chgData name="현식" userId="bc6a7f0190a2c286" providerId="LiveId" clId="{1B5F9BC4-D82C-4322-A230-A524A1A95C18}" dt="2022-02-15T07:37:16.826" v="19877"/>
          <ac:spMkLst>
            <pc:docMk/>
            <pc:sldMk cId="1447526081" sldId="295"/>
            <ac:spMk id="15" creationId="{C36EF1A0-C497-4172-946A-6C083E1287F0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7" creationId="{284B7B1B-9388-43D2-89B9-7B2461890D7B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8" creationId="{628D77CA-6E10-4C72-9289-1BFEBB8C0D4F}"/>
          </ac:spMkLst>
        </pc:spChg>
        <pc:picChg chg="del">
          <ac:chgData name="현식" userId="bc6a7f0190a2c286" providerId="LiveId" clId="{1B5F9BC4-D82C-4322-A230-A524A1A95C18}" dt="2022-02-15T06:38:03.279" v="19128" actId="478"/>
          <ac:picMkLst>
            <pc:docMk/>
            <pc:sldMk cId="1447526081" sldId="295"/>
            <ac:picMk id="4" creationId="{1CBCFC81-6FA0-42E5-BCFE-382B0A79A34B}"/>
          </ac:picMkLst>
        </pc:picChg>
        <pc:picChg chg="add mod">
          <ac:chgData name="현식" userId="bc6a7f0190a2c286" providerId="LiveId" clId="{1B5F9BC4-D82C-4322-A230-A524A1A95C18}" dt="2022-02-15T07:04:45.378" v="19285" actId="1076"/>
          <ac:picMkLst>
            <pc:docMk/>
            <pc:sldMk cId="1447526081" sldId="295"/>
            <ac:picMk id="5" creationId="{1CC1648E-BF1B-4851-A002-D7F4C88C53B4}"/>
          </ac:picMkLst>
        </pc:picChg>
        <pc:picChg chg="del">
          <ac:chgData name="현식" userId="bc6a7f0190a2c286" providerId="LiveId" clId="{1B5F9BC4-D82C-4322-A230-A524A1A95C18}" dt="2022-02-15T06:38:03.279" v="19128" actId="478"/>
          <ac:picMkLst>
            <pc:docMk/>
            <pc:sldMk cId="1447526081" sldId="295"/>
            <ac:picMk id="14" creationId="{BF54C26B-D2B9-4988-BA78-3568D195D144}"/>
          </ac:picMkLst>
        </pc:picChg>
        <pc:picChg chg="del">
          <ac:chgData name="현식" userId="bc6a7f0190a2c286" providerId="LiveId" clId="{1B5F9BC4-D82C-4322-A230-A524A1A95C18}" dt="2022-02-15T06:38:03.279" v="19128" actId="478"/>
          <ac:picMkLst>
            <pc:docMk/>
            <pc:sldMk cId="1447526081" sldId="295"/>
            <ac:picMk id="16" creationId="{2F6348B9-C45F-4855-BFBB-2C1308BCACEA}"/>
          </ac:picMkLst>
        </pc:picChg>
      </pc:sldChg>
      <pc:sldChg chg="addSp delSp modSp add mod">
        <pc:chgData name="현식" userId="bc6a7f0190a2c286" providerId="LiveId" clId="{1B5F9BC4-D82C-4322-A230-A524A1A95C18}" dt="2022-02-15T07:36:12.722" v="19832"/>
        <pc:sldMkLst>
          <pc:docMk/>
          <pc:sldMk cId="1336645621" sldId="296"/>
        </pc:sldMkLst>
        <pc:spChg chg="add mod">
          <ac:chgData name="현식" userId="bc6a7f0190a2c286" providerId="LiveId" clId="{1B5F9BC4-D82C-4322-A230-A524A1A95C18}" dt="2022-02-15T07:23:03.586" v="19586"/>
          <ac:spMkLst>
            <pc:docMk/>
            <pc:sldMk cId="1336645621" sldId="296"/>
            <ac:spMk id="6" creationId="{16E4621C-F5E4-4E9C-80B3-2C13A9B1BCAA}"/>
          </ac:spMkLst>
        </pc:spChg>
        <pc:spChg chg="add mod">
          <ac:chgData name="현식" userId="bc6a7f0190a2c286" providerId="LiveId" clId="{1B5F9BC4-D82C-4322-A230-A524A1A95C18}" dt="2022-02-15T07:35:48.897" v="19778" actId="1076"/>
          <ac:spMkLst>
            <pc:docMk/>
            <pc:sldMk cId="1336645621" sldId="296"/>
            <ac:spMk id="7" creationId="{3517C659-AFE9-4511-B8FF-35BD186D6E53}"/>
          </ac:spMkLst>
        </pc:spChg>
        <pc:spChg chg="add mod">
          <ac:chgData name="현식" userId="bc6a7f0190a2c286" providerId="LiveId" clId="{1B5F9BC4-D82C-4322-A230-A524A1A95C18}" dt="2022-02-15T07:36:12.722" v="19832"/>
          <ac:spMkLst>
            <pc:docMk/>
            <pc:sldMk cId="1336645621" sldId="296"/>
            <ac:spMk id="10" creationId="{0D100D9E-1DC5-4296-A3B6-D8A5892E84DA}"/>
          </ac:spMkLst>
        </pc:spChg>
        <pc:spChg chg="mod">
          <ac:chgData name="현식" userId="bc6a7f0190a2c286" providerId="LiveId" clId="{1B5F9BC4-D82C-4322-A230-A524A1A95C18}" dt="2022-02-15T07:23:41.152" v="19690"/>
          <ac:spMkLst>
            <pc:docMk/>
            <pc:sldMk cId="1336645621" sldId="296"/>
            <ac:spMk id="12" creationId="{78CD4A79-C4C5-41F6-80E5-9C6E2B746E1C}"/>
          </ac:spMkLst>
        </pc:spChg>
        <pc:spChg chg="mod">
          <ac:chgData name="현식" userId="bc6a7f0190a2c286" providerId="LiveId" clId="{1B5F9BC4-D82C-4322-A230-A524A1A95C18}" dt="2022-02-15T07:24:18.929" v="19767"/>
          <ac:spMkLst>
            <pc:docMk/>
            <pc:sldMk cId="1336645621" sldId="296"/>
            <ac:spMk id="15" creationId="{C36EF1A0-C497-4172-946A-6C083E1287F0}"/>
          </ac:spMkLst>
        </pc:spChg>
        <pc:picChg chg="add mod">
          <ac:chgData name="현식" userId="bc6a7f0190a2c286" providerId="LiveId" clId="{1B5F9BC4-D82C-4322-A230-A524A1A95C18}" dt="2022-02-15T07:35:55.230" v="19781" actId="1076"/>
          <ac:picMkLst>
            <pc:docMk/>
            <pc:sldMk cId="1336645621" sldId="296"/>
            <ac:picMk id="4" creationId="{F9D82DE2-6461-4641-8A08-5381A2F86EF3}"/>
          </ac:picMkLst>
        </pc:picChg>
        <pc:picChg chg="del">
          <ac:chgData name="현식" userId="bc6a7f0190a2c286" providerId="LiveId" clId="{1B5F9BC4-D82C-4322-A230-A524A1A95C18}" dt="2022-02-15T07:16:44.879" v="19479" actId="478"/>
          <ac:picMkLst>
            <pc:docMk/>
            <pc:sldMk cId="1336645621" sldId="296"/>
            <ac:picMk id="5" creationId="{1CC1648E-BF1B-4851-A002-D7F4C88C53B4}"/>
          </ac:picMkLst>
        </pc:picChg>
      </pc:sldChg>
      <pc:sldChg chg="addSp delSp modSp add mod">
        <pc:chgData name="현식" userId="bc6a7f0190a2c286" providerId="LiveId" clId="{1B5F9BC4-D82C-4322-A230-A524A1A95C18}" dt="2022-02-15T08:06:31.978" v="20621" actId="478"/>
        <pc:sldMkLst>
          <pc:docMk/>
          <pc:sldMk cId="4119488409" sldId="297"/>
        </pc:sldMkLst>
        <pc:spChg chg="mod">
          <ac:chgData name="현식" userId="bc6a7f0190a2c286" providerId="LiveId" clId="{1B5F9BC4-D82C-4322-A230-A524A1A95C18}" dt="2022-02-15T07:38:55.255" v="19929" actId="1076"/>
          <ac:spMkLst>
            <pc:docMk/>
            <pc:sldMk cId="4119488409" sldId="297"/>
            <ac:spMk id="6" creationId="{16E4621C-F5E4-4E9C-80B3-2C13A9B1BCAA}"/>
          </ac:spMkLst>
        </pc:spChg>
        <pc:spChg chg="del">
          <ac:chgData name="현식" userId="bc6a7f0190a2c286" providerId="LiveId" clId="{1B5F9BC4-D82C-4322-A230-A524A1A95C18}" dt="2022-02-15T07:36:21.266" v="19834" actId="478"/>
          <ac:spMkLst>
            <pc:docMk/>
            <pc:sldMk cId="4119488409" sldId="297"/>
            <ac:spMk id="7" creationId="{3517C659-AFE9-4511-B8FF-35BD186D6E53}"/>
          </ac:spMkLst>
        </pc:spChg>
        <pc:spChg chg="add mod">
          <ac:chgData name="현식" userId="bc6a7f0190a2c286" providerId="LiveId" clId="{1B5F9BC4-D82C-4322-A230-A524A1A95C18}" dt="2022-02-15T07:59:00.680" v="20386" actId="20577"/>
          <ac:spMkLst>
            <pc:docMk/>
            <pc:sldMk cId="4119488409" sldId="297"/>
            <ac:spMk id="9" creationId="{CCB1FA96-9356-4F8C-B4C6-19EAAF360BA9}"/>
          </ac:spMkLst>
        </pc:spChg>
        <pc:spChg chg="del">
          <ac:chgData name="현식" userId="bc6a7f0190a2c286" providerId="LiveId" clId="{1B5F9BC4-D82C-4322-A230-A524A1A95C18}" dt="2022-02-15T07:36:21.266" v="19834" actId="478"/>
          <ac:spMkLst>
            <pc:docMk/>
            <pc:sldMk cId="4119488409" sldId="297"/>
            <ac:spMk id="10" creationId="{0D100D9E-1DC5-4296-A3B6-D8A5892E84DA}"/>
          </ac:spMkLst>
        </pc:spChg>
        <pc:spChg chg="add mod">
          <ac:chgData name="현식" userId="bc6a7f0190a2c286" providerId="LiveId" clId="{1B5F9BC4-D82C-4322-A230-A524A1A95C18}" dt="2022-02-15T07:59:09.170" v="20388" actId="27636"/>
          <ac:spMkLst>
            <pc:docMk/>
            <pc:sldMk cId="4119488409" sldId="297"/>
            <ac:spMk id="11" creationId="{DCEC19C2-499F-436B-B4C3-CD0B26CA0293}"/>
          </ac:spMkLst>
        </pc:spChg>
        <pc:spChg chg="mod">
          <ac:chgData name="현식" userId="bc6a7f0190a2c286" providerId="LiveId" clId="{1B5F9BC4-D82C-4322-A230-A524A1A95C18}" dt="2022-02-15T07:37:37.740" v="19921" actId="20577"/>
          <ac:spMkLst>
            <pc:docMk/>
            <pc:sldMk cId="4119488409" sldId="297"/>
            <ac:spMk id="12" creationId="{78CD4A79-C4C5-41F6-80E5-9C6E2B746E1C}"/>
          </ac:spMkLst>
        </pc:spChg>
        <pc:spChg chg="add mod">
          <ac:chgData name="현식" userId="bc6a7f0190a2c286" providerId="LiveId" clId="{1B5F9BC4-D82C-4322-A230-A524A1A95C18}" dt="2022-02-15T07:55:24.597" v="20302" actId="1076"/>
          <ac:spMkLst>
            <pc:docMk/>
            <pc:sldMk cId="4119488409" sldId="297"/>
            <ac:spMk id="13" creationId="{D79F56BD-308A-4F89-B377-65782DC4B5A3}"/>
          </ac:spMkLst>
        </pc:spChg>
        <pc:spChg chg="add del mod">
          <ac:chgData name="현식" userId="bc6a7f0190a2c286" providerId="LiveId" clId="{1B5F9BC4-D82C-4322-A230-A524A1A95C18}" dt="2022-02-15T07:55:19.645" v="20301" actId="478"/>
          <ac:spMkLst>
            <pc:docMk/>
            <pc:sldMk cId="4119488409" sldId="297"/>
            <ac:spMk id="14" creationId="{59901092-B4E3-4352-821E-62214D628F31}"/>
          </ac:spMkLst>
        </pc:spChg>
        <pc:spChg chg="del">
          <ac:chgData name="현식" userId="bc6a7f0190a2c286" providerId="LiveId" clId="{1B5F9BC4-D82C-4322-A230-A524A1A95C18}" dt="2022-02-15T07:36:21.266" v="19834" actId="478"/>
          <ac:spMkLst>
            <pc:docMk/>
            <pc:sldMk cId="4119488409" sldId="297"/>
            <ac:spMk id="15" creationId="{C36EF1A0-C497-4172-946A-6C083E1287F0}"/>
          </ac:spMkLst>
        </pc:spChg>
        <pc:spChg chg="add del mod">
          <ac:chgData name="현식" userId="bc6a7f0190a2c286" providerId="LiveId" clId="{1B5F9BC4-D82C-4322-A230-A524A1A95C18}" dt="2022-02-15T08:06:31.978" v="20621" actId="478"/>
          <ac:spMkLst>
            <pc:docMk/>
            <pc:sldMk cId="4119488409" sldId="297"/>
            <ac:spMk id="16" creationId="{AEE9B447-4DC0-4267-9F22-74E82652BDDA}"/>
          </ac:spMkLst>
        </pc:spChg>
        <pc:picChg chg="del">
          <ac:chgData name="현식" userId="bc6a7f0190a2c286" providerId="LiveId" clId="{1B5F9BC4-D82C-4322-A230-A524A1A95C18}" dt="2022-02-15T07:36:21.266" v="19834" actId="478"/>
          <ac:picMkLst>
            <pc:docMk/>
            <pc:sldMk cId="4119488409" sldId="297"/>
            <ac:picMk id="4" creationId="{F9D82DE2-6461-4641-8A08-5381A2F86EF3}"/>
          </ac:picMkLst>
        </pc:picChg>
      </pc:sldChg>
      <pc:sldChg chg="addSp delSp modSp add mod">
        <pc:chgData name="현식" userId="bc6a7f0190a2c286" providerId="LiveId" clId="{1B5F9BC4-D82C-4322-A230-A524A1A95C18}" dt="2022-02-15T08:37:27.032" v="20674" actId="478"/>
        <pc:sldMkLst>
          <pc:docMk/>
          <pc:sldMk cId="1398657823" sldId="298"/>
        </pc:sldMkLst>
        <pc:spChg chg="del">
          <ac:chgData name="현식" userId="bc6a7f0190a2c286" providerId="LiveId" clId="{1B5F9BC4-D82C-4322-A230-A524A1A95C18}" dt="2022-02-15T08:06:36.706" v="20622" actId="478"/>
          <ac:spMkLst>
            <pc:docMk/>
            <pc:sldMk cId="1398657823" sldId="298"/>
            <ac:spMk id="6" creationId="{16E4621C-F5E4-4E9C-80B3-2C13A9B1BCAA}"/>
          </ac:spMkLst>
        </pc:spChg>
        <pc:spChg chg="del">
          <ac:chgData name="현식" userId="bc6a7f0190a2c286" providerId="LiveId" clId="{1B5F9BC4-D82C-4322-A230-A524A1A95C18}" dt="2022-02-15T08:06:36.706" v="20622" actId="478"/>
          <ac:spMkLst>
            <pc:docMk/>
            <pc:sldMk cId="1398657823" sldId="298"/>
            <ac:spMk id="9" creationId="{CCB1FA96-9356-4F8C-B4C6-19EAAF360BA9}"/>
          </ac:spMkLst>
        </pc:spChg>
        <pc:spChg chg="add mod">
          <ac:chgData name="현식" userId="bc6a7f0190a2c286" providerId="LiveId" clId="{1B5F9BC4-D82C-4322-A230-A524A1A95C18}" dt="2022-02-15T08:08:09.126" v="20655" actId="27636"/>
          <ac:spMkLst>
            <pc:docMk/>
            <pc:sldMk cId="1398657823" sldId="298"/>
            <ac:spMk id="10" creationId="{D93BD60A-8A05-45D0-BF2B-F0F9D5410593}"/>
          </ac:spMkLst>
        </pc:spChg>
        <pc:spChg chg="del mod">
          <ac:chgData name="현식" userId="bc6a7f0190a2c286" providerId="LiveId" clId="{1B5F9BC4-D82C-4322-A230-A524A1A95C18}" dt="2022-02-15T08:06:39.221" v="20626" actId="478"/>
          <ac:spMkLst>
            <pc:docMk/>
            <pc:sldMk cId="1398657823" sldId="298"/>
            <ac:spMk id="11" creationId="{DCEC19C2-499F-436B-B4C3-CD0B26CA0293}"/>
          </ac:spMkLst>
        </pc:spChg>
        <pc:spChg chg="del">
          <ac:chgData name="현식" userId="bc6a7f0190a2c286" providerId="LiveId" clId="{1B5F9BC4-D82C-4322-A230-A524A1A95C18}" dt="2022-02-15T08:06:37.536" v="20623" actId="478"/>
          <ac:spMkLst>
            <pc:docMk/>
            <pc:sldMk cId="1398657823" sldId="298"/>
            <ac:spMk id="12" creationId="{78CD4A79-C4C5-41F6-80E5-9C6E2B746E1C}"/>
          </ac:spMkLst>
        </pc:spChg>
        <pc:spChg chg="del">
          <ac:chgData name="현식" userId="bc6a7f0190a2c286" providerId="LiveId" clId="{1B5F9BC4-D82C-4322-A230-A524A1A95C18}" dt="2022-02-15T08:06:36.706" v="20622" actId="478"/>
          <ac:spMkLst>
            <pc:docMk/>
            <pc:sldMk cId="1398657823" sldId="298"/>
            <ac:spMk id="13" creationId="{D79F56BD-308A-4F89-B377-65782DC4B5A3}"/>
          </ac:spMkLst>
        </pc:spChg>
        <pc:spChg chg="add mod">
          <ac:chgData name="현식" userId="bc6a7f0190a2c286" providerId="LiveId" clId="{1B5F9BC4-D82C-4322-A230-A524A1A95C18}" dt="2022-02-15T08:10:36.666" v="20656"/>
          <ac:spMkLst>
            <pc:docMk/>
            <pc:sldMk cId="1398657823" sldId="298"/>
            <ac:spMk id="14" creationId="{897D3B01-4FC4-4047-AF19-3F9C3D6FB4E3}"/>
          </ac:spMkLst>
        </pc:spChg>
        <pc:spChg chg="add del mod">
          <ac:chgData name="현식" userId="bc6a7f0190a2c286" providerId="LiveId" clId="{1B5F9BC4-D82C-4322-A230-A524A1A95C18}" dt="2022-02-15T08:37:27.032" v="20674" actId="478"/>
          <ac:spMkLst>
            <pc:docMk/>
            <pc:sldMk cId="1398657823" sldId="298"/>
            <ac:spMk id="15" creationId="{E54E794B-6E5F-4BF4-8571-F494C82956FC}"/>
          </ac:spMkLst>
        </pc:spChg>
        <pc:spChg chg="del mod">
          <ac:chgData name="현식" userId="bc6a7f0190a2c286" providerId="LiveId" clId="{1B5F9BC4-D82C-4322-A230-A524A1A95C18}" dt="2022-02-15T08:37:24.361" v="20673" actId="478"/>
          <ac:spMkLst>
            <pc:docMk/>
            <pc:sldMk cId="1398657823" sldId="298"/>
            <ac:spMk id="16" creationId="{AEE9B447-4DC0-4267-9F22-74E82652BDDA}"/>
          </ac:spMkLst>
        </pc:spChg>
      </pc:sldChg>
      <pc:sldChg chg="addSp modSp add mod">
        <pc:chgData name="현식" userId="bc6a7f0190a2c286" providerId="LiveId" clId="{1B5F9BC4-D82C-4322-A230-A524A1A95C18}" dt="2022-02-15T08:45:51.139" v="21165" actId="20577"/>
        <pc:sldMkLst>
          <pc:docMk/>
          <pc:sldMk cId="1020110739" sldId="299"/>
        </pc:sldMkLst>
        <pc:spChg chg="mod">
          <ac:chgData name="현식" userId="bc6a7f0190a2c286" providerId="LiveId" clId="{1B5F9BC4-D82C-4322-A230-A524A1A95C18}" dt="2022-02-15T08:45:51.139" v="21165" actId="20577"/>
          <ac:spMkLst>
            <pc:docMk/>
            <pc:sldMk cId="1020110739" sldId="299"/>
            <ac:spMk id="10" creationId="{D93BD60A-8A05-45D0-BF2B-F0F9D5410593}"/>
          </ac:spMkLst>
        </pc:spChg>
        <pc:spChg chg="mod">
          <ac:chgData name="현식" userId="bc6a7f0190a2c286" providerId="LiveId" clId="{1B5F9BC4-D82C-4322-A230-A524A1A95C18}" dt="2022-02-15T08:42:34.755" v="20895"/>
          <ac:spMkLst>
            <pc:docMk/>
            <pc:sldMk cId="1020110739" sldId="299"/>
            <ac:spMk id="14" creationId="{897D3B01-4FC4-4047-AF19-3F9C3D6FB4E3}"/>
          </ac:spMkLst>
        </pc:spChg>
        <pc:picChg chg="add mod">
          <ac:chgData name="현식" userId="bc6a7f0190a2c286" providerId="LiveId" clId="{1B5F9BC4-D82C-4322-A230-A524A1A95C18}" dt="2022-02-15T08:43:09.274" v="20898" actId="1076"/>
          <ac:picMkLst>
            <pc:docMk/>
            <pc:sldMk cId="1020110739" sldId="299"/>
            <ac:picMk id="4" creationId="{50E82A03-ED62-4851-AEF9-1CDF38A44903}"/>
          </ac:picMkLst>
        </pc:picChg>
      </pc:sldChg>
      <pc:sldChg chg="addSp delSp modSp add mod">
        <pc:chgData name="현식" userId="bc6a7f0190a2c286" providerId="LiveId" clId="{1B5F9BC4-D82C-4322-A230-A524A1A95C18}" dt="2022-02-15T09:08:38.196" v="21533" actId="20577"/>
        <pc:sldMkLst>
          <pc:docMk/>
          <pc:sldMk cId="2347249773" sldId="300"/>
        </pc:sldMkLst>
        <pc:spChg chg="add mod">
          <ac:chgData name="현식" userId="bc6a7f0190a2c286" providerId="LiveId" clId="{1B5F9BC4-D82C-4322-A230-A524A1A95C18}" dt="2022-02-15T09:08:38.196" v="21533" actId="20577"/>
          <ac:spMkLst>
            <pc:docMk/>
            <pc:sldMk cId="2347249773" sldId="300"/>
            <ac:spMk id="8" creationId="{AA96EB36-A2DC-4332-9BB5-9AE3F77A95F3}"/>
          </ac:spMkLst>
        </pc:spChg>
        <pc:spChg chg="mod">
          <ac:chgData name="현식" userId="bc6a7f0190a2c286" providerId="LiveId" clId="{1B5F9BC4-D82C-4322-A230-A524A1A95C18}" dt="2022-02-15T09:08:07.168" v="21413" actId="1076"/>
          <ac:spMkLst>
            <pc:docMk/>
            <pc:sldMk cId="2347249773" sldId="300"/>
            <ac:spMk id="10" creationId="{D93BD60A-8A05-45D0-BF2B-F0F9D5410593}"/>
          </ac:spMkLst>
        </pc:spChg>
        <pc:spChg chg="mod">
          <ac:chgData name="현식" userId="bc6a7f0190a2c286" providerId="LiveId" clId="{1B5F9BC4-D82C-4322-A230-A524A1A95C18}" dt="2022-02-15T08:58:12.308" v="21218"/>
          <ac:spMkLst>
            <pc:docMk/>
            <pc:sldMk cId="2347249773" sldId="300"/>
            <ac:spMk id="14" creationId="{897D3B01-4FC4-4047-AF19-3F9C3D6FB4E3}"/>
          </ac:spMkLst>
        </pc:spChg>
        <pc:picChg chg="del">
          <ac:chgData name="현식" userId="bc6a7f0190a2c286" providerId="LiveId" clId="{1B5F9BC4-D82C-4322-A230-A524A1A95C18}" dt="2022-02-15T08:57:56.543" v="21184" actId="478"/>
          <ac:picMkLst>
            <pc:docMk/>
            <pc:sldMk cId="2347249773" sldId="300"/>
            <ac:picMk id="4" creationId="{50E82A03-ED62-4851-AEF9-1CDF38A44903}"/>
          </ac:picMkLst>
        </pc:picChg>
        <pc:picChg chg="add mod">
          <ac:chgData name="현식" userId="bc6a7f0190a2c286" providerId="LiveId" clId="{1B5F9BC4-D82C-4322-A230-A524A1A95C18}" dt="2022-02-15T08:58:03.042" v="21188" actId="1076"/>
          <ac:picMkLst>
            <pc:docMk/>
            <pc:sldMk cId="2347249773" sldId="300"/>
            <ac:picMk id="5" creationId="{0A06EAF2-4C39-4F76-9811-A84C1B5002B1}"/>
          </ac:picMkLst>
        </pc:picChg>
      </pc:sldChg>
      <pc:sldChg chg="add del">
        <pc:chgData name="현식" userId="bc6a7f0190a2c286" providerId="LiveId" clId="{1B5F9BC4-D82C-4322-A230-A524A1A95C18}" dt="2022-02-15T11:13:47.492" v="21972" actId="47"/>
        <pc:sldMkLst>
          <pc:docMk/>
          <pc:sldMk cId="3847030987" sldId="301"/>
        </pc:sldMkLst>
      </pc:sldChg>
      <pc:sldChg chg="addSp delSp modSp add mod">
        <pc:chgData name="현식" userId="bc6a7f0190a2c286" providerId="LiveId" clId="{1B5F9BC4-D82C-4322-A230-A524A1A95C18}" dt="2022-02-15T15:54:16.701" v="24404"/>
        <pc:sldMkLst>
          <pc:docMk/>
          <pc:sldMk cId="1947852514" sldId="302"/>
        </pc:sldMkLst>
        <pc:spChg chg="mod">
          <ac:chgData name="현식" userId="bc6a7f0190a2c286" providerId="LiveId" clId="{1B5F9BC4-D82C-4322-A230-A524A1A95C18}" dt="2022-02-15T13:38:39.459" v="22022"/>
          <ac:spMkLst>
            <pc:docMk/>
            <pc:sldMk cId="1947852514" sldId="302"/>
            <ac:spMk id="2" creationId="{BEC9F2BD-406A-4BE2-A9AE-866EB6E7AE8B}"/>
          </ac:spMkLst>
        </pc:spChg>
        <pc:spChg chg="add del mod">
          <ac:chgData name="현식" userId="bc6a7f0190a2c286" providerId="LiveId" clId="{1B5F9BC4-D82C-4322-A230-A524A1A95C18}" dt="2022-02-15T15:39:12.162" v="24075" actId="478"/>
          <ac:spMkLst>
            <pc:docMk/>
            <pc:sldMk cId="1947852514" sldId="302"/>
            <ac:spMk id="7" creationId="{56921B78-1E5B-4B00-B4F0-BDE1CD7BAA1A}"/>
          </ac:spMkLst>
        </pc:spChg>
        <pc:spChg chg="mod">
          <ac:chgData name="현식" userId="bc6a7f0190a2c286" providerId="LiveId" clId="{1B5F9BC4-D82C-4322-A230-A524A1A95C18}" dt="2022-02-15T15:49:33.509" v="24396"/>
          <ac:spMkLst>
            <pc:docMk/>
            <pc:sldMk cId="1947852514" sldId="302"/>
            <ac:spMk id="8" creationId="{AA96EB36-A2DC-4332-9BB5-9AE3F77A95F3}"/>
          </ac:spMkLst>
        </pc:spChg>
        <pc:spChg chg="add del mod">
          <ac:chgData name="현식" userId="bc6a7f0190a2c286" providerId="LiveId" clId="{1B5F9BC4-D82C-4322-A230-A524A1A95C18}" dt="2022-02-15T15:42:23.561" v="24212" actId="478"/>
          <ac:spMkLst>
            <pc:docMk/>
            <pc:sldMk cId="1947852514" sldId="302"/>
            <ac:spMk id="9" creationId="{B74FE7F9-9608-4DAE-9831-B3ECF8A639EB}"/>
          </ac:spMkLst>
        </pc:spChg>
        <pc:spChg chg="mod">
          <ac:chgData name="현식" userId="bc6a7f0190a2c286" providerId="LiveId" clId="{1B5F9BC4-D82C-4322-A230-A524A1A95C18}" dt="2022-02-15T15:41:31.879" v="24211" actId="20577"/>
          <ac:spMkLst>
            <pc:docMk/>
            <pc:sldMk cId="1947852514" sldId="302"/>
            <ac:spMk id="10" creationId="{D93BD60A-8A05-45D0-BF2B-F0F9D5410593}"/>
          </ac:spMkLst>
        </pc:spChg>
        <pc:spChg chg="add mod">
          <ac:chgData name="현식" userId="bc6a7f0190a2c286" providerId="LiveId" clId="{1B5F9BC4-D82C-4322-A230-A524A1A95C18}" dt="2022-02-15T15:40:10.674" v="24206"/>
          <ac:spMkLst>
            <pc:docMk/>
            <pc:sldMk cId="1947852514" sldId="302"/>
            <ac:spMk id="11" creationId="{59B167CF-1767-4794-9AB1-0234F14F4B7F}"/>
          </ac:spMkLst>
        </pc:spChg>
        <pc:spChg chg="add del mod">
          <ac:chgData name="현식" userId="bc6a7f0190a2c286" providerId="LiveId" clId="{1B5F9BC4-D82C-4322-A230-A524A1A95C18}" dt="2022-02-15T15:54:16.701" v="24404"/>
          <ac:spMkLst>
            <pc:docMk/>
            <pc:sldMk cId="1947852514" sldId="302"/>
            <ac:spMk id="12" creationId="{188D39DA-C9BB-4796-8A4F-A241528FDC8D}"/>
          </ac:spMkLst>
        </pc:spChg>
        <pc:spChg chg="mod">
          <ac:chgData name="현식" userId="bc6a7f0190a2c286" providerId="LiveId" clId="{1B5F9BC4-D82C-4322-A230-A524A1A95C18}" dt="2022-02-15T15:39:09.565" v="24074"/>
          <ac:spMkLst>
            <pc:docMk/>
            <pc:sldMk cId="1947852514" sldId="302"/>
            <ac:spMk id="14" creationId="{897D3B01-4FC4-4047-AF19-3F9C3D6FB4E3}"/>
          </ac:spMkLst>
        </pc:spChg>
        <pc:picChg chg="del">
          <ac:chgData name="현식" userId="bc6a7f0190a2c286" providerId="LiveId" clId="{1B5F9BC4-D82C-4322-A230-A524A1A95C18}" dt="2022-02-15T09:15:36.537" v="21629" actId="478"/>
          <ac:picMkLst>
            <pc:docMk/>
            <pc:sldMk cId="1947852514" sldId="302"/>
            <ac:picMk id="5" creationId="{0A06EAF2-4C39-4F76-9811-A84C1B5002B1}"/>
          </ac:picMkLst>
        </pc:picChg>
      </pc:sldChg>
      <pc:sldChg chg="addSp delSp modSp add mod">
        <pc:chgData name="현식" userId="bc6a7f0190a2c286" providerId="LiveId" clId="{1B5F9BC4-D82C-4322-A230-A524A1A95C18}" dt="2022-02-15T15:29:10.651" v="23613" actId="1076"/>
        <pc:sldMkLst>
          <pc:docMk/>
          <pc:sldMk cId="1726155927" sldId="303"/>
        </pc:sldMkLst>
        <pc:spChg chg="mod">
          <ac:chgData name="현식" userId="bc6a7f0190a2c286" providerId="LiveId" clId="{1B5F9BC4-D82C-4322-A230-A524A1A95C18}" dt="2022-02-15T15:10:13.535" v="22207"/>
          <ac:spMkLst>
            <pc:docMk/>
            <pc:sldMk cId="1726155927" sldId="303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15:29:10.651" v="23613" actId="1076"/>
          <ac:spMkLst>
            <pc:docMk/>
            <pc:sldMk cId="1726155927" sldId="303"/>
            <ac:spMk id="4" creationId="{5CD87955-9A5A-43AC-91FF-DC2D447A6030}"/>
          </ac:spMkLst>
        </pc:spChg>
        <pc:spChg chg="add del mod">
          <ac:chgData name="현식" userId="bc6a7f0190a2c286" providerId="LiveId" clId="{1B5F9BC4-D82C-4322-A230-A524A1A95C18}" dt="2022-02-15T15:29:10.651" v="23613" actId="1076"/>
          <ac:spMkLst>
            <pc:docMk/>
            <pc:sldMk cId="1726155927" sldId="303"/>
            <ac:spMk id="5" creationId="{75307C47-3277-4697-9D74-F8B92C04164B}"/>
          </ac:spMkLst>
        </pc:spChg>
        <pc:spChg chg="add mod">
          <ac:chgData name="현식" userId="bc6a7f0190a2c286" providerId="LiveId" clId="{1B5F9BC4-D82C-4322-A230-A524A1A95C18}" dt="2022-02-15T15:29:10.317" v="23612" actId="14100"/>
          <ac:spMkLst>
            <pc:docMk/>
            <pc:sldMk cId="1726155927" sldId="303"/>
            <ac:spMk id="6" creationId="{107186FD-9CD1-4C0E-9E56-A8B588CCD52E}"/>
          </ac:spMkLst>
        </pc:spChg>
      </pc:sldChg>
      <pc:sldChg chg="addSp delSp modSp add mod">
        <pc:chgData name="현식" userId="bc6a7f0190a2c286" providerId="LiveId" clId="{1B5F9BC4-D82C-4322-A230-A524A1A95C18}" dt="2022-02-15T15:32:05.428" v="23988" actId="20577"/>
        <pc:sldMkLst>
          <pc:docMk/>
          <pc:sldMk cId="3359493879" sldId="304"/>
        </pc:sldMkLst>
        <pc:spChg chg="mod">
          <ac:chgData name="현식" userId="bc6a7f0190a2c286" providerId="LiveId" clId="{1B5F9BC4-D82C-4322-A230-A524A1A95C18}" dt="2022-02-15T15:21:19.692" v="23294"/>
          <ac:spMkLst>
            <pc:docMk/>
            <pc:sldMk cId="3359493879" sldId="304"/>
            <ac:spMk id="4" creationId="{5CD87955-9A5A-43AC-91FF-DC2D447A6030}"/>
          </ac:spMkLst>
        </pc:spChg>
        <pc:spChg chg="del">
          <ac:chgData name="현식" userId="bc6a7f0190a2c286" providerId="LiveId" clId="{1B5F9BC4-D82C-4322-A230-A524A1A95C18}" dt="2022-02-15T15:18:45.041" v="23005" actId="478"/>
          <ac:spMkLst>
            <pc:docMk/>
            <pc:sldMk cId="3359493879" sldId="304"/>
            <ac:spMk id="5" creationId="{75307C47-3277-4697-9D74-F8B92C04164B}"/>
          </ac:spMkLst>
        </pc:spChg>
        <pc:spChg chg="del">
          <ac:chgData name="현식" userId="bc6a7f0190a2c286" providerId="LiveId" clId="{1B5F9BC4-D82C-4322-A230-A524A1A95C18}" dt="2022-02-15T15:18:42.741" v="23004" actId="478"/>
          <ac:spMkLst>
            <pc:docMk/>
            <pc:sldMk cId="3359493879" sldId="304"/>
            <ac:spMk id="6" creationId="{107186FD-9CD1-4C0E-9E56-A8B588CCD52E}"/>
          </ac:spMkLst>
        </pc:spChg>
        <pc:spChg chg="add mod">
          <ac:chgData name="현식" userId="bc6a7f0190a2c286" providerId="LiveId" clId="{1B5F9BC4-D82C-4322-A230-A524A1A95C18}" dt="2022-02-15T15:27:10.656" v="23544" actId="14100"/>
          <ac:spMkLst>
            <pc:docMk/>
            <pc:sldMk cId="3359493879" sldId="304"/>
            <ac:spMk id="7" creationId="{0CA25CBF-4B19-4813-BFCF-BB31C6D3C995}"/>
          </ac:spMkLst>
        </pc:spChg>
        <pc:spChg chg="add mod">
          <ac:chgData name="현식" userId="bc6a7f0190a2c286" providerId="LiveId" clId="{1B5F9BC4-D82C-4322-A230-A524A1A95C18}" dt="2022-02-15T15:32:05.428" v="23988" actId="20577"/>
          <ac:spMkLst>
            <pc:docMk/>
            <pc:sldMk cId="3359493879" sldId="304"/>
            <ac:spMk id="8" creationId="{A5EAE060-25E8-45A7-953A-A8AA096EFF26}"/>
          </ac:spMkLst>
        </pc:spChg>
      </pc:sldChg>
      <pc:sldChg chg="addSp delSp modSp add mod">
        <pc:chgData name="현식" userId="bc6a7f0190a2c286" providerId="LiveId" clId="{1B5F9BC4-D82C-4322-A230-A524A1A95C18}" dt="2022-02-15T16:27:48.803" v="25171" actId="27636"/>
        <pc:sldMkLst>
          <pc:docMk/>
          <pc:sldMk cId="3238897898" sldId="305"/>
        </pc:sldMkLst>
        <pc:spChg chg="add mod">
          <ac:chgData name="현식" userId="bc6a7f0190a2c286" providerId="LiveId" clId="{1B5F9BC4-D82C-4322-A230-A524A1A95C18}" dt="2022-02-15T16:27:48.803" v="25171" actId="27636"/>
          <ac:spMkLst>
            <pc:docMk/>
            <pc:sldMk cId="3238897898" sldId="305"/>
            <ac:spMk id="7" creationId="{F1B75193-1B46-4A8D-B5A5-0F8B21C5E25C}"/>
          </ac:spMkLst>
        </pc:spChg>
        <pc:spChg chg="del">
          <ac:chgData name="현식" userId="bc6a7f0190a2c286" providerId="LiveId" clId="{1B5F9BC4-D82C-4322-A230-A524A1A95C18}" dt="2022-02-15T15:54:23.767" v="24406" actId="478"/>
          <ac:spMkLst>
            <pc:docMk/>
            <pc:sldMk cId="3238897898" sldId="305"/>
            <ac:spMk id="8" creationId="{AA96EB36-A2DC-4332-9BB5-9AE3F77A95F3}"/>
          </ac:spMkLst>
        </pc:spChg>
        <pc:spChg chg="del">
          <ac:chgData name="현식" userId="bc6a7f0190a2c286" providerId="LiveId" clId="{1B5F9BC4-D82C-4322-A230-A524A1A95C18}" dt="2022-02-15T15:54:23.767" v="24406" actId="478"/>
          <ac:spMkLst>
            <pc:docMk/>
            <pc:sldMk cId="3238897898" sldId="305"/>
            <ac:spMk id="10" creationId="{D93BD60A-8A05-45D0-BF2B-F0F9D5410593}"/>
          </ac:spMkLst>
        </pc:spChg>
        <pc:spChg chg="del">
          <ac:chgData name="현식" userId="bc6a7f0190a2c286" providerId="LiveId" clId="{1B5F9BC4-D82C-4322-A230-A524A1A95C18}" dt="2022-02-15T15:54:23.767" v="24406" actId="478"/>
          <ac:spMkLst>
            <pc:docMk/>
            <pc:sldMk cId="3238897898" sldId="305"/>
            <ac:spMk id="11" creationId="{59B167CF-1767-4794-9AB1-0234F14F4B7F}"/>
          </ac:spMkLst>
        </pc:spChg>
        <pc:spChg chg="mod">
          <ac:chgData name="현식" userId="bc6a7f0190a2c286" providerId="LiveId" clId="{1B5F9BC4-D82C-4322-A230-A524A1A95C18}" dt="2022-02-15T15:56:32.846" v="24518"/>
          <ac:spMkLst>
            <pc:docMk/>
            <pc:sldMk cId="3238897898" sldId="305"/>
            <ac:spMk id="14" creationId="{897D3B01-4FC4-4047-AF19-3F9C3D6FB4E3}"/>
          </ac:spMkLst>
        </pc:spChg>
      </pc:sldChg>
      <pc:sldChg chg="modSp add mod">
        <pc:chgData name="현식" userId="bc6a7f0190a2c286" providerId="LiveId" clId="{1B5F9BC4-D82C-4322-A230-A524A1A95C18}" dt="2022-02-15T16:16:04.599" v="24739" actId="27636"/>
        <pc:sldMkLst>
          <pc:docMk/>
          <pc:sldMk cId="1548573247" sldId="306"/>
        </pc:sldMkLst>
        <pc:spChg chg="mod">
          <ac:chgData name="현식" userId="bc6a7f0190a2c286" providerId="LiveId" clId="{1B5F9BC4-D82C-4322-A230-A524A1A95C18}" dt="2022-02-15T16:16:04.599" v="24739" actId="27636"/>
          <ac:spMkLst>
            <pc:docMk/>
            <pc:sldMk cId="1548573247" sldId="306"/>
            <ac:spMk id="7" creationId="{F1B75193-1B46-4A8D-B5A5-0F8B21C5E25C}"/>
          </ac:spMkLst>
        </pc:spChg>
        <pc:spChg chg="mod">
          <ac:chgData name="현식" userId="bc6a7f0190a2c286" providerId="LiveId" clId="{1B5F9BC4-D82C-4322-A230-A524A1A95C18}" dt="2022-02-15T16:15:50.477" v="24734" actId="20577"/>
          <ac:spMkLst>
            <pc:docMk/>
            <pc:sldMk cId="1548573247" sldId="306"/>
            <ac:spMk id="14" creationId="{897D3B01-4FC4-4047-AF19-3F9C3D6FB4E3}"/>
          </ac:spMkLst>
        </pc:spChg>
      </pc:sldChg>
      <pc:sldChg chg="addSp modSp add mod">
        <pc:chgData name="현식" userId="bc6a7f0190a2c286" providerId="LiveId" clId="{1B5F9BC4-D82C-4322-A230-A524A1A95C18}" dt="2022-02-15T16:33:20.958" v="25407" actId="27636"/>
        <pc:sldMkLst>
          <pc:docMk/>
          <pc:sldMk cId="2441661765" sldId="307"/>
        </pc:sldMkLst>
        <pc:spChg chg="add mod">
          <ac:chgData name="현식" userId="bc6a7f0190a2c286" providerId="LiveId" clId="{1B5F9BC4-D82C-4322-A230-A524A1A95C18}" dt="2022-02-15T16:28:31.990" v="25242" actId="20577"/>
          <ac:spMkLst>
            <pc:docMk/>
            <pc:sldMk cId="2441661765" sldId="307"/>
            <ac:spMk id="5" creationId="{8C69ACBC-73BD-405F-BC54-8DA493DD600D}"/>
          </ac:spMkLst>
        </pc:spChg>
        <pc:spChg chg="add mod">
          <ac:chgData name="현식" userId="bc6a7f0190a2c286" providerId="LiveId" clId="{1B5F9BC4-D82C-4322-A230-A524A1A95C18}" dt="2022-02-15T16:33:20.958" v="25407" actId="27636"/>
          <ac:spMkLst>
            <pc:docMk/>
            <pc:sldMk cId="2441661765" sldId="307"/>
            <ac:spMk id="6" creationId="{AD768748-DDA2-42A1-9BD6-8ED9930C06EC}"/>
          </ac:spMkLst>
        </pc:spChg>
        <pc:spChg chg="mod">
          <ac:chgData name="현식" userId="bc6a7f0190a2c286" providerId="LiveId" clId="{1B5F9BC4-D82C-4322-A230-A524A1A95C18}" dt="2022-02-15T16:26:16.746" v="25079" actId="20577"/>
          <ac:spMkLst>
            <pc:docMk/>
            <pc:sldMk cId="2441661765" sldId="307"/>
            <ac:spMk id="7" creationId="{F1B75193-1B46-4A8D-B5A5-0F8B21C5E25C}"/>
          </ac:spMkLst>
        </pc:spChg>
        <pc:spChg chg="add mod">
          <ac:chgData name="현식" userId="bc6a7f0190a2c286" providerId="LiveId" clId="{1B5F9BC4-D82C-4322-A230-A524A1A95C18}" dt="2022-02-15T16:32:37.043" v="25390"/>
          <ac:spMkLst>
            <pc:docMk/>
            <pc:sldMk cId="2441661765" sldId="307"/>
            <ac:spMk id="8" creationId="{1483C595-F8C4-4018-A81B-3C20B984C84F}"/>
          </ac:spMkLst>
        </pc:spChg>
        <pc:spChg chg="add mod">
          <ac:chgData name="현식" userId="bc6a7f0190a2c286" providerId="LiveId" clId="{1B5F9BC4-D82C-4322-A230-A524A1A95C18}" dt="2022-02-15T16:33:02.789" v="25398" actId="27636"/>
          <ac:spMkLst>
            <pc:docMk/>
            <pc:sldMk cId="2441661765" sldId="307"/>
            <ac:spMk id="9" creationId="{DAEE60F7-75A6-4E80-BD11-1997390D1130}"/>
          </ac:spMkLst>
        </pc:spChg>
        <pc:spChg chg="mod">
          <ac:chgData name="현식" userId="bc6a7f0190a2c286" providerId="LiveId" clId="{1B5F9BC4-D82C-4322-A230-A524A1A95C18}" dt="2022-02-15T16:27:41.381" v="25169" actId="20577"/>
          <ac:spMkLst>
            <pc:docMk/>
            <pc:sldMk cId="2441661765" sldId="307"/>
            <ac:spMk id="14" creationId="{897D3B01-4FC4-4047-AF19-3F9C3D6FB4E3}"/>
          </ac:spMkLst>
        </pc:spChg>
      </pc:sldChg>
      <pc:sldMasterChg chg="setBg modSldLayout">
        <pc:chgData name="현식" userId="bc6a7f0190a2c286" providerId="LiveId" clId="{1B5F9BC4-D82C-4322-A230-A524A1A95C18}" dt="2022-02-11T18:23:49.861" v="29"/>
        <pc:sldMasterMkLst>
          <pc:docMk/>
          <pc:sldMasterMk cId="3476652274" sldId="2147483648"/>
        </pc:sldMasterMkLst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1713577022" sldId="2147483649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3560128663" sldId="2147483650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755349603" sldId="2147483651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2540386161" sldId="2147483652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183471827" sldId="2147483653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662792722" sldId="2147483654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2195398519" sldId="2147483655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1934664787" sldId="2147483656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3161120381" sldId="2147483657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68924802" sldId="2147483658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59745272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FCCF-8946-45CD-AC79-7BA7B551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DE7A9-760E-4571-9DF3-3853E0B7C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4C939-D3AE-4A2D-84C4-768289B8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FBFAD-EE4C-4C50-B236-39A54D6D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AAD3B-0F4A-4E62-A3FC-1F8E2196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7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A06F-DA9F-4709-A619-B32AC376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6D2F7-147F-4B14-A210-42754EF1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727BB-580E-4688-BA05-82D21EEA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234E0-8AF5-4A5A-806F-93F370C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55EBC-F0E4-433F-A619-C12086F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12FE60-9117-48E1-8EC5-14AB0467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5F9B4-F127-410C-98D0-281875444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6514F-CDB9-4ECF-9BE1-54EDDA38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9A261-D50E-46BA-A7D9-2EC41109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A62C3-18AA-450F-9BA5-DED57292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5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BB773-6753-4A00-AA7D-6567EA5B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C57E-8757-4338-8B73-3BCD5989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430CE-553E-4C4A-B665-603E0E64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5462D-A932-47B0-AAF4-5A24780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0B7DB-AABD-47A6-9DB6-5B4E691B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79A3A-D6AC-4737-B5B3-FD2CC43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8CB82-50D7-4AAB-B301-6AE6A1B1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B9FDB-B098-4697-ADC7-1B5B5F3C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AD2E4-6548-4CEA-AF2D-689F5123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2283B-0517-430B-B747-EEC08DA2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F7CE5-B6FB-4FD5-9DBF-01A390A4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89C23-E137-49A2-A078-E7DB6D53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2156B-AB56-4740-BE4D-F007D5F8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09F31-919B-468D-822B-DD3636A9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B631A-5208-48DE-B0BF-AAFD4B42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95BBA-BD37-480E-BD76-77233219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9BF83-736D-43AE-A650-D9F2F52A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06A38-AC5B-43A0-B10E-7DE72234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05C11-452A-461D-93AF-A9C389C78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3B56AC-7C5B-4EB1-8B30-F7BA4A9C8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4DF73E-FC62-4EA2-A15A-99AD91A64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5D16E-B04F-4DC5-ACEE-925AD375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442A5-30BC-4A5A-BF5E-41F20CB0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3594C-F452-4204-BB2E-17B1C414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58C2C-AC27-4C8D-A89F-D138609D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FF7CF-D489-4FEB-A5E9-4AEA2E2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0B3AE-E6CA-45FD-89A5-2285F4E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AD6D5F-2D92-4FAE-9D0D-1EE618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DEF47-2143-4679-8DDD-7CCA09C2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952DBD-D654-4A80-B337-BB6DAC90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54808-76D1-4868-B3D3-F5787040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9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93EBD-9A9C-4E12-B645-0F3EFE9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3D8B4-1855-4BAE-AEE4-8BDC57DE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286D0-E03D-4A08-8C67-53B6F5A1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23AE4-13D6-4401-AACF-CB842137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09C07-4930-4714-AD07-036BF6E1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3D39B-5A89-41B7-B022-97E1146D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A52FE-176E-43FD-A707-56A79E2E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B9D0FB-8F44-4D78-80FF-56C94141E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23960-60DB-4C72-B0B3-8486C22D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885D5-EEBC-4872-A10D-0FABD3A3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C6118-67DD-495A-9613-F8DC0ED5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1DA82-7BBF-43D4-B09C-C4B5581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2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88D10-3105-4500-9ABA-328520B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A52C4-7A75-4115-8B03-2D3A14F9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5F19B-6525-4EF9-A7CF-EC97E8633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E7EA-8BC5-4BD5-AB61-F0DA009447F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92D8E-517E-4E82-9650-E8311EA1A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D26E7-86EE-4AB7-8F43-9CFF806E9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5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51014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컴포넌트 세부종류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1524000" y="1410513"/>
            <a:ext cx="9144000" cy="4854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충돌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Capsule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무브먼트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FloatingPawnMovement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중력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X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움직임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RotatingMovement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지정한 속도로 회전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InterpMovement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지정한 위치로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이동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ProjectileMovement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중력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O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포물선 발사체의 움직임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무브먼트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FloatingPawnMovement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GameFramework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FloatingPawnMovement.h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CharacterMovement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부가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이벤트 함수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제공하는 메서드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1416556"/>
            <a:ext cx="12192000" cy="53636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PostLogin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플레이어가 로그인 완료될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OnPossess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빙의될때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 신호 전달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PossessBy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빙의될때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 신호 전달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인스턴스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틱마다</a:t>
            </a:r>
            <a:r>
              <a:rPr lang="ko-KR" altLang="en-US" sz="2000">
                <a:solidFill>
                  <a:schemeClr val="bg1">
                    <a:lumMod val="95000"/>
                  </a:schemeClr>
                </a:solidFill>
              </a:rPr>
              <a:t>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위와 같이 상속받는 함수들은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virtual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붙이기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7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이벤트 함수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제공하는 메서드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1416556"/>
            <a:ext cx="12192000" cy="53636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PostInitializeComponents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준비과정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모든 컴포넌트 세팅 완료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이 완료될 때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BeginPlay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준비된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액터가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게임에 참여할 때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Tick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매프레임마다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EndPlay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역할이 없어져서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퇴장시킬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때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TakeDamage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세기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종류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 명령한 가해자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전달 도구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전달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8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유용한 함수들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0" y="1468878"/>
            <a:ext cx="12192000" cy="51362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관련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클래스이름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위치벡터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GetActorForwardVector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전진방향벡터 데이터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GetActorRightVector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우측방향벡터 데이터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GetVelocity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속도 얻기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Get~~~Component()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AddActorLocalRotation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피치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))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회전값만큼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회전시키기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AddMovementInput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방향벡터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입력신호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움직임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관련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Tick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함수 인자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GetTimeSeconds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게임시작 후 경과 시간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GetUnpausedSeconds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중지시간을 제외한 경과 시간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GetRealTimeSeconds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현실 세계의 경과 시간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GetAudioTimeSeconds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현실 세계의 중지시간을 제외한 경과 시간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SweepSingleByChannel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(~~~~)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트레이스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 사용하여 물리적 충돌 여부 판단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9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유용한 함수들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0" y="1468878"/>
            <a:ext cx="12192000" cy="51362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관련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AddControllerPitchInput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입력신호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: z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축회전명령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AddControllerYawInput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입력신호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: 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축회전명령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무프먼트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컴포넌트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IsFalling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IsSwimming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IsCrouching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쭈그리고 앉아있는지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IsMoveOnGround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땅위에서 이동 중인지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TryGetPawnOwner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5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게임 만드는 작업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0" y="1468878"/>
            <a:ext cx="12192000" cy="1498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레벨을 구성하는 작업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배치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게임플레이를 설계하는 작업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게임플레이 프레임워크 시스템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966936"/>
            <a:ext cx="12192000" cy="242218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게임플레이 프레임 워크 핵심요소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 규칙을 관리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컨트롤러와 폰을 배정함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컨트롤러에게 조종당하는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빙의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OnPossess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현실세계의 플레이어를 대변함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세팅의 맵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모드와 월드 세팅의 게임모드 섹션에서 설정한다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21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게임 내부 동작 순서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003898"/>
            <a:ext cx="12192000" cy="17704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컨트롤러의 생성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플레이어의 로그인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폰의 생성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컨트롤러가 플레이어 폰을 빙의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게임시작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5ABF76B-41E0-4C9A-B5D2-F540D066728D}"/>
              </a:ext>
            </a:extLst>
          </p:cNvPr>
          <p:cNvSpPr txBox="1">
            <a:spLocks/>
          </p:cNvSpPr>
          <p:nvPr/>
        </p:nvSpPr>
        <p:spPr>
          <a:xfrm>
            <a:off x="0" y="3774332"/>
            <a:ext cx="12192000" cy="10505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 시스템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 로직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시스템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8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003898"/>
            <a:ext cx="12192000" cy="11830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구성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인스턴스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그래프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5307C47-3277-4697-9D74-F8B92C04164B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2192000" cy="11830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시스템 기능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몽타주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노티파이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애니메이션의 특정 타이밍에 애님 인스턴스에 신호를 보냄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2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003897"/>
            <a:ext cx="12192000" cy="12937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설정 방법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스태틱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메시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영역 심기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기본도형 컴포넌트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구체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박스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캡슐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피직스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헝겊인형 효과 구현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5307C47-3277-4697-9D74-F8B92C04164B}"/>
              </a:ext>
            </a:extLst>
          </p:cNvPr>
          <p:cNvSpPr txBox="1">
            <a:spLocks/>
          </p:cNvSpPr>
          <p:nvPr/>
        </p:nvSpPr>
        <p:spPr>
          <a:xfrm>
            <a:off x="0" y="3297676"/>
            <a:ext cx="12192000" cy="15710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물리 설정 구분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채널과 기본 반응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채널의 용도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다른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채널과의 반응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07186FD-9CD1-4C0E-9E56-A8B588CCD52E}"/>
              </a:ext>
            </a:extLst>
          </p:cNvPr>
          <p:cNvSpPr txBox="1">
            <a:spLocks/>
          </p:cNvSpPr>
          <p:nvPr/>
        </p:nvSpPr>
        <p:spPr>
          <a:xfrm>
            <a:off x="0" y="4868693"/>
            <a:ext cx="12192000" cy="17947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WorldStatic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정적 배경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WorldDynamic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움직이는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Pawn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플레이어가 조종하는 물체에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Visibility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배경 물체가 보이는지 탐지하기 위해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Camera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카메라와 목표물 사이에 장애물 탐지하는데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PhysicsBody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움직이는 컴포넌트에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5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003897"/>
            <a:ext cx="12192000" cy="12937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&lt;Collision Enabled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항목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Query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두 물체의 충돌 영역이 겹치는 지 테스트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Physics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물리적인 시뮬레이션에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Query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Physics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두 기능 모두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CA25CBF-4B19-4813-BFCF-BB31C6D3C995}"/>
              </a:ext>
            </a:extLst>
          </p:cNvPr>
          <p:cNvSpPr txBox="1">
            <a:spLocks/>
          </p:cNvSpPr>
          <p:nvPr/>
        </p:nvSpPr>
        <p:spPr>
          <a:xfrm>
            <a:off x="0" y="3560325"/>
            <a:ext cx="11537004" cy="12937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다른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채널과의 반응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콜리전이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있어도 충돌발생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겹침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무시와 같이 뚫고 지나가지만 이벤트 발생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블록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못뚫음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5EAE060-25E8-45A7-953A-A8AA096EFF26}"/>
              </a:ext>
            </a:extLst>
          </p:cNvPr>
          <p:cNvSpPr txBox="1">
            <a:spLocks/>
          </p:cNvSpPr>
          <p:nvPr/>
        </p:nvSpPr>
        <p:spPr>
          <a:xfrm>
            <a:off x="0" y="5025959"/>
            <a:ext cx="11537004" cy="17153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설정에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채널의 구분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오브젝트 채널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영역에 지정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-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WorldStatic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WorldDynamic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Pawn,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PhysicsBody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Vehicle, Destructible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트레이스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특정 행동에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- Visibility, Camera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9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2E7604-E049-4260-AD6F-AAAFDAEC0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84" y="558813"/>
            <a:ext cx="9144000" cy="49177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가지 윈도우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EF9C8-45E7-4FCA-973D-48DCCCC804B3}"/>
              </a:ext>
            </a:extLst>
          </p:cNvPr>
          <p:cNvSpPr txBox="1">
            <a:spLocks/>
          </p:cNvSpPr>
          <p:nvPr/>
        </p:nvSpPr>
        <p:spPr>
          <a:xfrm>
            <a:off x="1400784" y="1336369"/>
            <a:ext cx="1322961" cy="2889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BBA4F-D513-43FB-821E-E8B050F35630}"/>
              </a:ext>
            </a:extLst>
          </p:cNvPr>
          <p:cNvSpPr txBox="1">
            <a:spLocks/>
          </p:cNvSpPr>
          <p:nvPr/>
        </p:nvSpPr>
        <p:spPr>
          <a:xfrm>
            <a:off x="2723745" y="1336368"/>
            <a:ext cx="6235430" cy="9107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툴바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3D8D5-B459-4CB7-89E2-CAFD43EE8DE7}"/>
              </a:ext>
            </a:extLst>
          </p:cNvPr>
          <p:cNvSpPr txBox="1">
            <a:spLocks/>
          </p:cNvSpPr>
          <p:nvPr/>
        </p:nvSpPr>
        <p:spPr>
          <a:xfrm>
            <a:off x="2723745" y="2247089"/>
            <a:ext cx="6235430" cy="1978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뷰포트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25BB9-9500-4E3A-B1E8-5FDFABE6DBD1}"/>
              </a:ext>
            </a:extLst>
          </p:cNvPr>
          <p:cNvSpPr txBox="1">
            <a:spLocks/>
          </p:cNvSpPr>
          <p:nvPr/>
        </p:nvSpPr>
        <p:spPr>
          <a:xfrm>
            <a:off x="8959175" y="1336370"/>
            <a:ext cx="1585609" cy="1581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월드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아웃라이너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40AA7-D2F0-47A1-8117-8608BD14A574}"/>
              </a:ext>
            </a:extLst>
          </p:cNvPr>
          <p:cNvSpPr txBox="1">
            <a:spLocks/>
          </p:cNvSpPr>
          <p:nvPr/>
        </p:nvSpPr>
        <p:spPr>
          <a:xfrm>
            <a:off x="8959175" y="2918297"/>
            <a:ext cx="1585609" cy="2889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디테일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8C0D4-22E0-4C98-8E47-65923B98089C}"/>
              </a:ext>
            </a:extLst>
          </p:cNvPr>
          <p:cNvSpPr txBox="1">
            <a:spLocks/>
          </p:cNvSpPr>
          <p:nvPr/>
        </p:nvSpPr>
        <p:spPr>
          <a:xfrm>
            <a:off x="1400784" y="4225484"/>
            <a:ext cx="7561634" cy="15819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콘텐츠 브라우저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15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초기설정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FF9417F-D665-4D92-8E3B-1246AF864A1B}"/>
              </a:ext>
            </a:extLst>
          </p:cNvPr>
          <p:cNvSpPr txBox="1">
            <a:spLocks/>
          </p:cNvSpPr>
          <p:nvPr/>
        </p:nvSpPr>
        <p:spPr>
          <a:xfrm>
            <a:off x="954932" y="1829240"/>
            <a:ext cx="10282136" cy="7096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모듈명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EngineMinimal.h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와 로그 작업 넣기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모든 헤더가 이 헤더 참조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※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EnglineMinimal.h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다양한 엔진 기능 제공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38AEF8-2FFB-4052-B4A1-88DAADD65D25}"/>
              </a:ext>
            </a:extLst>
          </p:cNvPr>
          <p:cNvSpPr txBox="1">
            <a:spLocks/>
          </p:cNvSpPr>
          <p:nvPr/>
        </p:nvSpPr>
        <p:spPr>
          <a:xfrm>
            <a:off x="0" y="2802006"/>
            <a:ext cx="12191999" cy="17797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#pragma once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#include 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EngineMinimal.h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DECLARE_LOG_CATEGORY_EXTERN(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ArenaBattle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Log, All);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#define ABLOG_CALLINFO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FString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(__FUNCTION__) + TEXT("(") +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FString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FromInt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(__LINE__) + TEXT(")"))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#define ABLOG_S(Verbosity) UE_LOG(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ArenaBattle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Verbosity, TEXT("%s"), *ABLOG_CALLINFO)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#define ABLOG(Verbosity, Format, ...) UE_LOG(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ArenaBattle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Verbosity, TEXT("%s %s"), *ABLOG_CALLINFO, *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FString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Printf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(Format, ##__VA_ARGS__))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#define ABCHECK(Expr, ...) {if(!(Expr)) {ABLOG(Error, TEXT("ASSERTION : %s"), TEXT("'"#Expr"'")); return __VA_ARGS__;}}</a:t>
            </a:r>
          </a:p>
        </p:txBody>
      </p:sp>
    </p:spTree>
    <p:extLst>
      <p:ext uri="{BB962C8B-B14F-4D97-AF65-F5344CB8AC3E}">
        <p14:creationId xmlns:p14="http://schemas.microsoft.com/office/powerpoint/2010/main" val="3944866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초기설정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FF9417F-D665-4D92-8E3B-1246AF864A1B}"/>
              </a:ext>
            </a:extLst>
          </p:cNvPr>
          <p:cNvSpPr txBox="1">
            <a:spLocks/>
          </p:cNvSpPr>
          <p:nvPr/>
        </p:nvSpPr>
        <p:spPr>
          <a:xfrm>
            <a:off x="954932" y="1829240"/>
            <a:ext cx="10282136" cy="7096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모듈명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cpp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 로그 작업 넣기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모든 헤더가 이 헤더 참조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38AEF8-2FFB-4052-B4A1-88DAADD65D25}"/>
              </a:ext>
            </a:extLst>
          </p:cNvPr>
          <p:cNvSpPr txBox="1">
            <a:spLocks/>
          </p:cNvSpPr>
          <p:nvPr/>
        </p:nvSpPr>
        <p:spPr>
          <a:xfrm>
            <a:off x="0" y="2802006"/>
            <a:ext cx="12191999" cy="4275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DEFINE_LOG_CATEGORY(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ArenaBattle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한 줄 추가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8384E2E-BC85-4F45-89FA-9C78FD0D0B7B}"/>
              </a:ext>
            </a:extLst>
          </p:cNvPr>
          <p:cNvSpPr txBox="1">
            <a:spLocks/>
          </p:cNvSpPr>
          <p:nvPr/>
        </p:nvSpPr>
        <p:spPr>
          <a:xfrm>
            <a:off x="954932" y="3985538"/>
            <a:ext cx="10282136" cy="7096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로그 사용하려면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3792B85-2B8C-4ACC-8A6C-8AD286DF88A9}"/>
              </a:ext>
            </a:extLst>
          </p:cNvPr>
          <p:cNvSpPr txBox="1">
            <a:spLocks/>
          </p:cNvSpPr>
          <p:nvPr/>
        </p:nvSpPr>
        <p:spPr>
          <a:xfrm>
            <a:off x="1" y="4695217"/>
            <a:ext cx="12191999" cy="19779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ABLOG_S(Warning);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ABLOG(Warning, TEXT(“~~~”));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ABCHECK(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조건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거짓일때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빨간로그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뜨고 바로 함수 반환함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ABLOG(Warning, TEXT(“Actor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Name : %s, Location X : %.3f”), *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().X);</a:t>
            </a:r>
          </a:p>
        </p:txBody>
      </p:sp>
    </p:spTree>
    <p:extLst>
      <p:ext uri="{BB962C8B-B14F-4D97-AF65-F5344CB8AC3E}">
        <p14:creationId xmlns:p14="http://schemas.microsoft.com/office/powerpoint/2010/main" val="164552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설계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1524000" y="4943273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 메모리 자동 관리되고 에디터에서 편집 가능한 컴포넌트 추가 선언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524000" y="5679333"/>
            <a:ext cx="9144000" cy="7469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UPROPERTY(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VisibleAnywhere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UStaticMeshComponent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*Body;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4066F9-5B2F-470F-9962-BB3051AFF7A0}"/>
              </a:ext>
            </a:extLst>
          </p:cNvPr>
          <p:cNvSpPr txBox="1">
            <a:spLocks/>
          </p:cNvSpPr>
          <p:nvPr/>
        </p:nvSpPr>
        <p:spPr>
          <a:xfrm>
            <a:off x="1524000" y="1777359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클래스 초기 규칙 선언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EFE56B-1C23-4CE7-BA4D-1B1241D35D3C}"/>
              </a:ext>
            </a:extLst>
          </p:cNvPr>
          <p:cNvSpPr txBox="1">
            <a:spLocks/>
          </p:cNvSpPr>
          <p:nvPr/>
        </p:nvSpPr>
        <p:spPr>
          <a:xfrm>
            <a:off x="1524000" y="2513418"/>
            <a:ext cx="9144000" cy="18932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~~~~~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#include 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Fountain.generated.h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UCLASS()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class ARENABATTLE_API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AFountain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public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AActor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GENERATED_BODY()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~~~~~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5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설계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1524000" y="3648093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루트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컴포넌트와 자식 컴포넌트 지정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524000" y="4384152"/>
            <a:ext cx="9144000" cy="20166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Water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컴포넌트도 같은 방식으로 추가한 다음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RootComponent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Body;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Water-&gt;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SetupAttachment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(Body);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두줄 추가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Body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 루트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Water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 자식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4066F9-5B2F-470F-9962-BB3051AFF7A0}"/>
              </a:ext>
            </a:extLst>
          </p:cNvPr>
          <p:cNvSpPr txBox="1">
            <a:spLocks/>
          </p:cNvSpPr>
          <p:nvPr/>
        </p:nvSpPr>
        <p:spPr>
          <a:xfrm>
            <a:off x="1524000" y="1777359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cpp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생성자에서 컴포넌트 생성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EFE56B-1C23-4CE7-BA4D-1B1241D35D3C}"/>
              </a:ext>
            </a:extLst>
          </p:cNvPr>
          <p:cNvSpPr txBox="1">
            <a:spLocks/>
          </p:cNvSpPr>
          <p:nvPr/>
        </p:nvSpPr>
        <p:spPr>
          <a:xfrm>
            <a:off x="583660" y="2513418"/>
            <a:ext cx="10846340" cy="4340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Body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CreateDefaultSubobject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UStaticMeshComponent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&gt;(TEXT("BODY"));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이런식으로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411709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설계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1524000" y="3648093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변경가능한 변수 속성 넣기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524000" y="4384152"/>
            <a:ext cx="9144000" cy="17929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UPROPERTY(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EditAnywhere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Category=ID, Meta =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AllowPrivateAccess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int32 ID;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디테일윈도우의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ID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카테고리에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아이디값이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뜬다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Meta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키워드로 데이터 은닉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에디터에서 편집은 가능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4066F9-5B2F-470F-9962-BB3051AFF7A0}"/>
              </a:ext>
            </a:extLst>
          </p:cNvPr>
          <p:cNvSpPr txBox="1">
            <a:spLocks/>
          </p:cNvSpPr>
          <p:nvPr/>
        </p:nvSpPr>
        <p:spPr>
          <a:xfrm>
            <a:off x="1524000" y="1777359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기본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위치값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변경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EFE56B-1C23-4CE7-BA4D-1B1241D35D3C}"/>
              </a:ext>
            </a:extLst>
          </p:cNvPr>
          <p:cNvSpPr txBox="1">
            <a:spLocks/>
          </p:cNvSpPr>
          <p:nvPr/>
        </p:nvSpPr>
        <p:spPr>
          <a:xfrm>
            <a:off x="1524000" y="2513418"/>
            <a:ext cx="8229600" cy="4340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Water-&gt;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SetRelativeLocation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0.0f, 135.0f)); Body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 기준임</a:t>
            </a:r>
          </a:p>
        </p:txBody>
      </p:sp>
    </p:spTree>
    <p:extLst>
      <p:ext uri="{BB962C8B-B14F-4D97-AF65-F5344CB8AC3E}">
        <p14:creationId xmlns:p14="http://schemas.microsoft.com/office/powerpoint/2010/main" val="236429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설계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1524000" y="3995486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컴포넌트에 가져온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에셋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포인터 넣기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55643" y="4731545"/>
            <a:ext cx="10512357" cy="12092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SM_BODY.Succeeded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Body-&gt;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SetStaticMesh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SM_BODY.Object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4066F9-5B2F-470F-9962-BB3051AFF7A0}"/>
              </a:ext>
            </a:extLst>
          </p:cNvPr>
          <p:cNvSpPr txBox="1">
            <a:spLocks/>
          </p:cNvSpPr>
          <p:nvPr/>
        </p:nvSpPr>
        <p:spPr>
          <a:xfrm>
            <a:off x="1524000" y="1777359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경로 정보로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가져오기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EFE56B-1C23-4CE7-BA4D-1B1241D35D3C}"/>
              </a:ext>
            </a:extLst>
          </p:cNvPr>
          <p:cNvSpPr txBox="1">
            <a:spLocks/>
          </p:cNvSpPr>
          <p:nvPr/>
        </p:nvSpPr>
        <p:spPr>
          <a:xfrm>
            <a:off x="0" y="2454241"/>
            <a:ext cx="12192000" cy="9747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ConstructorHelpers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FObjectFinder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UStaticMesh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 SM_BODY(TEXT(“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경로 정보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으로 한번만 초기화</a:t>
            </a:r>
          </a:p>
        </p:txBody>
      </p:sp>
    </p:spTree>
    <p:extLst>
      <p:ext uri="{BB962C8B-B14F-4D97-AF65-F5344CB8AC3E}">
        <p14:creationId xmlns:p14="http://schemas.microsoft.com/office/powerpoint/2010/main" val="436459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움직이는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제작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40" y="1910964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속성값 선언하고 생성자에서 초기화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0" y="3526910"/>
            <a:ext cx="12192000" cy="12092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Movement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CreateDefaultSubobject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URotatingMovementComponent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&gt;(TEXT("Movement"));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Movement -&gt;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RotationRate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RotateSpeed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0.0f);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회전 속도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FCB1CDA-8C76-4D76-8996-A6A5CBD74FBB}"/>
              </a:ext>
            </a:extLst>
          </p:cNvPr>
          <p:cNvSpPr txBox="1">
            <a:spLocks/>
          </p:cNvSpPr>
          <p:nvPr/>
        </p:nvSpPr>
        <p:spPr>
          <a:xfrm>
            <a:off x="787940" y="2941655"/>
            <a:ext cx="9144000" cy="505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생성자에서 무브먼트 컴포넌트 추가하고 무브먼트 값 설정하기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3214F22-6C53-404E-A2DD-B0D1B87D622A}"/>
              </a:ext>
            </a:extLst>
          </p:cNvPr>
          <p:cNvSpPr txBox="1">
            <a:spLocks/>
          </p:cNvSpPr>
          <p:nvPr/>
        </p:nvSpPr>
        <p:spPr>
          <a:xfrm>
            <a:off x="787940" y="2416801"/>
            <a:ext cx="9620656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Tick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함수에서 인수인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DeltaTime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사용하여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어떤 속성 계속 변경시키기</a:t>
            </a:r>
          </a:p>
        </p:txBody>
      </p:sp>
    </p:spTree>
    <p:extLst>
      <p:ext uri="{BB962C8B-B14F-4D97-AF65-F5344CB8AC3E}">
        <p14:creationId xmlns:p14="http://schemas.microsoft.com/office/powerpoint/2010/main" val="94591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게임플레이 프레임워크 관리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40" y="1910964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 생성자에서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디폴트폰과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플레이어 컨트롤러의 클래스 정보 넣기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943583" y="2580303"/>
            <a:ext cx="9883302" cy="37329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DefalutPawnClass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StaticClass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PlayerControllerClass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AABPlayerController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StaticClass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또는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클래스로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ConstructorHelpers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FClassFinder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 BP_PAWN_C(TEXT(“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경로 정보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_C"));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if(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BP_PAWN_C.Succeed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DefaultPawnClass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BP_Pawn_C.Class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5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폰의 제작과 조작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스켈레탈메시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무브먼트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스프링암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컴포넌트 넣기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루트는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233464" y="2580303"/>
            <a:ext cx="11712102" cy="20403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Capsule-&gt;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SetCapsuleHalfHeight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(88.0f);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Capsule-&gt;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SetCapsuleRadius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(34.0f);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Mesh-&gt;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SetRelativeLocationAndRotation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0.0f, -88.0f),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-90.0f, 0.0f));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TargetArmLength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400.0f;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SetRelativeRotation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(-15.0f, 0.0f, 0.0f));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컴포넌트들 내부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설정값도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넣기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7257E99-6673-46F5-B2C0-37C8C54BA980}"/>
              </a:ext>
            </a:extLst>
          </p:cNvPr>
          <p:cNvSpPr txBox="1">
            <a:spLocks/>
          </p:cNvSpPr>
          <p:nvPr/>
        </p:nvSpPr>
        <p:spPr>
          <a:xfrm>
            <a:off x="672829" y="4991389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스켈레탈메시에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에셋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넣기</a:t>
            </a:r>
          </a:p>
        </p:txBody>
      </p:sp>
    </p:spTree>
    <p:extLst>
      <p:ext uri="{BB962C8B-B14F-4D97-AF65-F5344CB8AC3E}">
        <p14:creationId xmlns:p14="http://schemas.microsoft.com/office/powerpoint/2010/main" val="4006968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폰의 제작과 조작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세팅에 입력설정에서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키세팅하기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322961" y="2516717"/>
            <a:ext cx="8677074" cy="84869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Axis Mapping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조이스틱 신호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(-1,0,1)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Action Mapping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버튼 신호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7257E99-6673-46F5-B2C0-37C8C54BA980}"/>
              </a:ext>
            </a:extLst>
          </p:cNvPr>
          <p:cNvSpPr txBox="1">
            <a:spLocks/>
          </p:cNvSpPr>
          <p:nvPr/>
        </p:nvSpPr>
        <p:spPr>
          <a:xfrm>
            <a:off x="787939" y="344955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입력신호를 폰의 메서드 인자로 전달하기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F22A33E-7EF8-49F8-99B6-610D38B59469}"/>
              </a:ext>
            </a:extLst>
          </p:cNvPr>
          <p:cNvSpPr txBox="1">
            <a:spLocks/>
          </p:cNvSpPr>
          <p:nvPr/>
        </p:nvSpPr>
        <p:spPr>
          <a:xfrm>
            <a:off x="593387" y="4041211"/>
            <a:ext cx="10846341" cy="25875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BindAxis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UpDown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"), 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UpDown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BindAxis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LeftRight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"), 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LeftRight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InputComponent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를 통해 입력설정 처리됨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8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프로젝트 폴더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4F32A40-EB45-4897-97DD-D00EA90E106C}"/>
              </a:ext>
            </a:extLst>
          </p:cNvPr>
          <p:cNvSpPr txBox="1">
            <a:spLocks/>
          </p:cNvSpPr>
          <p:nvPr/>
        </p:nvSpPr>
        <p:spPr>
          <a:xfrm>
            <a:off x="145915" y="1916789"/>
            <a:ext cx="11741285" cy="44548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Config 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프로젝트의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</a:rPr>
              <a:t>설정값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 보관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항상 보관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Content :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</a:rPr>
              <a:t>애셋관리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항상 보관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Intermediate 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임시 파일 저장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제거해도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</a:rPr>
              <a:t>uproject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로 재생성가능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Saved 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결과물 저장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세이브파일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스크린샷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Binaries :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</a:rPr>
              <a:t>컴파일된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 결과 저장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삭제해도 빌드 시 재생성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Source 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불러올 소스코드 저장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제거하면 프로젝트 구성 망가짐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</a:rPr>
              <a:t>DerivedDataCache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</a:rPr>
              <a:t>애셋을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 엔진이 사용하는 포맷으로 저장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재생성가능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7378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폰의 제작과 조작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메서드에서 받은 입력신호를 통해 움직임 명령하기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710118" y="2516717"/>
            <a:ext cx="9957881" cy="16078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UpDown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AddMovementInput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GetActorForwardVector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EBEE42-C4CF-4C65-BD8F-DD93C7ADAE8F}"/>
              </a:ext>
            </a:extLst>
          </p:cNvPr>
          <p:cNvSpPr txBox="1">
            <a:spLocks/>
          </p:cNvSpPr>
          <p:nvPr/>
        </p:nvSpPr>
        <p:spPr>
          <a:xfrm>
            <a:off x="787939" y="426137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 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뷰포트클릭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없이 입력 전달되도록 구현하기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컨트롤러의 시작이벤트에서 처리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62A54F-DC25-404C-8FCB-ECB8CB3A9B0F}"/>
              </a:ext>
            </a:extLst>
          </p:cNvPr>
          <p:cNvSpPr txBox="1">
            <a:spLocks/>
          </p:cNvSpPr>
          <p:nvPr/>
        </p:nvSpPr>
        <p:spPr>
          <a:xfrm>
            <a:off x="710118" y="4867128"/>
            <a:ext cx="9957881" cy="16078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AABPlayerController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BeginPlay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BeginPlay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FInputModeGameOnly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InputMode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SetInputMode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InputMode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28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폰의 제작과 조작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폰의 시작 이벤트에서 기본 애니메이션 지정하기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36188" y="2516717"/>
            <a:ext cx="11498092" cy="10338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Mesh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SetAnimationMode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EAnimationMode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AnimationSingleNode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UAnimationAsset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LoadObject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UAnimationAsset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nullptr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TEXT(“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애니메이션애셋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경로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”));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If(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!=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nullptr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Mesh-&gt;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true);</a:t>
            </a:r>
            <a:b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EBEE42-C4CF-4C65-BD8F-DD93C7ADAE8F}"/>
              </a:ext>
            </a:extLst>
          </p:cNvPr>
          <p:cNvSpPr txBox="1">
            <a:spLocks/>
          </p:cNvSpPr>
          <p:nvPr/>
        </p:nvSpPr>
        <p:spPr>
          <a:xfrm>
            <a:off x="603113" y="363149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폰의 생성자에서 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애니메이션 지정하기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권장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62A54F-DC25-404C-8FCB-ECB8CB3A9B0F}"/>
              </a:ext>
            </a:extLst>
          </p:cNvPr>
          <p:cNvSpPr txBox="1">
            <a:spLocks/>
          </p:cNvSpPr>
          <p:nvPr/>
        </p:nvSpPr>
        <p:spPr>
          <a:xfrm>
            <a:off x="136188" y="4237248"/>
            <a:ext cx="11673191" cy="22376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Mesh-&gt;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SetAnimationMode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EAnimationMode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AnimationBlueprint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ConstructorHelpers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FClassFinder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 WARRIOR_ANIM(TEXT("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경로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_C"));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WARRIOR_ANIM.Succeeded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Mesh-&gt;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SetAnimInstanceClass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WARRIOR_ANIM.Class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514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스프링암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컴포넌트를 부착하고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내장컴포넌트들도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같이 값을 설정해준다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90795" y="2516718"/>
            <a:ext cx="11498092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GetCapsuleComponent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GetMesh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내장 컴포넌트 불러온다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EBEE42-C4CF-4C65-BD8F-DD93C7ADAE8F}"/>
              </a:ext>
            </a:extLst>
          </p:cNvPr>
          <p:cNvSpPr txBox="1">
            <a:spLocks/>
          </p:cNvSpPr>
          <p:nvPr/>
        </p:nvSpPr>
        <p:spPr>
          <a:xfrm>
            <a:off x="787938" y="3226559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 생성자에서 디폴트 폰으로 캐릭터의 클래스 정보를 넣는다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85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DB5D2C9-50AF-45E6-9998-BEE19AB311F4}"/>
              </a:ext>
            </a:extLst>
          </p:cNvPr>
          <p:cNvSpPr txBox="1">
            <a:spLocks/>
          </p:cNvSpPr>
          <p:nvPr/>
        </p:nvSpPr>
        <p:spPr>
          <a:xfrm>
            <a:off x="214005" y="4459281"/>
            <a:ext cx="11673191" cy="22376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폰과 똑같은 방식으로 하면 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LookUp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AddControllerPitchInput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::Turn(float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AddControllerYawInput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B17DF79-E85A-49A3-8F2D-A1E51BCCE7E7}"/>
              </a:ext>
            </a:extLst>
          </p:cNvPr>
          <p:cNvSpPr txBox="1">
            <a:spLocks/>
          </p:cNvSpPr>
          <p:nvPr/>
        </p:nvSpPr>
        <p:spPr>
          <a:xfrm>
            <a:off x="1040857" y="187386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설정에서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Axis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축의 회전 마우스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X,Y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설정하기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DF811AF-6154-4E33-91A5-6E3AAF60DD94}"/>
              </a:ext>
            </a:extLst>
          </p:cNvPr>
          <p:cNvSpPr txBox="1">
            <a:spLocks/>
          </p:cNvSpPr>
          <p:nvPr/>
        </p:nvSpPr>
        <p:spPr>
          <a:xfrm>
            <a:off x="1040857" y="252369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디테일에서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Pawn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섹션에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use controller rotation yaw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체크해제하기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53FE41C-850C-4C0A-B5F1-1BCB52181B08}"/>
              </a:ext>
            </a:extLst>
          </p:cNvPr>
          <p:cNvSpPr txBox="1">
            <a:spLocks/>
          </p:cNvSpPr>
          <p:nvPr/>
        </p:nvSpPr>
        <p:spPr>
          <a:xfrm>
            <a:off x="1040855" y="382335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캐릭터의 메서드에서 회전 명령 시키기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CBCB23B-1C22-453E-8C52-84A8BA502B99}"/>
              </a:ext>
            </a:extLst>
          </p:cNvPr>
          <p:cNvSpPr txBox="1">
            <a:spLocks/>
          </p:cNvSpPr>
          <p:nvPr/>
        </p:nvSpPr>
        <p:spPr>
          <a:xfrm>
            <a:off x="1040856" y="317352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컨트롤러의 디테일에서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Input Yaw/Roll/Pitch Scale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값 설정하기</a:t>
            </a:r>
          </a:p>
        </p:txBody>
      </p:sp>
    </p:spTree>
    <p:extLst>
      <p:ext uri="{BB962C8B-B14F-4D97-AF65-F5344CB8AC3E}">
        <p14:creationId xmlns:p14="http://schemas.microsoft.com/office/powerpoint/2010/main" val="1373887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DB5D2C9-50AF-45E6-9998-BEE19AB311F4}"/>
              </a:ext>
            </a:extLst>
          </p:cNvPr>
          <p:cNvSpPr txBox="1">
            <a:spLocks/>
          </p:cNvSpPr>
          <p:nvPr/>
        </p:nvSpPr>
        <p:spPr>
          <a:xfrm>
            <a:off x="214005" y="3949430"/>
            <a:ext cx="11673191" cy="25255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::GTA: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ArmLengthTo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450.0f;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bUsePawnControlRotation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bInheritPitch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bInheritRoll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bInheritYaw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bDoCollisionTest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bUseControllerRotationYaw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false;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bOrientRotationToMovement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bUseControllerDesiredRotation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false;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RotationRate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720.0f, 0.0f);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break;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B17DF79-E85A-49A3-8F2D-A1E51BCCE7E7}"/>
              </a:ext>
            </a:extLst>
          </p:cNvPr>
          <p:cNvSpPr txBox="1">
            <a:spLocks/>
          </p:cNvSpPr>
          <p:nvPr/>
        </p:nvSpPr>
        <p:spPr>
          <a:xfrm>
            <a:off x="1040857" y="1566153"/>
            <a:ext cx="10846341" cy="1488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삼인칭 컨트롤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1) GTA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방식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 이동할 때 카메라 회전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마우스가 이동하면 카메라 회전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장애물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있을때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카메라 줌인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53FE41C-850C-4C0A-B5F1-1BCB52181B08}"/>
              </a:ext>
            </a:extLst>
          </p:cNvPr>
          <p:cNvSpPr txBox="1">
            <a:spLocks/>
          </p:cNvSpPr>
          <p:nvPr/>
        </p:nvSpPr>
        <p:spPr>
          <a:xfrm>
            <a:off x="1040855" y="3429000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함수 만들고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GTA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모드에 삼인칭 조작 구현</a:t>
            </a:r>
          </a:p>
        </p:txBody>
      </p:sp>
    </p:spTree>
    <p:extLst>
      <p:ext uri="{BB962C8B-B14F-4D97-AF65-F5344CB8AC3E}">
        <p14:creationId xmlns:p14="http://schemas.microsoft.com/office/powerpoint/2010/main" val="1632272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DB5D2C9-50AF-45E6-9998-BEE19AB311F4}"/>
              </a:ext>
            </a:extLst>
          </p:cNvPr>
          <p:cNvSpPr txBox="1">
            <a:spLocks/>
          </p:cNvSpPr>
          <p:nvPr/>
        </p:nvSpPr>
        <p:spPr>
          <a:xfrm>
            <a:off x="155639" y="2319829"/>
            <a:ext cx="11673191" cy="9533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AddMovementInput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FRotationMatrix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GetControlRotation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().Yaw, 0.0f)).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GetUnitAxis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EAxis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::X),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53FE41C-850C-4C0A-B5F1-1BCB52181B08}"/>
              </a:ext>
            </a:extLst>
          </p:cNvPr>
          <p:cNvSpPr txBox="1">
            <a:spLocks/>
          </p:cNvSpPr>
          <p:nvPr/>
        </p:nvSpPr>
        <p:spPr>
          <a:xfrm>
            <a:off x="894940" y="1843612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 메서드에서 컨트롤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회전값으로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이동방향값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(=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카메라가 보는 방향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얻고 이동명령하기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B28D9FC-77E1-408E-822F-8D2340149C75}"/>
              </a:ext>
            </a:extLst>
          </p:cNvPr>
          <p:cNvSpPr txBox="1">
            <a:spLocks/>
          </p:cNvSpPr>
          <p:nvPr/>
        </p:nvSpPr>
        <p:spPr>
          <a:xfrm>
            <a:off x="155639" y="4225572"/>
            <a:ext cx="11673191" cy="12121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bOrientRotationToMovement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bUseControllerDesiredRotation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false;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RotationRate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720.0f, 0.0f);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13D30E-6A06-42B3-8715-C2A3DF9CF76E}"/>
              </a:ext>
            </a:extLst>
          </p:cNvPr>
          <p:cNvSpPr txBox="1">
            <a:spLocks/>
          </p:cNvSpPr>
          <p:nvPr/>
        </p:nvSpPr>
        <p:spPr>
          <a:xfrm>
            <a:off x="894940" y="374935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캐릭터가 움직이는 방향으로  캐릭터를 자동으로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회전시켜주기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47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505257B-7D3B-47DF-9C46-5DC60309E02D}"/>
              </a:ext>
            </a:extLst>
          </p:cNvPr>
          <p:cNvSpPr txBox="1">
            <a:spLocks/>
          </p:cNvSpPr>
          <p:nvPr/>
        </p:nvSpPr>
        <p:spPr>
          <a:xfrm>
            <a:off x="1040857" y="1566153"/>
            <a:ext cx="10846341" cy="1488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삼인칭 컨트롤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2)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디아블로방식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입력을 통해 캐릭터 이동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회전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회전없음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줌인없음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1040855" y="3429000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축 입력 이벤트가 발생하면 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DirectionToMove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멤버변수를 업데이트 하고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Tick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에서 참조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31AE0D4-C5CE-4A2E-9928-2626A30EB9B7}"/>
              </a:ext>
            </a:extLst>
          </p:cNvPr>
          <p:cNvSpPr txBox="1">
            <a:spLocks/>
          </p:cNvSpPr>
          <p:nvPr/>
        </p:nvSpPr>
        <p:spPr>
          <a:xfrm>
            <a:off x="1040855" y="415931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UseControlllerDesiredRotation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으로 캐릭터 회전 보완하기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1201193-D2B0-4334-80B7-6D68AFAB7E5C}"/>
              </a:ext>
            </a:extLst>
          </p:cNvPr>
          <p:cNvSpPr txBox="1">
            <a:spLocks/>
          </p:cNvSpPr>
          <p:nvPr/>
        </p:nvSpPr>
        <p:spPr>
          <a:xfrm>
            <a:off x="1040855" y="4766993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액션 매핑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키세팅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하고 입력신호 바인딩하기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78F7FED-774F-4C1B-8F39-8A4E2335202D}"/>
              </a:ext>
            </a:extLst>
          </p:cNvPr>
          <p:cNvSpPr txBox="1">
            <a:spLocks/>
          </p:cNvSpPr>
          <p:nvPr/>
        </p:nvSpPr>
        <p:spPr>
          <a:xfrm>
            <a:off x="1040855" y="5291846"/>
            <a:ext cx="10846341" cy="1391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BindAction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ViewChange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EInputEvent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IE_Pressed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ViewChange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액션 매핑에서는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IE_Pressed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추가해야한다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885212" y="1736387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InterpTo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명령어로 시점 부드럽게 변경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7021FF5-7428-4A4E-880C-4A43C17CEEE6}"/>
              </a:ext>
            </a:extLst>
          </p:cNvPr>
          <p:cNvSpPr txBox="1">
            <a:spLocks/>
          </p:cNvSpPr>
          <p:nvPr/>
        </p:nvSpPr>
        <p:spPr>
          <a:xfrm>
            <a:off x="885211" y="243147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InterpTo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지정한 속력으로 목표지점까지 진행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5FD6622-8438-466F-BF4D-9A538B312C2E}"/>
              </a:ext>
            </a:extLst>
          </p:cNvPr>
          <p:cNvSpPr txBox="1">
            <a:spLocks/>
          </p:cNvSpPr>
          <p:nvPr/>
        </p:nvSpPr>
        <p:spPr>
          <a:xfrm>
            <a:off x="136187" y="3050803"/>
            <a:ext cx="11906655" cy="6457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TargetArmLength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FMath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FInterpTo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TargetArmLength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ArmLengthTo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DeltaTime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ArmLengthSpeed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A35E81D-9280-4D4D-909A-1A60E76116BD}"/>
              </a:ext>
            </a:extLst>
          </p:cNvPr>
          <p:cNvSpPr txBox="1">
            <a:spLocks/>
          </p:cNvSpPr>
          <p:nvPr/>
        </p:nvSpPr>
        <p:spPr>
          <a:xfrm>
            <a:off x="885210" y="3901011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14.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ViewChange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함수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BE9903-0717-4A3C-8C0F-5AAD98313599}"/>
              </a:ext>
            </a:extLst>
          </p:cNvPr>
          <p:cNvSpPr txBox="1">
            <a:spLocks/>
          </p:cNvSpPr>
          <p:nvPr/>
        </p:nvSpPr>
        <p:spPr>
          <a:xfrm>
            <a:off x="142672" y="4630366"/>
            <a:ext cx="11906655" cy="22276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ViewChange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switch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CurrentControlMode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::GTA: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::DIABLO);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break;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::DIABLO: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GetRelativeRotation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::GTA);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break;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설계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885212" y="1736387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애님인스턴스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클래스 만들고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BlueprintReadOnly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에디터가 편집 가능한 스피드 변수 만든다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F21C3A7-42FB-4A7B-8DC3-CA594144859A}"/>
              </a:ext>
            </a:extLst>
          </p:cNvPr>
          <p:cNvSpPr txBox="1">
            <a:spLocks/>
          </p:cNvSpPr>
          <p:nvPr/>
        </p:nvSpPr>
        <p:spPr>
          <a:xfrm>
            <a:off x="885211" y="2188723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열고 클래스 세팅에서 부모 클래스 정보를 만든 클래스로 바꾼다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CA65A54-2FCE-48E8-A601-71CECF37AC64}"/>
              </a:ext>
            </a:extLst>
          </p:cNvPr>
          <p:cNvSpPr txBox="1">
            <a:spLocks/>
          </p:cNvSpPr>
          <p:nvPr/>
        </p:nvSpPr>
        <p:spPr>
          <a:xfrm>
            <a:off x="885211" y="264105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Bool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포즈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블렌딩하는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노드추가하고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스피드변수를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과 비교해서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RUN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을 연결한다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CC24E46-ED92-49A2-9716-B94548064253}"/>
              </a:ext>
            </a:extLst>
          </p:cNvPr>
          <p:cNvSpPr txBox="1">
            <a:spLocks/>
          </p:cNvSpPr>
          <p:nvPr/>
        </p:nvSpPr>
        <p:spPr>
          <a:xfrm>
            <a:off x="885210" y="3093395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프리뷰 에디터에서 테스트하기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3BDE9F9-271F-41CF-A7DF-366D3C78AF7F}"/>
              </a:ext>
            </a:extLst>
          </p:cNvPr>
          <p:cNvSpPr txBox="1">
            <a:spLocks/>
          </p:cNvSpPr>
          <p:nvPr/>
        </p:nvSpPr>
        <p:spPr>
          <a:xfrm>
            <a:off x="885209" y="3545731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인스턴스의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틱에서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폰의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속도가져와서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스피드변수 업데이트하기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E5CEC7-175F-4E31-BA9F-098C7778655E}"/>
              </a:ext>
            </a:extLst>
          </p:cNvPr>
          <p:cNvSpPr txBox="1">
            <a:spLocks/>
          </p:cNvSpPr>
          <p:nvPr/>
        </p:nvSpPr>
        <p:spPr>
          <a:xfrm>
            <a:off x="885208" y="4224235"/>
            <a:ext cx="10846341" cy="24392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UABAnimInstance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auto Pawn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TryGetPawnOwner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IsValid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(Pawn))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CurrentPawnSpeed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Pawn-&gt;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GetVelocity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().Size();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45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설계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885212" y="1736387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세팅에 점프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키세팅하고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제공되는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점프메서드를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바인딩한다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CC24E46-ED92-49A2-9716-B94548064253}"/>
              </a:ext>
            </a:extLst>
          </p:cNvPr>
          <p:cNvSpPr txBox="1">
            <a:spLocks/>
          </p:cNvSpPr>
          <p:nvPr/>
        </p:nvSpPr>
        <p:spPr>
          <a:xfrm>
            <a:off x="136187" y="2188723"/>
            <a:ext cx="11838561" cy="3599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BindAction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(TEXT("Jump"),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EInputEvent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IE_Pressed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::Jump);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3BDE9F9-271F-41CF-A7DF-366D3C78AF7F}"/>
              </a:ext>
            </a:extLst>
          </p:cNvPr>
          <p:cNvSpPr txBox="1">
            <a:spLocks/>
          </p:cNvSpPr>
          <p:nvPr/>
        </p:nvSpPr>
        <p:spPr>
          <a:xfrm>
            <a:off x="885207" y="2659297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캐릭터생성자에서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JumpZVelocity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를 설정한다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E5CEC7-175F-4E31-BA9F-098C7778655E}"/>
              </a:ext>
            </a:extLst>
          </p:cNvPr>
          <p:cNvSpPr txBox="1">
            <a:spLocks/>
          </p:cNvSpPr>
          <p:nvPr/>
        </p:nvSpPr>
        <p:spPr>
          <a:xfrm>
            <a:off x="885208" y="4224235"/>
            <a:ext cx="10846341" cy="24392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UABAnimInstance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auto Pawn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TryGetPawnOwner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IsValid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(Pawn))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CurrentPawnSpeed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Pawn-&gt;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GetVelocity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().Size();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auto Character = Cast&lt;</a:t>
            </a:r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ACharacter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&gt;(Pawn);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if (Character)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{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IsInAir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Character-&gt;</a:t>
            </a:r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GetMovementComponent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IsFalling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E476E86-17AA-4D4B-A38E-C9AC1A066470}"/>
              </a:ext>
            </a:extLst>
          </p:cNvPr>
          <p:cNvSpPr txBox="1">
            <a:spLocks/>
          </p:cNvSpPr>
          <p:nvPr/>
        </p:nvSpPr>
        <p:spPr>
          <a:xfrm>
            <a:off x="885205" y="3190672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JumpZVelocity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800.0f;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EC3A3D1-453C-4349-8972-47BEFB32B91B}"/>
              </a:ext>
            </a:extLst>
          </p:cNvPr>
          <p:cNvSpPr txBox="1">
            <a:spLocks/>
          </p:cNvSpPr>
          <p:nvPr/>
        </p:nvSpPr>
        <p:spPr>
          <a:xfrm>
            <a:off x="885205" y="366124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인스턴스에서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IsInAir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변수를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초기화하고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틱에서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공중에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있을때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299775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파일 제거 방법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8A54B8-681D-4C9E-B8CB-E6A4DFCC5CFA}"/>
              </a:ext>
            </a:extLst>
          </p:cNvPr>
          <p:cNvSpPr txBox="1">
            <a:spLocks/>
          </p:cNvSpPr>
          <p:nvPr/>
        </p:nvSpPr>
        <p:spPr>
          <a:xfrm>
            <a:off x="478276" y="2169269"/>
            <a:ext cx="11235447" cy="38716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  .vs,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Binaries,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Intermediate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폴더와 솔루션 파일 지우기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  Source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폴더에서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파일 지우고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uproject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우클릭으로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솔루션 재생성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05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설계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797662" y="2952346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스테이트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머신을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이용한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설계하기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8CD4A79-C4C5-41F6-80E5-9C6E2B746E1C}"/>
              </a:ext>
            </a:extLst>
          </p:cNvPr>
          <p:cNvSpPr txBox="1">
            <a:spLocks/>
          </p:cNvSpPr>
          <p:nvPr/>
        </p:nvSpPr>
        <p:spPr>
          <a:xfrm>
            <a:off x="797663" y="1810966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점프애니메이션 만들기 위해 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리타겟하기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3647382-AF48-42DF-9824-BD4D0A3F86CB}"/>
              </a:ext>
            </a:extLst>
          </p:cNvPr>
          <p:cNvSpPr txBox="1">
            <a:spLocks/>
          </p:cNvSpPr>
          <p:nvPr/>
        </p:nvSpPr>
        <p:spPr>
          <a:xfrm>
            <a:off x="797662" y="237354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스켈레톤 애셋에서 인간형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릭으로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매핑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우클릭하고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복제리타겟하기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CFC81-6FA0-42E5-BCFE-382B0A79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0" y="3621327"/>
            <a:ext cx="5635322" cy="23716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54C26B-D2B9-4988-BA78-3568D195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27" y="4046706"/>
            <a:ext cx="1931858" cy="1314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6348B9-C45F-4855-BFBB-2C1308BCA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560" y="3542044"/>
            <a:ext cx="2616880" cy="1970297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284B7B1B-9388-43D2-89B9-7B2461890D7B}"/>
              </a:ext>
            </a:extLst>
          </p:cNvPr>
          <p:cNvSpPr txBox="1">
            <a:spLocks/>
          </p:cNvSpPr>
          <p:nvPr/>
        </p:nvSpPr>
        <p:spPr>
          <a:xfrm>
            <a:off x="797661" y="6091138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루프 애니메이션 체크해제하기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28D77CA-6E10-4C72-9289-1BFEBB8C0D4F}"/>
              </a:ext>
            </a:extLst>
          </p:cNvPr>
          <p:cNvSpPr txBox="1">
            <a:spLocks/>
          </p:cNvSpPr>
          <p:nvPr/>
        </p:nvSpPr>
        <p:spPr>
          <a:xfrm>
            <a:off x="9503922" y="5540592"/>
            <a:ext cx="249028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ㄴ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트랜지션의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Automatic Rule ~~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옵션으로 대체 가능</a:t>
            </a:r>
          </a:p>
        </p:txBody>
      </p:sp>
    </p:spTree>
    <p:extLst>
      <p:ext uri="{BB962C8B-B14F-4D97-AF65-F5344CB8AC3E}">
        <p14:creationId xmlns:p14="http://schemas.microsoft.com/office/powerpoint/2010/main" val="3235044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8CD4A79-C4C5-41F6-80E5-9C6E2B746E1C}"/>
              </a:ext>
            </a:extLst>
          </p:cNvPr>
          <p:cNvSpPr txBox="1">
            <a:spLocks/>
          </p:cNvSpPr>
          <p:nvPr/>
        </p:nvSpPr>
        <p:spPr>
          <a:xfrm>
            <a:off x="778208" y="167477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몽타주 만들기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1648E-BF1B-4851-A002-D7F4C88C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57" y="2401328"/>
            <a:ext cx="5352120" cy="2329558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C36EF1A0-C497-4172-946A-6C083E1287F0}"/>
              </a:ext>
            </a:extLst>
          </p:cNvPr>
          <p:cNvSpPr txBox="1">
            <a:spLocks/>
          </p:cNvSpPr>
          <p:nvPr/>
        </p:nvSpPr>
        <p:spPr>
          <a:xfrm>
            <a:off x="778207" y="5095673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Attack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키세팅하고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바인딩하기</a:t>
            </a:r>
          </a:p>
        </p:txBody>
      </p:sp>
    </p:spTree>
    <p:extLst>
      <p:ext uri="{BB962C8B-B14F-4D97-AF65-F5344CB8AC3E}">
        <p14:creationId xmlns:p14="http://schemas.microsoft.com/office/powerpoint/2010/main" val="1447526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8CD4A79-C4C5-41F6-80E5-9C6E2B746E1C}"/>
              </a:ext>
            </a:extLst>
          </p:cNvPr>
          <p:cNvSpPr txBox="1">
            <a:spLocks/>
          </p:cNvSpPr>
          <p:nvPr/>
        </p:nvSpPr>
        <p:spPr>
          <a:xfrm>
            <a:off x="778208" y="167477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 몽타주 변수 만들고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넣기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36EF1A0-C497-4172-946A-6C083E1287F0}"/>
              </a:ext>
            </a:extLst>
          </p:cNvPr>
          <p:cNvSpPr txBox="1">
            <a:spLocks/>
          </p:cNvSpPr>
          <p:nvPr/>
        </p:nvSpPr>
        <p:spPr>
          <a:xfrm>
            <a:off x="778207" y="3513308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 몽타주 재생 함수 만들기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E4621C-F5E4-4E9C-80B3-2C13A9B1BCAA}"/>
              </a:ext>
            </a:extLst>
          </p:cNvPr>
          <p:cNvSpPr txBox="1">
            <a:spLocks/>
          </p:cNvSpPr>
          <p:nvPr/>
        </p:nvSpPr>
        <p:spPr>
          <a:xfrm>
            <a:off x="330740" y="2371928"/>
            <a:ext cx="11861260" cy="8965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UPROPERTY(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VisibleDefaultsOnly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BlueprintReadOnly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Category = Attack, Meta =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AllowPrivateAccess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true))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VisibleDefaultsOnly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만들어서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블루프린트안에서만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편집가능하게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만들기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517C659-AFE9-4511-B8FF-35BD186D6E53}"/>
              </a:ext>
            </a:extLst>
          </p:cNvPr>
          <p:cNvSpPr txBox="1">
            <a:spLocks/>
          </p:cNvSpPr>
          <p:nvPr/>
        </p:nvSpPr>
        <p:spPr>
          <a:xfrm>
            <a:off x="330740" y="4132637"/>
            <a:ext cx="11861260" cy="8965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UABAnimInstance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PlayAttackMontage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Montage_Play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1.0f);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82DE2-6461-4641-8A08-5381A2F8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4" y="5563861"/>
            <a:ext cx="3882418" cy="129413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D100D9E-1DC5-4296-A3B6-D8A5892E84DA}"/>
              </a:ext>
            </a:extLst>
          </p:cNvPr>
          <p:cNvSpPr txBox="1">
            <a:spLocks/>
          </p:cNvSpPr>
          <p:nvPr/>
        </p:nvSpPr>
        <p:spPr>
          <a:xfrm>
            <a:off x="774964" y="4970028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몽타주 재생 노드 추가</a:t>
            </a:r>
          </a:p>
        </p:txBody>
      </p:sp>
    </p:spTree>
    <p:extLst>
      <p:ext uri="{BB962C8B-B14F-4D97-AF65-F5344CB8AC3E}">
        <p14:creationId xmlns:p14="http://schemas.microsoft.com/office/powerpoint/2010/main" val="1336645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8CD4A79-C4C5-41F6-80E5-9C6E2B746E1C}"/>
              </a:ext>
            </a:extLst>
          </p:cNvPr>
          <p:cNvSpPr txBox="1">
            <a:spLocks/>
          </p:cNvSpPr>
          <p:nvPr/>
        </p:nvSpPr>
        <p:spPr>
          <a:xfrm>
            <a:off x="778208" y="167477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몽타주 재생하는 공격함수 구현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E4621C-F5E4-4E9C-80B3-2C13A9B1BCAA}"/>
              </a:ext>
            </a:extLst>
          </p:cNvPr>
          <p:cNvSpPr txBox="1">
            <a:spLocks/>
          </p:cNvSpPr>
          <p:nvPr/>
        </p:nvSpPr>
        <p:spPr>
          <a:xfrm>
            <a:off x="330740" y="2235741"/>
            <a:ext cx="11861260" cy="34208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PlayAttackMontage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CB1FA96-9356-4F8C-B4C6-19EAAF360BA9}"/>
              </a:ext>
            </a:extLst>
          </p:cNvPr>
          <p:cNvSpPr txBox="1">
            <a:spLocks/>
          </p:cNvSpPr>
          <p:nvPr/>
        </p:nvSpPr>
        <p:spPr>
          <a:xfrm>
            <a:off x="778207" y="2686456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캐릭터에서 델리게이트의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알림받기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위해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블루프린트와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연동하는 함수 만들기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EC19C2-499F-436B-B4C3-CD0B26CA0293}"/>
              </a:ext>
            </a:extLst>
          </p:cNvPr>
          <p:cNvSpPr txBox="1">
            <a:spLocks/>
          </p:cNvSpPr>
          <p:nvPr/>
        </p:nvSpPr>
        <p:spPr>
          <a:xfrm>
            <a:off x="270747" y="3665708"/>
            <a:ext cx="11861260" cy="59338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UFUNCTION()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OnAttackMontageEnded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* Montage, bool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bInterrupted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9F56BD-308A-4F89-B377-65782DC4B5A3}"/>
              </a:ext>
            </a:extLst>
          </p:cNvPr>
          <p:cNvSpPr txBox="1">
            <a:spLocks/>
          </p:cNvSpPr>
          <p:nvPr/>
        </p:nvSpPr>
        <p:spPr>
          <a:xfrm>
            <a:off x="778206" y="3192294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델리게이트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특정 객체가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해야할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로직을 다른 객체가 대신 처리 가능한 설계</a:t>
            </a:r>
          </a:p>
        </p:txBody>
      </p:sp>
    </p:spTree>
    <p:extLst>
      <p:ext uri="{BB962C8B-B14F-4D97-AF65-F5344CB8AC3E}">
        <p14:creationId xmlns:p14="http://schemas.microsoft.com/office/powerpoint/2010/main" val="4119488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93BD60A-8A05-45D0-BF2B-F0F9D5410593}"/>
              </a:ext>
            </a:extLst>
          </p:cNvPr>
          <p:cNvSpPr txBox="1">
            <a:spLocks/>
          </p:cNvSpPr>
          <p:nvPr/>
        </p:nvSpPr>
        <p:spPr>
          <a:xfrm>
            <a:off x="817112" y="2296909"/>
            <a:ext cx="10924167" cy="25426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PostInitializeComponents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PostInitializeComponents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Cast&lt;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UABAnimInstance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GetMesh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ABCHECK(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nullptr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!=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OnMontageEnded.AddDynamic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OnAttackMontageEnded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OnAttackMontageEnded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Montage, bool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bInterrupted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ABCHECK(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IsAttacking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IsAttacking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false;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델리게이트와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만든 함수 연결하기</a:t>
            </a:r>
          </a:p>
        </p:txBody>
      </p:sp>
    </p:spTree>
    <p:extLst>
      <p:ext uri="{BB962C8B-B14F-4D97-AF65-F5344CB8AC3E}">
        <p14:creationId xmlns:p14="http://schemas.microsoft.com/office/powerpoint/2010/main" val="1398657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93BD60A-8A05-45D0-BF2B-F0F9D5410593}"/>
              </a:ext>
            </a:extLst>
          </p:cNvPr>
          <p:cNvSpPr txBox="1">
            <a:spLocks/>
          </p:cNvSpPr>
          <p:nvPr/>
        </p:nvSpPr>
        <p:spPr>
          <a:xfrm>
            <a:off x="969513" y="3932336"/>
            <a:ext cx="10924167" cy="12384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UFUNCTION()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AnimNotify_AttackHitCheck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재생과정에서 노티파이가 호출되면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AnimNotify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_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붙은 함수를 찾아서 호출한다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노티파이 설정하고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애님인스턴스에서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감지하기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E82A03-ED62-4851-AEF9-1CDF38A4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2432401"/>
            <a:ext cx="1134585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0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93BD60A-8A05-45D0-BF2B-F0F9D5410593}"/>
              </a:ext>
            </a:extLst>
          </p:cNvPr>
          <p:cNvSpPr txBox="1">
            <a:spLocks/>
          </p:cNvSpPr>
          <p:nvPr/>
        </p:nvSpPr>
        <p:spPr>
          <a:xfrm>
            <a:off x="969512" y="4787969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10.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타입을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Branching Point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값으로 변경해서 프레임에 즉각적으로 반응하도록 만들기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모든 섹션 분리하기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6EAF2-4C39-4F76-9811-A84C1B50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96" y="2170889"/>
            <a:ext cx="2495187" cy="216474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A96EB36-A2DC-4332-9BB5-9AE3F77A95F3}"/>
              </a:ext>
            </a:extLst>
          </p:cNvPr>
          <p:cNvSpPr txBox="1">
            <a:spLocks/>
          </p:cNvSpPr>
          <p:nvPr/>
        </p:nvSpPr>
        <p:spPr>
          <a:xfrm>
            <a:off x="969512" y="5240305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11.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콤보공격에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필요한 변수와 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2347249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충돌 설정과 데미지 전달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93BD60A-8A05-45D0-BF2B-F0F9D5410593}"/>
              </a:ext>
            </a:extLst>
          </p:cNvPr>
          <p:cNvSpPr txBox="1">
            <a:spLocks/>
          </p:cNvSpPr>
          <p:nvPr/>
        </p:nvSpPr>
        <p:spPr>
          <a:xfrm>
            <a:off x="969509" y="2796956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GetCapsuleComponent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SetCollisionProfileName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 만들어서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프리셋과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반응 설정하기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96EB36-A2DC-4332-9BB5-9AE3F77A95F3}"/>
              </a:ext>
            </a:extLst>
          </p:cNvPr>
          <p:cNvSpPr txBox="1">
            <a:spLocks/>
          </p:cNvSpPr>
          <p:nvPr/>
        </p:nvSpPr>
        <p:spPr>
          <a:xfrm>
            <a:off x="969509" y="3382541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공격기능 구현하기 위해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트레이스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 만들기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9B167CF-1767-4794-9AB1-0234F14F4B7F}"/>
              </a:ext>
            </a:extLst>
          </p:cNvPr>
          <p:cNvSpPr txBox="1">
            <a:spLocks/>
          </p:cNvSpPr>
          <p:nvPr/>
        </p:nvSpPr>
        <p:spPr>
          <a:xfrm>
            <a:off x="969509" y="2275716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캡슐 컴포넌트가 해당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프리셋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사용하도록 기본값 설정하기</a:t>
            </a:r>
          </a:p>
        </p:txBody>
      </p:sp>
    </p:spTree>
    <p:extLst>
      <p:ext uri="{BB962C8B-B14F-4D97-AF65-F5344CB8AC3E}">
        <p14:creationId xmlns:p14="http://schemas.microsoft.com/office/powerpoint/2010/main" val="1947852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충돌 설정과 데미지 전달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트레이스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채널을 사용해 구 모형으로 공격 탐지하기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B75193-1B46-4A8D-B5A5-0F8B21C5E25C}"/>
              </a:ext>
            </a:extLst>
          </p:cNvPr>
          <p:cNvSpPr txBox="1">
            <a:spLocks/>
          </p:cNvSpPr>
          <p:nvPr/>
        </p:nvSpPr>
        <p:spPr>
          <a:xfrm>
            <a:off x="969513" y="2323289"/>
            <a:ext cx="10924167" cy="3989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AttackCheck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FHitResult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FCollisionQueryParams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Params(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NAME_None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false, this);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bool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SweepSingleByChannel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+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GetActorForwardVector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FQuat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::Identity,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ECollisionChannel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::ECC_GameTraceChannel2,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FCollisionShape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MakeSphere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AttackRadius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Params);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HitResult.Actor.IsValid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	ABLOG(Warning, TEXT("Hit Actor Name : %s"), *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HitResult.Actor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97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충돌 설정과 데미지 전달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공격판정함수에 디버그 드로잉 추가하기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B75193-1B46-4A8D-B5A5-0F8B21C5E25C}"/>
              </a:ext>
            </a:extLst>
          </p:cNvPr>
          <p:cNvSpPr txBox="1">
            <a:spLocks/>
          </p:cNvSpPr>
          <p:nvPr/>
        </p:nvSpPr>
        <p:spPr>
          <a:xfrm>
            <a:off x="969513" y="2323289"/>
            <a:ext cx="10924167" cy="3989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#if ENABLE_DRAW_DEBUG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TraceVec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GetActorForwardVector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Center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+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TraceVec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0.5f;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HalfHeight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0.5f +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AttackRadius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FQuat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CapsuleRot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FRotationMatrix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MakeFromZ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TraceVec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ToQuat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DrawColor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?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::Green :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::Red;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DebugLifeTime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5.0f;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DrawDebugCapsule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Center,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HalfHeight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AttackRadius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CapsuleRot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DrawColor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false,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DebugLifeTime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#endif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7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빌드 구성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D1F0B1-CA7A-453D-BCE7-B356C75E76F7}"/>
              </a:ext>
            </a:extLst>
          </p:cNvPr>
          <p:cNvSpPr txBox="1">
            <a:spLocks/>
          </p:cNvSpPr>
          <p:nvPr/>
        </p:nvSpPr>
        <p:spPr>
          <a:xfrm>
            <a:off x="1524000" y="2364261"/>
            <a:ext cx="9144000" cy="39392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err="1">
                <a:solidFill>
                  <a:schemeClr val="bg1">
                    <a:lumMod val="95000"/>
                  </a:schemeClr>
                </a:solidFill>
              </a:rPr>
              <a:t>DebugGame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최적화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x,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디버깅 자세히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3200" dirty="0" err="1">
                <a:solidFill>
                  <a:schemeClr val="bg1">
                    <a:lumMod val="95000"/>
                  </a:schemeClr>
                </a:solidFill>
              </a:rPr>
              <a:t>DebugGame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 Editor 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동일수준 </a:t>
            </a:r>
            <a:r>
              <a:rPr lang="en-US" altLang="ko-KR" sz="3200" dirty="0" err="1">
                <a:solidFill>
                  <a:schemeClr val="bg1">
                    <a:lumMod val="95000"/>
                  </a:schemeClr>
                </a:solidFill>
              </a:rPr>
              <a:t>dll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생성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Development 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최적화 중간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디버깅 가능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Development Editor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동일수준 </a:t>
            </a:r>
            <a:r>
              <a:rPr lang="en-US" altLang="ko-KR" sz="3200" dirty="0" err="1">
                <a:solidFill>
                  <a:schemeClr val="bg1">
                    <a:lumMod val="95000"/>
                  </a:schemeClr>
                </a:solidFill>
              </a:rPr>
              <a:t>dll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생성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Shipping 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최적화 최종배포</a:t>
            </a:r>
          </a:p>
        </p:txBody>
      </p:sp>
    </p:spTree>
    <p:extLst>
      <p:ext uri="{BB962C8B-B14F-4D97-AF65-F5344CB8AC3E}">
        <p14:creationId xmlns:p14="http://schemas.microsoft.com/office/powerpoint/2010/main" val="1040901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충돌 설정과 데미지 전달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 판정함수에서 캐릭터에게 데미지 전달하기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B75193-1B46-4A8D-B5A5-0F8B21C5E25C}"/>
              </a:ext>
            </a:extLst>
          </p:cNvPr>
          <p:cNvSpPr txBox="1">
            <a:spLocks/>
          </p:cNvSpPr>
          <p:nvPr/>
        </p:nvSpPr>
        <p:spPr>
          <a:xfrm>
            <a:off x="969513" y="2323288"/>
            <a:ext cx="10924167" cy="8090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HitResult.Actor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TakeDamage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(50.0f,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 this);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가해자는 폰이 아닌 플레이어 컨트롤러이다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69ACBC-73BD-405F-BC54-8DA493DD600D}"/>
              </a:ext>
            </a:extLst>
          </p:cNvPr>
          <p:cNvSpPr txBox="1">
            <a:spLocks/>
          </p:cNvSpPr>
          <p:nvPr/>
        </p:nvSpPr>
        <p:spPr>
          <a:xfrm>
            <a:off x="969513" y="3284704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캐릭터가 받은 데미지 처리하기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768748-DDA2-42A1-9BD6-8ED9930C06EC}"/>
              </a:ext>
            </a:extLst>
          </p:cNvPr>
          <p:cNvSpPr txBox="1">
            <a:spLocks/>
          </p:cNvSpPr>
          <p:nvPr/>
        </p:nvSpPr>
        <p:spPr>
          <a:xfrm>
            <a:off x="0" y="3725697"/>
            <a:ext cx="12192000" cy="1225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TakeDamage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DamageAmount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const &amp;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EventInstigator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DamageCauser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FinalDamage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TakeDamage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DamageAmount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EventInstigator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DamageCauser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ABLOG(Warning, TEXT("Actor : %s took Damage : %f"), *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FinalDamage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return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FinalDamage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483C595-F8C4-4018-A81B-3C20B984C84F}"/>
              </a:ext>
            </a:extLst>
          </p:cNvPr>
          <p:cNvSpPr txBox="1">
            <a:spLocks/>
          </p:cNvSpPr>
          <p:nvPr/>
        </p:nvSpPr>
        <p:spPr>
          <a:xfrm>
            <a:off x="969512" y="4954619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받으면 캐릭터가 사망하는 애니메이션 설정하기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그래프도 변경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AEE60F7-75A6-4E80-BD11-1997390D1130}"/>
              </a:ext>
            </a:extLst>
          </p:cNvPr>
          <p:cNvSpPr txBox="1">
            <a:spLocks/>
          </p:cNvSpPr>
          <p:nvPr/>
        </p:nvSpPr>
        <p:spPr>
          <a:xfrm>
            <a:off x="969511" y="5544770"/>
            <a:ext cx="10924167" cy="10311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FinalDamage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&gt; 0.0f)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SetDeadAnim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SetActorEnableCollision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(false);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6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월드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827C584-A309-49BA-9E4D-5AAFFFF6A52A}"/>
              </a:ext>
            </a:extLst>
          </p:cNvPr>
          <p:cNvSpPr txBox="1">
            <a:spLocks/>
          </p:cNvSpPr>
          <p:nvPr/>
        </p:nvSpPr>
        <p:spPr>
          <a:xfrm>
            <a:off x="515565" y="2023791"/>
            <a:ext cx="10817158" cy="40559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의미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컴퓨터 안의 가상세계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게임 콘텐츠 구동을 위한 필수적인 환경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&lt;4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요소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공간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물체는 월드에 반드시 존재함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Transform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구조체 제공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단위는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시간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기본은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초단위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사용자 설정 가능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물리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물체에 작용하는 환경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정보가 있어야 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렌더링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시각적 기능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빛과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머티리얼로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구성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물리기반 렌더링 시스템 제공</a:t>
            </a:r>
          </a:p>
        </p:txBody>
      </p:sp>
    </p:spTree>
    <p:extLst>
      <p:ext uri="{BB962C8B-B14F-4D97-AF65-F5344CB8AC3E}">
        <p14:creationId xmlns:p14="http://schemas.microsoft.com/office/powerpoint/2010/main" val="143380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88B3F3E-BC13-40B0-9A48-5D546677460E}"/>
              </a:ext>
            </a:extLst>
          </p:cNvPr>
          <p:cNvSpPr txBox="1">
            <a:spLocks/>
          </p:cNvSpPr>
          <p:nvPr/>
        </p:nvSpPr>
        <p:spPr>
          <a:xfrm>
            <a:off x="1524000" y="1468878"/>
            <a:ext cx="9144000" cy="51362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의미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월드에서 역할을 수행하는 물체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&lt;5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요소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이름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유형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역할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클래스 이름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트랜스폼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프로퍼티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설정된 속성 값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게임로직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구체적인 행동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주요 기능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시각적 기능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물리적 기능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움직임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–&gt;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 부착</a:t>
            </a:r>
          </a:p>
        </p:txBody>
      </p:sp>
    </p:spTree>
    <p:extLst>
      <p:ext uri="{BB962C8B-B14F-4D97-AF65-F5344CB8AC3E}">
        <p14:creationId xmlns:p14="http://schemas.microsoft.com/office/powerpoint/2010/main" val="18721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88B3F3E-BC13-40B0-9A48-5D546677460E}"/>
              </a:ext>
            </a:extLst>
          </p:cNvPr>
          <p:cNvSpPr txBox="1">
            <a:spLocks/>
          </p:cNvSpPr>
          <p:nvPr/>
        </p:nvSpPr>
        <p:spPr>
          <a:xfrm>
            <a:off x="1524000" y="1653702"/>
            <a:ext cx="9144000" cy="20428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폰의 구성요소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시각적 요소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스태틱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충돌 요소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박스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캡슐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움직임 요소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무브먼트 컴포넌트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내비게이션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목적지 알려주면 스스로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길찾음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출력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부착하면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빙의할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때 자동으로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카메라바뀜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2A82443-FA38-44B9-81F8-D25537BEB087}"/>
              </a:ext>
            </a:extLst>
          </p:cNvPr>
          <p:cNvSpPr txBox="1">
            <a:spLocks/>
          </p:cNvSpPr>
          <p:nvPr/>
        </p:nvSpPr>
        <p:spPr>
          <a:xfrm>
            <a:off x="1524000" y="4053191"/>
            <a:ext cx="9144000" cy="14332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폰을 상속함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개의 컴포넌트를 기본으로 내장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스켈레탈메시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캐릭터폰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무브먼트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캡슐</a:t>
            </a:r>
          </a:p>
        </p:txBody>
      </p:sp>
    </p:spTree>
    <p:extLst>
      <p:ext uri="{BB962C8B-B14F-4D97-AF65-F5344CB8AC3E}">
        <p14:creationId xmlns:p14="http://schemas.microsoft.com/office/powerpoint/2010/main" val="89187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컴포넌트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1524000" y="1468878"/>
            <a:ext cx="9144000" cy="48541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의미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기능 부여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주요 컴포넌트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스태틱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메시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애니메이션이 없는 모델링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메시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애니메이션이 있는 모델링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물리적인 기능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현재 상황을 화면에 출력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오디오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소리 발생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파티클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시스템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이펙트 화면에 보여줌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라이트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광원 효과 부여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무브먼트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특정한 움직임 부여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루트 컴포넌트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대표함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반드시 하나를 지정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3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3564</Words>
  <Application>Microsoft Office PowerPoint</Application>
  <PresentationFormat>와이드스크린</PresentationFormat>
  <Paragraphs>575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언리얼 정리</vt:lpstr>
      <vt:lpstr>6가지 윈도우 구성</vt:lpstr>
      <vt:lpstr>프로젝트 폴더</vt:lpstr>
      <vt:lpstr>C++ 파일 제거 방법</vt:lpstr>
      <vt:lpstr>빌드 구성</vt:lpstr>
      <vt:lpstr>월드</vt:lpstr>
      <vt:lpstr>액터</vt:lpstr>
      <vt:lpstr>폰</vt:lpstr>
      <vt:lpstr>컴포넌트</vt:lpstr>
      <vt:lpstr>컴포넌트 세부종류</vt:lpstr>
      <vt:lpstr>이벤트 함수 &amp; 제공하는 메서드</vt:lpstr>
      <vt:lpstr>이벤트 함수 &amp; 제공하는 메서드</vt:lpstr>
      <vt:lpstr>유용한 함수들</vt:lpstr>
      <vt:lpstr>유용한 함수들</vt:lpstr>
      <vt:lpstr>게임 만드는 작업</vt:lpstr>
      <vt:lpstr>게임 내부 동작 순서</vt:lpstr>
      <vt:lpstr>애니메이션</vt:lpstr>
      <vt:lpstr>콜리전</vt:lpstr>
      <vt:lpstr>콜리전</vt:lpstr>
      <vt:lpstr>언리얼 코드 1. 초기설정</vt:lpstr>
      <vt:lpstr>언리얼 코드 1. 초기설정</vt:lpstr>
      <vt:lpstr>언리얼 코드 2. 액터의 설계</vt:lpstr>
      <vt:lpstr>언리얼 코드 2. 액터의 설계</vt:lpstr>
      <vt:lpstr>언리얼 코드 2. 액터의 설계</vt:lpstr>
      <vt:lpstr>언리얼 코드 2. 액터의 설계</vt:lpstr>
      <vt:lpstr>언리얼 코드 3. 움직이는 액터 제작</vt:lpstr>
      <vt:lpstr>언리얼 코드 4. 게임플레이 프레임워크 관리</vt:lpstr>
      <vt:lpstr>언리얼 코드 5. 폰의 제작과 조작</vt:lpstr>
      <vt:lpstr>언리얼 코드 5. 폰의 제작과 조작</vt:lpstr>
      <vt:lpstr>언리얼 코드 5. 폰의 제작과 조작</vt:lpstr>
      <vt:lpstr>언리얼 코드 5. 폰의 제작과 조작</vt:lpstr>
      <vt:lpstr>언리얼 코드 6. 캐릭터 제작과 컨트롤</vt:lpstr>
      <vt:lpstr>언리얼 코드 6. 캐릭터 제작과 컨트롤</vt:lpstr>
      <vt:lpstr>언리얼 코드 6. 캐릭터 제작과 컨트롤</vt:lpstr>
      <vt:lpstr>언리얼 코드 6. 캐릭터 제작과 컨트롤</vt:lpstr>
      <vt:lpstr>언리얼 코드 6. 캐릭터 제작과 컨트롤</vt:lpstr>
      <vt:lpstr>언리얼 코드 6. 캐릭터 제작과 컨트롤</vt:lpstr>
      <vt:lpstr>언리얼 코드 7. 애니메이션 시스템 설계</vt:lpstr>
      <vt:lpstr>언리얼 코드 7. 애니메이션 시스템 설계</vt:lpstr>
      <vt:lpstr>언리얼 코드 7. 애니메이션 시스템 설계</vt:lpstr>
      <vt:lpstr>언리얼 코드 8. 애니메이션 시스템 활용</vt:lpstr>
      <vt:lpstr>언리얼 코드 8. 애니메이션 시스템 활용</vt:lpstr>
      <vt:lpstr>언리얼 코드 8. 애니메이션 시스템 활용</vt:lpstr>
      <vt:lpstr>언리얼 코드 8. 애니메이션 시스템 활용</vt:lpstr>
      <vt:lpstr>언리얼 코드 8. 애니메이션 시스템 활용</vt:lpstr>
      <vt:lpstr>언리얼 코드 8. 애니메이션 시스템 활용</vt:lpstr>
      <vt:lpstr>언리얼 코드 9. 충돌 설정과 데미지 전달</vt:lpstr>
      <vt:lpstr>언리얼 코드 9. 충돌 설정과 데미지 전달</vt:lpstr>
      <vt:lpstr>언리얼 코드 9. 충돌 설정과 데미지 전달</vt:lpstr>
      <vt:lpstr>언리얼 코드 9. 충돌 설정과 데미지 전달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정리</dc:title>
  <dc:creator>조현식(2017182041)</dc:creator>
  <cp:lastModifiedBy>조현식(2017182041)</cp:lastModifiedBy>
  <cp:revision>2</cp:revision>
  <dcterms:created xsi:type="dcterms:W3CDTF">2022-02-11T18:22:40Z</dcterms:created>
  <dcterms:modified xsi:type="dcterms:W3CDTF">2022-02-15T16:42:48Z</dcterms:modified>
</cp:coreProperties>
</file>