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8D511-CA30-45EB-94A9-FC0AD455E03F}" v="255" dt="2022-02-22T07:51:39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식" userId="bc6a7f0190a2c286" providerId="LiveId" clId="{1B5F9BC4-D82C-4322-A230-A524A1A95C18}"/>
    <pc:docChg chg="undo redo custSel addSld delSld modSld sldOrd modMainMaster">
      <pc:chgData name="현식" userId="bc6a7f0190a2c286" providerId="LiveId" clId="{1B5F9BC4-D82C-4322-A230-A524A1A95C18}" dt="2022-02-19T15:58:48.524" v="27140" actId="47"/>
      <pc:docMkLst>
        <pc:docMk/>
      </pc:docMkLst>
      <pc:sldChg chg="delSp modSp new mod setBg">
        <pc:chgData name="현식" userId="bc6a7f0190a2c286" providerId="LiveId" clId="{1B5F9BC4-D82C-4322-A230-A524A1A95C18}" dt="2022-02-11T19:26:05.144" v="39" actId="478"/>
        <pc:sldMkLst>
          <pc:docMk/>
          <pc:sldMk cId="510144645" sldId="256"/>
        </pc:sldMkLst>
        <pc:spChg chg="mod">
          <ac:chgData name="현식" userId="bc6a7f0190a2c286" providerId="LiveId" clId="{1B5F9BC4-D82C-4322-A230-A524A1A95C18}" dt="2022-02-11T18:23:35.365" v="27"/>
          <ac:spMkLst>
            <pc:docMk/>
            <pc:sldMk cId="510144645" sldId="256"/>
            <ac:spMk id="2" creationId="{BEC9F2BD-406A-4BE2-A9AE-866EB6E7AE8B}"/>
          </ac:spMkLst>
        </pc:spChg>
        <pc:spChg chg="del">
          <ac:chgData name="현식" userId="bc6a7f0190a2c286" providerId="LiveId" clId="{1B5F9BC4-D82C-4322-A230-A524A1A95C18}" dt="2022-02-11T19:26:05.144" v="39" actId="478"/>
          <ac:spMkLst>
            <pc:docMk/>
            <pc:sldMk cId="510144645" sldId="256"/>
            <ac:spMk id="3" creationId="{373A7416-BB3A-4D51-A5FE-32D36A5EA4BF}"/>
          </ac:spMkLst>
        </pc:spChg>
      </pc:sldChg>
      <pc:sldChg chg="addSp delSp modSp add mod setBg">
        <pc:chgData name="현식" userId="bc6a7f0190a2c286" providerId="LiveId" clId="{1B5F9BC4-D82C-4322-A230-A524A1A95C18}" dt="2022-02-11T20:56:35.331" v="258"/>
        <pc:sldMkLst>
          <pc:docMk/>
          <pc:sldMk cId="1096315222" sldId="257"/>
        </pc:sldMkLst>
        <pc:spChg chg="del">
          <ac:chgData name="현식" userId="bc6a7f0190a2c286" providerId="LiveId" clId="{1B5F9BC4-D82C-4322-A230-A524A1A95C18}" dt="2022-02-11T18:24:09.041" v="30" actId="478"/>
          <ac:spMkLst>
            <pc:docMk/>
            <pc:sldMk cId="1096315222" sldId="257"/>
            <ac:spMk id="2" creationId="{BEC9F2BD-406A-4BE2-A9AE-866EB6E7AE8B}"/>
          </ac:spMkLst>
        </pc:spChg>
        <pc:spChg chg="add del">
          <ac:chgData name="현식" userId="bc6a7f0190a2c286" providerId="LiveId" clId="{1B5F9BC4-D82C-4322-A230-A524A1A95C18}" dt="2022-02-11T18:24:25.352" v="35" actId="478"/>
          <ac:spMkLst>
            <pc:docMk/>
            <pc:sldMk cId="1096315222" sldId="257"/>
            <ac:spMk id="3" creationId="{373A7416-BB3A-4D51-A5FE-32D36A5EA4BF}"/>
          </ac:spMkLst>
        </pc:spChg>
        <pc:spChg chg="add del mod">
          <ac:chgData name="현식" userId="bc6a7f0190a2c286" providerId="LiveId" clId="{1B5F9BC4-D82C-4322-A230-A524A1A95C18}" dt="2022-02-11T20:56:35.331" v="258"/>
          <ac:spMkLst>
            <pc:docMk/>
            <pc:sldMk cId="1096315222" sldId="257"/>
            <ac:spMk id="5" creationId="{152E7604-E049-4260-AD6F-AAAFDAEC0FF0}"/>
          </ac:spMkLst>
        </pc:spChg>
        <pc:spChg chg="add mod">
          <ac:chgData name="현식" userId="bc6a7f0190a2c286" providerId="LiveId" clId="{1B5F9BC4-D82C-4322-A230-A524A1A95C18}" dt="2022-02-11T20:55:44.232" v="205" actId="1076"/>
          <ac:spMkLst>
            <pc:docMk/>
            <pc:sldMk cId="1096315222" sldId="257"/>
            <ac:spMk id="6" creationId="{0CBEF9C8-45E7-4FCA-973D-48DCCCC804B3}"/>
          </ac:spMkLst>
        </pc:spChg>
        <pc:spChg chg="add mod">
          <ac:chgData name="현식" userId="bc6a7f0190a2c286" providerId="LiveId" clId="{1B5F9BC4-D82C-4322-A230-A524A1A95C18}" dt="2022-02-11T20:55:59.197" v="210" actId="14100"/>
          <ac:spMkLst>
            <pc:docMk/>
            <pc:sldMk cId="1096315222" sldId="257"/>
            <ac:spMk id="7" creationId="{C81BBA4F-D513-43FB-821E-E8B050F35630}"/>
          </ac:spMkLst>
        </pc:spChg>
        <pc:spChg chg="add mod">
          <ac:chgData name="현식" userId="bc6a7f0190a2c286" providerId="LiveId" clId="{1B5F9BC4-D82C-4322-A230-A524A1A95C18}" dt="2022-02-11T20:55:44.232" v="205" actId="1076"/>
          <ac:spMkLst>
            <pc:docMk/>
            <pc:sldMk cId="1096315222" sldId="257"/>
            <ac:spMk id="8" creationId="{C8C3D8D5-B459-4CB7-89E2-CAFD43EE8DE7}"/>
          </ac:spMkLst>
        </pc:spChg>
        <pc:spChg chg="add mod">
          <ac:chgData name="현식" userId="bc6a7f0190a2c286" providerId="LiveId" clId="{1B5F9BC4-D82C-4322-A230-A524A1A95C18}" dt="2022-02-11T20:55:44.232" v="205" actId="1076"/>
          <ac:spMkLst>
            <pc:docMk/>
            <pc:sldMk cId="1096315222" sldId="257"/>
            <ac:spMk id="9" creationId="{50A25BB9-9500-4E3A-B1E8-5FDFABE6DBD1}"/>
          </ac:spMkLst>
        </pc:spChg>
        <pc:spChg chg="add mod">
          <ac:chgData name="현식" userId="bc6a7f0190a2c286" providerId="LiveId" clId="{1B5F9BC4-D82C-4322-A230-A524A1A95C18}" dt="2022-02-11T20:55:44.232" v="205" actId="1076"/>
          <ac:spMkLst>
            <pc:docMk/>
            <pc:sldMk cId="1096315222" sldId="257"/>
            <ac:spMk id="10" creationId="{32240AA7-D2F0-47A1-8117-8608BD14A574}"/>
          </ac:spMkLst>
        </pc:spChg>
        <pc:spChg chg="add mod">
          <ac:chgData name="현식" userId="bc6a7f0190a2c286" providerId="LiveId" clId="{1B5F9BC4-D82C-4322-A230-A524A1A95C18}" dt="2022-02-11T20:55:44.232" v="205" actId="1076"/>
          <ac:spMkLst>
            <pc:docMk/>
            <pc:sldMk cId="1096315222" sldId="257"/>
            <ac:spMk id="11" creationId="{1848C0D4-22E0-4C98-8E47-65923B98089C}"/>
          </ac:spMkLst>
        </pc:spChg>
      </pc:sldChg>
      <pc:sldChg chg="addSp modSp add mod ord">
        <pc:chgData name="현식" userId="bc6a7f0190a2c286" providerId="LiveId" clId="{1B5F9BC4-D82C-4322-A230-A524A1A95C18}" dt="2022-02-12T04:57:43.276" v="1023"/>
        <pc:sldMkLst>
          <pc:docMk/>
          <pc:sldMk cId="2407378280" sldId="258"/>
        </pc:sldMkLst>
        <pc:spChg chg="mod">
          <ac:chgData name="현식" userId="bc6a7f0190a2c286" providerId="LiveId" clId="{1B5F9BC4-D82C-4322-A230-A524A1A95C18}" dt="2022-02-12T03:52:00.176" v="295"/>
          <ac:spMkLst>
            <pc:docMk/>
            <pc:sldMk cId="2407378280" sldId="258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2T04:57:43.276" v="1023"/>
          <ac:spMkLst>
            <pc:docMk/>
            <pc:sldMk cId="2407378280" sldId="258"/>
            <ac:spMk id="3" creationId="{D4F32A40-EB45-4897-97DD-D00EA90E106C}"/>
          </ac:spMkLst>
        </pc:spChg>
      </pc:sldChg>
      <pc:sldChg chg="addSp modSp add mod">
        <pc:chgData name="현식" userId="bc6a7f0190a2c286" providerId="LiveId" clId="{1B5F9BC4-D82C-4322-A230-A524A1A95C18}" dt="2022-02-12T06:12:02.440" v="1365"/>
        <pc:sldMkLst>
          <pc:docMk/>
          <pc:sldMk cId="1040901174" sldId="259"/>
        </pc:sldMkLst>
        <pc:spChg chg="mod">
          <ac:chgData name="현식" userId="bc6a7f0190a2c286" providerId="LiveId" clId="{1B5F9BC4-D82C-4322-A230-A524A1A95C18}" dt="2022-02-12T06:08:58.016" v="1044"/>
          <ac:spMkLst>
            <pc:docMk/>
            <pc:sldMk cId="1040901174" sldId="259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2T06:12:02.440" v="1365"/>
          <ac:spMkLst>
            <pc:docMk/>
            <pc:sldMk cId="1040901174" sldId="259"/>
            <ac:spMk id="3" creationId="{DED1F0B1-CA7A-453D-BCE7-B356C75E76F7}"/>
          </ac:spMkLst>
        </pc:spChg>
      </pc:sldChg>
      <pc:sldChg chg="add del">
        <pc:chgData name="현식" userId="bc6a7f0190a2c286" providerId="LiveId" clId="{1B5F9BC4-D82C-4322-A230-A524A1A95C18}" dt="2022-02-12T03:52:05.654" v="296" actId="47"/>
        <pc:sldMkLst>
          <pc:docMk/>
          <pc:sldMk cId="1068713333" sldId="259"/>
        </pc:sldMkLst>
      </pc:sldChg>
      <pc:sldChg chg="addSp modSp add mod">
        <pc:chgData name="현식" userId="bc6a7f0190a2c286" providerId="LiveId" clId="{1B5F9BC4-D82C-4322-A230-A524A1A95C18}" dt="2022-02-12T07:17:06.524" v="2753" actId="20577"/>
        <pc:sldMkLst>
          <pc:docMk/>
          <pc:sldMk cId="1433806668" sldId="260"/>
        </pc:sldMkLst>
        <pc:spChg chg="mod">
          <ac:chgData name="현식" userId="bc6a7f0190a2c286" providerId="LiveId" clId="{1B5F9BC4-D82C-4322-A230-A524A1A95C18}" dt="2022-02-12T06:53:36.143" v="1430" actId="20577"/>
          <ac:spMkLst>
            <pc:docMk/>
            <pc:sldMk cId="1433806668" sldId="260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2T07:17:06.524" v="2753" actId="20577"/>
          <ac:spMkLst>
            <pc:docMk/>
            <pc:sldMk cId="1433806668" sldId="260"/>
            <ac:spMk id="3" creationId="{0827C584-A309-49BA-9E4D-5AAFFFF6A52A}"/>
          </ac:spMkLst>
        </pc:spChg>
      </pc:sldChg>
      <pc:sldChg chg="add del">
        <pc:chgData name="현식" userId="bc6a7f0190a2c286" providerId="LiveId" clId="{1B5F9BC4-D82C-4322-A230-A524A1A95C18}" dt="2022-02-12T03:52:06.794" v="297" actId="47"/>
        <pc:sldMkLst>
          <pc:docMk/>
          <pc:sldMk cId="3726437302" sldId="260"/>
        </pc:sldMkLst>
      </pc:sldChg>
      <pc:sldChg chg="add del">
        <pc:chgData name="현식" userId="bc6a7f0190a2c286" providerId="LiveId" clId="{1B5F9BC4-D82C-4322-A230-A524A1A95C18}" dt="2022-02-12T03:52:07.004" v="298" actId="47"/>
        <pc:sldMkLst>
          <pc:docMk/>
          <pc:sldMk cId="1276016803" sldId="261"/>
        </pc:sldMkLst>
      </pc:sldChg>
      <pc:sldChg chg="addSp delSp modSp add mod">
        <pc:chgData name="현식" userId="bc6a7f0190a2c286" providerId="LiveId" clId="{1B5F9BC4-D82C-4322-A230-A524A1A95C18}" dt="2022-02-13T16:01:16.793" v="6821" actId="478"/>
        <pc:sldMkLst>
          <pc:docMk/>
          <pc:sldMk cId="1872123518" sldId="261"/>
        </pc:sldMkLst>
        <pc:spChg chg="mod">
          <ac:chgData name="현식" userId="bc6a7f0190a2c286" providerId="LiveId" clId="{1B5F9BC4-D82C-4322-A230-A524A1A95C18}" dt="2022-02-12T07:05:09.445" v="2378" actId="20577"/>
          <ac:spMkLst>
            <pc:docMk/>
            <pc:sldMk cId="1872123518" sldId="261"/>
            <ac:spMk id="2" creationId="{BEC9F2BD-406A-4BE2-A9AE-866EB6E7AE8B}"/>
          </ac:spMkLst>
        </pc:spChg>
        <pc:spChg chg="add del mod">
          <ac:chgData name="현식" userId="bc6a7f0190a2c286" providerId="LiveId" clId="{1B5F9BC4-D82C-4322-A230-A524A1A95C18}" dt="2022-02-13T16:01:16.793" v="6821" actId="478"/>
          <ac:spMkLst>
            <pc:docMk/>
            <pc:sldMk cId="1872123518" sldId="261"/>
            <ac:spMk id="3" creationId="{388B3F3E-BC13-40B0-9A48-5D546677460E}"/>
          </ac:spMkLst>
        </pc:spChg>
        <pc:spChg chg="add del mod">
          <ac:chgData name="현식" userId="bc6a7f0190a2c286" providerId="LiveId" clId="{1B5F9BC4-D82C-4322-A230-A524A1A95C18}" dt="2022-02-13T16:01:16.085" v="6820"/>
          <ac:spMkLst>
            <pc:docMk/>
            <pc:sldMk cId="1872123518" sldId="261"/>
            <ac:spMk id="4" creationId="{A48F1642-87D2-43C1-BF82-7CC45E697708}"/>
          </ac:spMkLst>
        </pc:spChg>
      </pc:sldChg>
      <pc:sldChg chg="addSp modSp add mod">
        <pc:chgData name="현식" userId="bc6a7f0190a2c286" providerId="LiveId" clId="{1B5F9BC4-D82C-4322-A230-A524A1A95C18}" dt="2022-02-13T15:56:58.856" v="6533" actId="14100"/>
        <pc:sldMkLst>
          <pc:docMk/>
          <pc:sldMk cId="4124930570" sldId="262"/>
        </pc:sldMkLst>
        <pc:spChg chg="mod">
          <ac:chgData name="현식" userId="bc6a7f0190a2c286" providerId="LiveId" clId="{1B5F9BC4-D82C-4322-A230-A524A1A95C18}" dt="2022-02-12T07:05:16.594" v="2391"/>
          <ac:spMkLst>
            <pc:docMk/>
            <pc:sldMk cId="4124930570" sldId="262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3T15:56:58.856" v="6533" actId="14100"/>
          <ac:spMkLst>
            <pc:docMk/>
            <pc:sldMk cId="4124930570" sldId="262"/>
            <ac:spMk id="3" creationId="{1E1386E9-4D00-4775-A35E-85C6A6E11275}"/>
          </ac:spMkLst>
        </pc:spChg>
      </pc:sldChg>
      <pc:sldChg chg="add del">
        <pc:chgData name="현식" userId="bc6a7f0190a2c286" providerId="LiveId" clId="{1B5F9BC4-D82C-4322-A230-A524A1A95C18}" dt="2022-02-12T03:52:07.210" v="299" actId="47"/>
        <pc:sldMkLst>
          <pc:docMk/>
          <pc:sldMk cId="4270032781" sldId="262"/>
        </pc:sldMkLst>
      </pc:sldChg>
      <pc:sldChg chg="add del">
        <pc:chgData name="현식" userId="bc6a7f0190a2c286" providerId="LiveId" clId="{1B5F9BC4-D82C-4322-A230-A524A1A95C18}" dt="2022-02-12T03:52:07.424" v="300" actId="47"/>
        <pc:sldMkLst>
          <pc:docMk/>
          <pc:sldMk cId="3120168510" sldId="263"/>
        </pc:sldMkLst>
      </pc:sldChg>
      <pc:sldChg chg="addSp delSp modSp add mod ord">
        <pc:chgData name="현식" userId="bc6a7f0190a2c286" providerId="LiveId" clId="{1B5F9BC4-D82C-4322-A230-A524A1A95C18}" dt="2022-02-15T08:00:27.501" v="20399" actId="27636"/>
        <pc:sldMkLst>
          <pc:docMk/>
          <pc:sldMk cId="3944866642" sldId="263"/>
        </pc:sldMkLst>
        <pc:spChg chg="mod">
          <ac:chgData name="현식" userId="bc6a7f0190a2c286" providerId="LiveId" clId="{1B5F9BC4-D82C-4322-A230-A524A1A95C18}" dt="2022-02-12T14:24:29.859" v="3587"/>
          <ac:spMkLst>
            <pc:docMk/>
            <pc:sldMk cId="3944866642" sldId="263"/>
            <ac:spMk id="2" creationId="{BEC9F2BD-406A-4BE2-A9AE-866EB6E7AE8B}"/>
          </ac:spMkLst>
        </pc:spChg>
        <pc:spChg chg="add del mod">
          <ac:chgData name="현식" userId="bc6a7f0190a2c286" providerId="LiveId" clId="{1B5F9BC4-D82C-4322-A230-A524A1A95C18}" dt="2022-02-12T13:57:01.652" v="3185" actId="478"/>
          <ac:spMkLst>
            <pc:docMk/>
            <pc:sldMk cId="3944866642" sldId="263"/>
            <ac:spMk id="3" creationId="{0D834969-037A-4FFA-B986-D3D83538CD14}"/>
          </ac:spMkLst>
        </pc:spChg>
        <pc:spChg chg="add del mod">
          <ac:chgData name="현식" userId="bc6a7f0190a2c286" providerId="LiveId" clId="{1B5F9BC4-D82C-4322-A230-A524A1A95C18}" dt="2022-02-12T14:10:25.485" v="3190" actId="767"/>
          <ac:spMkLst>
            <pc:docMk/>
            <pc:sldMk cId="3944866642" sldId="263"/>
            <ac:spMk id="4" creationId="{1131857D-7AF5-42C7-8F5E-5A42BE0E7019}"/>
          </ac:spMkLst>
        </pc:spChg>
        <pc:spChg chg="add mod">
          <ac:chgData name="현식" userId="bc6a7f0190a2c286" providerId="LiveId" clId="{1B5F9BC4-D82C-4322-A230-A524A1A95C18}" dt="2022-02-12T14:42:10.933" v="3702"/>
          <ac:spMkLst>
            <pc:docMk/>
            <pc:sldMk cId="3944866642" sldId="263"/>
            <ac:spMk id="5" creationId="{DFF9417F-D665-4D92-8E3B-1246AF864A1B}"/>
          </ac:spMkLst>
        </pc:spChg>
        <pc:spChg chg="add mod">
          <ac:chgData name="현식" userId="bc6a7f0190a2c286" providerId="LiveId" clId="{1B5F9BC4-D82C-4322-A230-A524A1A95C18}" dt="2022-02-15T08:00:27.501" v="20399" actId="27636"/>
          <ac:spMkLst>
            <pc:docMk/>
            <pc:sldMk cId="3944866642" sldId="263"/>
            <ac:spMk id="6" creationId="{FB38AEF8-2FFB-4052-B4A1-88DAADD65D25}"/>
          </ac:spMkLst>
        </pc:spChg>
        <pc:spChg chg="add del mod">
          <ac:chgData name="현식" userId="bc6a7f0190a2c286" providerId="LiveId" clId="{1B5F9BC4-D82C-4322-A230-A524A1A95C18}" dt="2022-02-12T14:38:08.435" v="3623"/>
          <ac:spMkLst>
            <pc:docMk/>
            <pc:sldMk cId="3944866642" sldId="263"/>
            <ac:spMk id="7" creationId="{2BAF439E-3344-4F80-A303-93A7EFCB281C}"/>
          </ac:spMkLst>
        </pc:spChg>
        <pc:spChg chg="add del">
          <ac:chgData name="현식" userId="bc6a7f0190a2c286" providerId="LiveId" clId="{1B5F9BC4-D82C-4322-A230-A524A1A95C18}" dt="2022-02-12T14:39:49.496" v="3640" actId="22"/>
          <ac:spMkLst>
            <pc:docMk/>
            <pc:sldMk cId="3944866642" sldId="263"/>
            <ac:spMk id="9" creationId="{D0264A89-8A46-4AE6-BDAA-06213431231F}"/>
          </ac:spMkLst>
        </pc:spChg>
      </pc:sldChg>
      <pc:sldChg chg="add del">
        <pc:chgData name="현식" userId="bc6a7f0190a2c286" providerId="LiveId" clId="{1B5F9BC4-D82C-4322-A230-A524A1A95C18}" dt="2022-02-12T03:52:07.631" v="301" actId="47"/>
        <pc:sldMkLst>
          <pc:docMk/>
          <pc:sldMk cId="129190217" sldId="264"/>
        </pc:sldMkLst>
      </pc:sldChg>
      <pc:sldChg chg="addSp modSp add mod ord">
        <pc:chgData name="현식" userId="bc6a7f0190a2c286" providerId="LiveId" clId="{1B5F9BC4-D82C-4322-A230-A524A1A95C18}" dt="2022-02-13T00:44:29.022" v="4579"/>
        <pc:sldMkLst>
          <pc:docMk/>
          <pc:sldMk cId="565759004" sldId="264"/>
        </pc:sldMkLst>
        <pc:spChg chg="mod">
          <ac:chgData name="현식" userId="bc6a7f0190a2c286" providerId="LiveId" clId="{1B5F9BC4-D82C-4322-A230-A524A1A95C18}" dt="2022-02-12T23:24:00.213" v="3918"/>
          <ac:spMkLst>
            <pc:docMk/>
            <pc:sldMk cId="565759004" sldId="264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3T00:44:29.022" v="4579"/>
          <ac:spMkLst>
            <pc:docMk/>
            <pc:sldMk cId="565759004" sldId="264"/>
            <ac:spMk id="3" creationId="{3C5EE739-FEE8-4339-BEC3-8EEA7ADCB755}"/>
          </ac:spMkLst>
        </pc:spChg>
        <pc:spChg chg="add mod">
          <ac:chgData name="현식" userId="bc6a7f0190a2c286" providerId="LiveId" clId="{1B5F9BC4-D82C-4322-A230-A524A1A95C18}" dt="2022-02-12T23:44:11.431" v="4078" actId="1076"/>
          <ac:spMkLst>
            <pc:docMk/>
            <pc:sldMk cId="565759004" sldId="264"/>
            <ac:spMk id="4" creationId="{17CD304D-7D75-4367-A9C7-A25EE8BE46E2}"/>
          </ac:spMkLst>
        </pc:spChg>
        <pc:spChg chg="add mod">
          <ac:chgData name="현식" userId="bc6a7f0190a2c286" providerId="LiveId" clId="{1B5F9BC4-D82C-4322-A230-A524A1A95C18}" dt="2022-02-12T23:44:48.036" v="4138"/>
          <ac:spMkLst>
            <pc:docMk/>
            <pc:sldMk cId="565759004" sldId="264"/>
            <ac:spMk id="5" creationId="{904066F9-5B2F-470F-9962-BB3051AFF7A0}"/>
          </ac:spMkLst>
        </pc:spChg>
        <pc:spChg chg="add mod">
          <ac:chgData name="현식" userId="bc6a7f0190a2c286" providerId="LiveId" clId="{1B5F9BC4-D82C-4322-A230-A524A1A95C18}" dt="2022-02-12T23:45:44.940" v="4181" actId="27636"/>
          <ac:spMkLst>
            <pc:docMk/>
            <pc:sldMk cId="565759004" sldId="264"/>
            <ac:spMk id="6" creationId="{21EFE56B-1C23-4CE7-BA4D-1B1241D35D3C}"/>
          </ac:spMkLst>
        </pc:spChg>
      </pc:sldChg>
      <pc:sldChg chg="addSp modSp add mod">
        <pc:chgData name="현식" userId="bc6a7f0190a2c286" providerId="LiveId" clId="{1B5F9BC4-D82C-4322-A230-A524A1A95C18}" dt="2022-02-15T08:03:56.366" v="20546"/>
        <pc:sldMkLst>
          <pc:docMk/>
          <pc:sldMk cId="1645523184" sldId="265"/>
        </pc:sldMkLst>
        <pc:spChg chg="mod">
          <ac:chgData name="현식" userId="bc6a7f0190a2c286" providerId="LiveId" clId="{1B5F9BC4-D82C-4322-A230-A524A1A95C18}" dt="2022-02-12T14:45:35.336" v="3803" actId="20577"/>
          <ac:spMkLst>
            <pc:docMk/>
            <pc:sldMk cId="1645523184" sldId="265"/>
            <ac:spMk id="5" creationId="{DFF9417F-D665-4D92-8E3B-1246AF864A1B}"/>
          </ac:spMkLst>
        </pc:spChg>
        <pc:spChg chg="mod">
          <ac:chgData name="현식" userId="bc6a7f0190a2c286" providerId="LiveId" clId="{1B5F9BC4-D82C-4322-A230-A524A1A95C18}" dt="2022-02-12T14:45:10.081" v="3764"/>
          <ac:spMkLst>
            <pc:docMk/>
            <pc:sldMk cId="1645523184" sldId="265"/>
            <ac:spMk id="6" creationId="{FB38AEF8-2FFB-4052-B4A1-88DAADD65D25}"/>
          </ac:spMkLst>
        </pc:spChg>
        <pc:spChg chg="add mod">
          <ac:chgData name="현식" userId="bc6a7f0190a2c286" providerId="LiveId" clId="{1B5F9BC4-D82C-4322-A230-A524A1A95C18}" dt="2022-02-12T14:45:45.242" v="3828" actId="20577"/>
          <ac:spMkLst>
            <pc:docMk/>
            <pc:sldMk cId="1645523184" sldId="265"/>
            <ac:spMk id="7" creationId="{88384E2E-BC85-4F45-89FA-9C78FD0D0B7B}"/>
          </ac:spMkLst>
        </pc:spChg>
        <pc:spChg chg="add mod">
          <ac:chgData name="현식" userId="bc6a7f0190a2c286" providerId="LiveId" clId="{1B5F9BC4-D82C-4322-A230-A524A1A95C18}" dt="2022-02-15T08:03:56.366" v="20546"/>
          <ac:spMkLst>
            <pc:docMk/>
            <pc:sldMk cId="1645523184" sldId="265"/>
            <ac:spMk id="8" creationId="{C3792B85-2B8C-4ACC-8A6C-8AD286DF88A9}"/>
          </ac:spMkLst>
        </pc:spChg>
      </pc:sldChg>
      <pc:sldChg chg="add del">
        <pc:chgData name="현식" userId="bc6a7f0190a2c286" providerId="LiveId" clId="{1B5F9BC4-D82C-4322-A230-A524A1A95C18}" dt="2022-02-12T03:52:07.842" v="302" actId="47"/>
        <pc:sldMkLst>
          <pc:docMk/>
          <pc:sldMk cId="3787351069" sldId="265"/>
        </pc:sldMkLst>
      </pc:sldChg>
      <pc:sldChg chg="add del">
        <pc:chgData name="현식" userId="bc6a7f0190a2c286" providerId="LiveId" clId="{1B5F9BC4-D82C-4322-A230-A524A1A95C18}" dt="2022-02-12T03:52:08.039" v="303" actId="47"/>
        <pc:sldMkLst>
          <pc:docMk/>
          <pc:sldMk cId="1741184059" sldId="266"/>
        </pc:sldMkLst>
      </pc:sldChg>
      <pc:sldChg chg="modSp add mod">
        <pc:chgData name="현식" userId="bc6a7f0190a2c286" providerId="LiveId" clId="{1B5F9BC4-D82C-4322-A230-A524A1A95C18}" dt="2022-02-12T23:58:59.501" v="4526" actId="20577"/>
        <pc:sldMkLst>
          <pc:docMk/>
          <pc:sldMk cId="4117093266" sldId="266"/>
        </pc:sldMkLst>
        <pc:spChg chg="mod">
          <ac:chgData name="현식" userId="bc6a7f0190a2c286" providerId="LiveId" clId="{1B5F9BC4-D82C-4322-A230-A524A1A95C18}" dt="2022-02-12T23:56:36.590" v="4370" actId="20577"/>
          <ac:spMkLst>
            <pc:docMk/>
            <pc:sldMk cId="4117093266" sldId="266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2T23:58:59.501" v="4526" actId="20577"/>
          <ac:spMkLst>
            <pc:docMk/>
            <pc:sldMk cId="4117093266" sldId="266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2T23:48:14.750" v="4258" actId="20577"/>
          <ac:spMkLst>
            <pc:docMk/>
            <pc:sldMk cId="4117093266" sldId="266"/>
            <ac:spMk id="5" creationId="{904066F9-5B2F-470F-9962-BB3051AFF7A0}"/>
          </ac:spMkLst>
        </pc:spChg>
        <pc:spChg chg="mod">
          <ac:chgData name="현식" userId="bc6a7f0190a2c286" providerId="LiveId" clId="{1B5F9BC4-D82C-4322-A230-A524A1A95C18}" dt="2022-02-12T23:50:07.547" v="4311" actId="27636"/>
          <ac:spMkLst>
            <pc:docMk/>
            <pc:sldMk cId="4117093266" sldId="266"/>
            <ac:spMk id="6" creationId="{21EFE56B-1C23-4CE7-BA4D-1B1241D35D3C}"/>
          </ac:spMkLst>
        </pc:spChg>
      </pc:sldChg>
      <pc:sldChg chg="modSp add mod">
        <pc:chgData name="현식" userId="bc6a7f0190a2c286" providerId="LiveId" clId="{1B5F9BC4-D82C-4322-A230-A524A1A95C18}" dt="2022-02-13T09:35:48.904" v="5883"/>
        <pc:sldMkLst>
          <pc:docMk/>
          <pc:sldMk cId="2364290150" sldId="267"/>
        </pc:sldMkLst>
        <pc:spChg chg="mod">
          <ac:chgData name="현식" userId="bc6a7f0190a2c286" providerId="LiveId" clId="{1B5F9BC4-D82C-4322-A230-A524A1A95C18}" dt="2022-02-13T06:04:54.538" v="5336" actId="20577"/>
          <ac:spMkLst>
            <pc:docMk/>
            <pc:sldMk cId="2364290150" sldId="267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3T09:35:48.904" v="5883"/>
          <ac:spMkLst>
            <pc:docMk/>
            <pc:sldMk cId="2364290150" sldId="267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3T00:59:03.238" v="4630"/>
          <ac:spMkLst>
            <pc:docMk/>
            <pc:sldMk cId="2364290150" sldId="267"/>
            <ac:spMk id="5" creationId="{904066F9-5B2F-470F-9962-BB3051AFF7A0}"/>
          </ac:spMkLst>
        </pc:spChg>
        <pc:spChg chg="mod">
          <ac:chgData name="현식" userId="bc6a7f0190a2c286" providerId="LiveId" clId="{1B5F9BC4-D82C-4322-A230-A524A1A95C18}" dt="2022-02-13T00:59:39.988" v="4664" actId="1076"/>
          <ac:spMkLst>
            <pc:docMk/>
            <pc:sldMk cId="2364290150" sldId="267"/>
            <ac:spMk id="6" creationId="{21EFE56B-1C23-4CE7-BA4D-1B1241D35D3C}"/>
          </ac:spMkLst>
        </pc:spChg>
      </pc:sldChg>
      <pc:sldChg chg="add del">
        <pc:chgData name="현식" userId="bc6a7f0190a2c286" providerId="LiveId" clId="{1B5F9BC4-D82C-4322-A230-A524A1A95C18}" dt="2022-02-12T03:52:08.225" v="304" actId="47"/>
        <pc:sldMkLst>
          <pc:docMk/>
          <pc:sldMk cId="2423479274" sldId="267"/>
        </pc:sldMkLst>
      </pc:sldChg>
      <pc:sldChg chg="modSp add mod">
        <pc:chgData name="현식" userId="bc6a7f0190a2c286" providerId="LiveId" clId="{1B5F9BC4-D82C-4322-A230-A524A1A95C18}" dt="2022-02-13T06:47:37.781" v="5365" actId="14100"/>
        <pc:sldMkLst>
          <pc:docMk/>
          <pc:sldMk cId="436459458" sldId="268"/>
        </pc:sldMkLst>
        <pc:spChg chg="mod">
          <ac:chgData name="현식" userId="bc6a7f0190a2c286" providerId="LiveId" clId="{1B5F9BC4-D82C-4322-A230-A524A1A95C18}" dt="2022-02-13T06:05:00.806" v="5340" actId="20577"/>
          <ac:spMkLst>
            <pc:docMk/>
            <pc:sldMk cId="436459458" sldId="268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3T01:13:36.945" v="4967" actId="1076"/>
          <ac:spMkLst>
            <pc:docMk/>
            <pc:sldMk cId="436459458" sldId="268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3T06:04:58.159" v="5338" actId="20577"/>
          <ac:spMkLst>
            <pc:docMk/>
            <pc:sldMk cId="436459458" sldId="268"/>
            <ac:spMk id="5" creationId="{904066F9-5B2F-470F-9962-BB3051AFF7A0}"/>
          </ac:spMkLst>
        </pc:spChg>
        <pc:spChg chg="mod">
          <ac:chgData name="현식" userId="bc6a7f0190a2c286" providerId="LiveId" clId="{1B5F9BC4-D82C-4322-A230-A524A1A95C18}" dt="2022-02-13T06:47:37.781" v="5365" actId="14100"/>
          <ac:spMkLst>
            <pc:docMk/>
            <pc:sldMk cId="436459458" sldId="268"/>
            <ac:spMk id="6" creationId="{21EFE56B-1C23-4CE7-BA4D-1B1241D35D3C}"/>
          </ac:spMkLst>
        </pc:spChg>
      </pc:sldChg>
      <pc:sldChg chg="add del">
        <pc:chgData name="현식" userId="bc6a7f0190a2c286" providerId="LiveId" clId="{1B5F9BC4-D82C-4322-A230-A524A1A95C18}" dt="2022-02-12T03:52:08.411" v="305" actId="47"/>
        <pc:sldMkLst>
          <pc:docMk/>
          <pc:sldMk cId="3982593151" sldId="268"/>
        </pc:sldMkLst>
      </pc:sldChg>
      <pc:sldChg chg="addSp delSp modSp add mod">
        <pc:chgData name="현식" userId="bc6a7f0190a2c286" providerId="LiveId" clId="{1B5F9BC4-D82C-4322-A230-A524A1A95C18}" dt="2022-02-13T16:35:35.071" v="8002" actId="20577"/>
        <pc:sldMkLst>
          <pc:docMk/>
          <pc:sldMk cId="945915590" sldId="269"/>
        </pc:sldMkLst>
        <pc:spChg chg="mod">
          <ac:chgData name="현식" userId="bc6a7f0190a2c286" providerId="LiveId" clId="{1B5F9BC4-D82C-4322-A230-A524A1A95C18}" dt="2022-02-13T01:15:57.395" v="5078"/>
          <ac:spMkLst>
            <pc:docMk/>
            <pc:sldMk cId="945915590" sldId="269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3T16:35:35.071" v="8002" actId="20577"/>
          <ac:spMkLst>
            <pc:docMk/>
            <pc:sldMk cId="945915590" sldId="269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3T16:21:17.899" v="7595"/>
          <ac:spMkLst>
            <pc:docMk/>
            <pc:sldMk cId="945915590" sldId="269"/>
            <ac:spMk id="4" creationId="{17CD304D-7D75-4367-A9C7-A25EE8BE46E2}"/>
          </ac:spMkLst>
        </pc:spChg>
        <pc:spChg chg="del mod">
          <ac:chgData name="현식" userId="bc6a7f0190a2c286" providerId="LiveId" clId="{1B5F9BC4-D82C-4322-A230-A524A1A95C18}" dt="2022-02-13T16:01:43.767" v="6828" actId="478"/>
          <ac:spMkLst>
            <pc:docMk/>
            <pc:sldMk cId="945915590" sldId="269"/>
            <ac:spMk id="5" creationId="{904066F9-5B2F-470F-9962-BB3051AFF7A0}"/>
          </ac:spMkLst>
        </pc:spChg>
        <pc:spChg chg="del mod">
          <ac:chgData name="현식" userId="bc6a7f0190a2c286" providerId="LiveId" clId="{1B5F9BC4-D82C-4322-A230-A524A1A95C18}" dt="2022-02-13T05:25:29.593" v="5276" actId="478"/>
          <ac:spMkLst>
            <pc:docMk/>
            <pc:sldMk cId="945915590" sldId="269"/>
            <ac:spMk id="6" creationId="{21EFE56B-1C23-4CE7-BA4D-1B1241D35D3C}"/>
          </ac:spMkLst>
        </pc:spChg>
        <pc:spChg chg="add del mod">
          <ac:chgData name="현식" userId="bc6a7f0190a2c286" providerId="LiveId" clId="{1B5F9BC4-D82C-4322-A230-A524A1A95C18}" dt="2022-02-13T06:48:37.307" v="5369" actId="478"/>
          <ac:spMkLst>
            <pc:docMk/>
            <pc:sldMk cId="945915590" sldId="269"/>
            <ac:spMk id="7" creationId="{F993239B-0B0E-41A6-B911-CA0C9DD5053F}"/>
          </ac:spMkLst>
        </pc:spChg>
        <pc:spChg chg="add mod">
          <ac:chgData name="현식" userId="bc6a7f0190a2c286" providerId="LiveId" clId="{1B5F9BC4-D82C-4322-A230-A524A1A95C18}" dt="2022-02-13T16:21:50.970" v="7611" actId="20577"/>
          <ac:spMkLst>
            <pc:docMk/>
            <pc:sldMk cId="945915590" sldId="269"/>
            <ac:spMk id="8" creationId="{FFCB1CDA-8C76-4D76-8996-A6A5CBD74FBB}"/>
          </ac:spMkLst>
        </pc:spChg>
        <pc:spChg chg="add mod">
          <ac:chgData name="현식" userId="bc6a7f0190a2c286" providerId="LiveId" clId="{1B5F9BC4-D82C-4322-A230-A524A1A95C18}" dt="2022-02-13T16:34:16.390" v="7973" actId="20577"/>
          <ac:spMkLst>
            <pc:docMk/>
            <pc:sldMk cId="945915590" sldId="269"/>
            <ac:spMk id="9" creationId="{03214F22-6C53-404E-A2DD-B0D1B87D622A}"/>
          </ac:spMkLst>
        </pc:spChg>
      </pc:sldChg>
      <pc:sldChg chg="modSp add mod">
        <pc:chgData name="현식" userId="bc6a7f0190a2c286" providerId="LiveId" clId="{1B5F9BC4-D82C-4322-A230-A524A1A95C18}" dt="2022-02-15T16:23:53.521" v="24986" actId="20577"/>
        <pc:sldMkLst>
          <pc:docMk/>
          <pc:sldMk cId="3987092484" sldId="270"/>
        </pc:sldMkLst>
        <pc:spChg chg="mod">
          <ac:chgData name="현식" userId="bc6a7f0190a2c286" providerId="LiveId" clId="{1B5F9BC4-D82C-4322-A230-A524A1A95C18}" dt="2022-02-13T15:48:42.190" v="5988"/>
          <ac:spMkLst>
            <pc:docMk/>
            <pc:sldMk cId="3987092484" sldId="270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5T16:23:53.521" v="24986" actId="20577"/>
          <ac:spMkLst>
            <pc:docMk/>
            <pc:sldMk cId="3987092484" sldId="270"/>
            <ac:spMk id="3" creationId="{1E1386E9-4D00-4775-A35E-85C6A6E11275}"/>
          </ac:spMkLst>
        </pc:spChg>
      </pc:sldChg>
      <pc:sldChg chg="addSp delSp modSp add mod">
        <pc:chgData name="현식" userId="bc6a7f0190a2c286" providerId="LiveId" clId="{1B5F9BC4-D82C-4322-A230-A524A1A95C18}" dt="2022-02-14T05:27:27.732" v="11143" actId="20577"/>
        <pc:sldMkLst>
          <pc:docMk/>
          <pc:sldMk cId="342421651" sldId="271"/>
        </pc:sldMkLst>
        <pc:spChg chg="mod">
          <ac:chgData name="현식" userId="bc6a7f0190a2c286" providerId="LiveId" clId="{1B5F9BC4-D82C-4322-A230-A524A1A95C18}" dt="2022-02-13T18:10:08.371" v="10621"/>
          <ac:spMkLst>
            <pc:docMk/>
            <pc:sldMk cId="342421651" sldId="271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4T05:27:27.732" v="11143" actId="20577"/>
          <ac:spMkLst>
            <pc:docMk/>
            <pc:sldMk cId="342421651" sldId="271"/>
            <ac:spMk id="3" creationId="{1E1386E9-4D00-4775-A35E-85C6A6E11275}"/>
          </ac:spMkLst>
        </pc:spChg>
        <pc:spChg chg="add del mod">
          <ac:chgData name="현식" userId="bc6a7f0190a2c286" providerId="LiveId" clId="{1B5F9BC4-D82C-4322-A230-A524A1A95C18}" dt="2022-02-13T16:16:12.639" v="7395"/>
          <ac:spMkLst>
            <pc:docMk/>
            <pc:sldMk cId="342421651" sldId="271"/>
            <ac:spMk id="4" creationId="{5EBECEC4-1E2E-4DE8-BD09-921F7020B79B}"/>
          </ac:spMkLst>
        </pc:spChg>
      </pc:sldChg>
      <pc:sldChg chg="addSp delSp modSp add del mod">
        <pc:chgData name="현식" userId="bc6a7f0190a2c286" providerId="LiveId" clId="{1B5F9BC4-D82C-4322-A230-A524A1A95C18}" dt="2022-02-13T17:53:34.071" v="10211" actId="47"/>
        <pc:sldMkLst>
          <pc:docMk/>
          <pc:sldMk cId="1653599663" sldId="272"/>
        </pc:sldMkLst>
        <pc:spChg chg="del mod">
          <ac:chgData name="현식" userId="bc6a7f0190a2c286" providerId="LiveId" clId="{1B5F9BC4-D82C-4322-A230-A524A1A95C18}" dt="2022-02-13T16:01:25.420" v="6823" actId="478"/>
          <ac:spMkLst>
            <pc:docMk/>
            <pc:sldMk cId="1653599663" sldId="272"/>
            <ac:spMk id="3" creationId="{388B3F3E-BC13-40B0-9A48-5D546677460E}"/>
          </ac:spMkLst>
        </pc:spChg>
        <pc:spChg chg="add mod">
          <ac:chgData name="현식" userId="bc6a7f0190a2c286" providerId="LiveId" clId="{1B5F9BC4-D82C-4322-A230-A524A1A95C18}" dt="2022-02-13T16:01:33.521" v="6827" actId="14100"/>
          <ac:spMkLst>
            <pc:docMk/>
            <pc:sldMk cId="1653599663" sldId="272"/>
            <ac:spMk id="4" creationId="{A08A54B8-681D-4C9E-B8CB-E6A4DFCC5CFA}"/>
          </ac:spMkLst>
        </pc:spChg>
      </pc:sldChg>
      <pc:sldChg chg="modSp add mod ord">
        <pc:chgData name="현식" userId="bc6a7f0190a2c286" providerId="LiveId" clId="{1B5F9BC4-D82C-4322-A230-A524A1A95C18}" dt="2022-02-13T16:31:24.136" v="7862" actId="20577"/>
        <pc:sldMkLst>
          <pc:docMk/>
          <pc:sldMk cId="2694505493" sldId="273"/>
        </pc:sldMkLst>
        <pc:spChg chg="mod">
          <ac:chgData name="현식" userId="bc6a7f0190a2c286" providerId="LiveId" clId="{1B5F9BC4-D82C-4322-A230-A524A1A95C18}" dt="2022-02-13T16:26:31.491" v="7649"/>
          <ac:spMkLst>
            <pc:docMk/>
            <pc:sldMk cId="2694505493" sldId="273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3T16:31:24.136" v="7862" actId="20577"/>
          <ac:spMkLst>
            <pc:docMk/>
            <pc:sldMk cId="2694505493" sldId="273"/>
            <ac:spMk id="4" creationId="{A08A54B8-681D-4C9E-B8CB-E6A4DFCC5CFA}"/>
          </ac:spMkLst>
        </pc:spChg>
      </pc:sldChg>
      <pc:sldChg chg="delSp modSp add mod">
        <pc:chgData name="현식" userId="bc6a7f0190a2c286" providerId="LiveId" clId="{1B5F9BC4-D82C-4322-A230-A524A1A95C18}" dt="2022-02-13T18:01:31.458" v="10377" actId="20577"/>
        <pc:sldMkLst>
          <pc:docMk/>
          <pc:sldMk cId="529351760" sldId="274"/>
        </pc:sldMkLst>
        <pc:spChg chg="mod">
          <ac:chgData name="현식" userId="bc6a7f0190a2c286" providerId="LiveId" clId="{1B5F9BC4-D82C-4322-A230-A524A1A95C18}" dt="2022-02-13T17:14:10.485" v="8762"/>
          <ac:spMkLst>
            <pc:docMk/>
            <pc:sldMk cId="529351760" sldId="274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3T17:39:03.847" v="9461"/>
          <ac:spMkLst>
            <pc:docMk/>
            <pc:sldMk cId="529351760" sldId="274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3T18:01:31.458" v="10377" actId="20577"/>
          <ac:spMkLst>
            <pc:docMk/>
            <pc:sldMk cId="529351760" sldId="274"/>
            <ac:spMk id="4" creationId="{17CD304D-7D75-4367-A9C7-A25EE8BE46E2}"/>
          </ac:spMkLst>
        </pc:spChg>
        <pc:spChg chg="del">
          <ac:chgData name="현식" userId="bc6a7f0190a2c286" providerId="LiveId" clId="{1B5F9BC4-D82C-4322-A230-A524A1A95C18}" dt="2022-02-13T17:26:17.157" v="8913" actId="478"/>
          <ac:spMkLst>
            <pc:docMk/>
            <pc:sldMk cId="529351760" sldId="274"/>
            <ac:spMk id="8" creationId="{FFCB1CDA-8C76-4D76-8996-A6A5CBD74FBB}"/>
          </ac:spMkLst>
        </pc:spChg>
        <pc:spChg chg="del">
          <ac:chgData name="현식" userId="bc6a7f0190a2c286" providerId="LiveId" clId="{1B5F9BC4-D82C-4322-A230-A524A1A95C18}" dt="2022-02-13T17:26:17.157" v="8913" actId="478"/>
          <ac:spMkLst>
            <pc:docMk/>
            <pc:sldMk cId="529351760" sldId="274"/>
            <ac:spMk id="9" creationId="{03214F22-6C53-404E-A2DD-B0D1B87D622A}"/>
          </ac:spMkLst>
        </pc:spChg>
      </pc:sldChg>
      <pc:sldChg chg="addSp modSp add mod">
        <pc:chgData name="현식" userId="bc6a7f0190a2c286" providerId="LiveId" clId="{1B5F9BC4-D82C-4322-A230-A524A1A95C18}" dt="2022-02-13T17:34:16.062" v="9231" actId="20577"/>
        <pc:sldMkLst>
          <pc:docMk/>
          <pc:sldMk cId="805211206" sldId="275"/>
        </pc:sldMkLst>
        <pc:spChg chg="mod">
          <ac:chgData name="현식" userId="bc6a7f0190a2c286" providerId="LiveId" clId="{1B5F9BC4-D82C-4322-A230-A524A1A95C18}" dt="2022-02-13T16:39:19.265" v="8057"/>
          <ac:spMkLst>
            <pc:docMk/>
            <pc:sldMk cId="805211206" sldId="275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3T16:45:58.799" v="8214" actId="14100"/>
          <ac:spMkLst>
            <pc:docMk/>
            <pc:sldMk cId="805211206" sldId="275"/>
            <ac:spMk id="3" creationId="{1E1386E9-4D00-4775-A35E-85C6A6E11275}"/>
          </ac:spMkLst>
        </pc:spChg>
        <pc:spChg chg="add mod">
          <ac:chgData name="현식" userId="bc6a7f0190a2c286" providerId="LiveId" clId="{1B5F9BC4-D82C-4322-A230-A524A1A95C18}" dt="2022-02-13T17:34:16.062" v="9231" actId="20577"/>
          <ac:spMkLst>
            <pc:docMk/>
            <pc:sldMk cId="805211206" sldId="275"/>
            <ac:spMk id="4" creationId="{5CD87955-9A5A-43AC-91FF-DC2D447A6030}"/>
          </ac:spMkLst>
        </pc:spChg>
      </pc:sldChg>
      <pc:sldChg chg="addSp delSp modSp add mod">
        <pc:chgData name="현식" userId="bc6a7f0190a2c286" providerId="LiveId" clId="{1B5F9BC4-D82C-4322-A230-A524A1A95C18}" dt="2022-02-15T04:49:17.021" v="17917" actId="14100"/>
        <pc:sldMkLst>
          <pc:docMk/>
          <pc:sldMk cId="2810884546" sldId="276"/>
        </pc:sldMkLst>
        <pc:spChg chg="mod">
          <ac:chgData name="현식" userId="bc6a7f0190a2c286" providerId="LiveId" clId="{1B5F9BC4-D82C-4322-A230-A524A1A95C18}" dt="2022-02-13T17:36:52.940" v="9265"/>
          <ac:spMkLst>
            <pc:docMk/>
            <pc:sldMk cId="2810884546" sldId="276"/>
            <ac:spMk id="2" creationId="{BEC9F2BD-406A-4BE2-A9AE-866EB6E7AE8B}"/>
          </ac:spMkLst>
        </pc:spChg>
        <pc:spChg chg="del">
          <ac:chgData name="현식" userId="bc6a7f0190a2c286" providerId="LiveId" clId="{1B5F9BC4-D82C-4322-A230-A524A1A95C18}" dt="2022-02-13T17:37:00.354" v="9266" actId="478"/>
          <ac:spMkLst>
            <pc:docMk/>
            <pc:sldMk cId="2810884546" sldId="276"/>
            <ac:spMk id="3" creationId="{1E1386E9-4D00-4775-A35E-85C6A6E11275}"/>
          </ac:spMkLst>
        </pc:spChg>
        <pc:spChg chg="mod">
          <ac:chgData name="현식" userId="bc6a7f0190a2c286" providerId="LiveId" clId="{1B5F9BC4-D82C-4322-A230-A524A1A95C18}" dt="2022-02-13T18:04:25.150" v="10463" actId="20577"/>
          <ac:spMkLst>
            <pc:docMk/>
            <pc:sldMk cId="2810884546" sldId="276"/>
            <ac:spMk id="4" creationId="{5CD87955-9A5A-43AC-91FF-DC2D447A6030}"/>
          </ac:spMkLst>
        </pc:spChg>
        <pc:spChg chg="add mod">
          <ac:chgData name="현식" userId="bc6a7f0190a2c286" providerId="LiveId" clId="{1B5F9BC4-D82C-4322-A230-A524A1A95C18}" dt="2022-02-15T04:49:17.021" v="17917" actId="14100"/>
          <ac:spMkLst>
            <pc:docMk/>
            <pc:sldMk cId="2810884546" sldId="276"/>
            <ac:spMk id="5" creationId="{45ABF76B-41E0-4C9A-B5D2-F540D066728D}"/>
          </ac:spMkLst>
        </pc:spChg>
      </pc:sldChg>
      <pc:sldChg chg="add del">
        <pc:chgData name="현식" userId="bc6a7f0190a2c286" providerId="LiveId" clId="{1B5F9BC4-D82C-4322-A230-A524A1A95C18}" dt="2022-02-13T16:46:02.499" v="8216"/>
        <pc:sldMkLst>
          <pc:docMk/>
          <pc:sldMk cId="3765051354" sldId="276"/>
        </pc:sldMkLst>
      </pc:sldChg>
      <pc:sldChg chg="modSp add mod ord">
        <pc:chgData name="현식" userId="bc6a7f0190a2c286" providerId="LiveId" clId="{1B5F9BC4-D82C-4322-A230-A524A1A95C18}" dt="2022-02-15T04:43:49.349" v="17698"/>
        <pc:sldMkLst>
          <pc:docMk/>
          <pc:sldMk cId="2029777110" sldId="277"/>
        </pc:sldMkLst>
        <pc:spChg chg="mod">
          <ac:chgData name="현식" userId="bc6a7f0190a2c286" providerId="LiveId" clId="{1B5F9BC4-D82C-4322-A230-A524A1A95C18}" dt="2022-02-14T16:48:25.164" v="13637" actId="20577"/>
          <ac:spMkLst>
            <pc:docMk/>
            <pc:sldMk cId="2029777110" sldId="277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5T04:43:49.349" v="17698"/>
          <ac:spMkLst>
            <pc:docMk/>
            <pc:sldMk cId="2029777110" sldId="277"/>
            <ac:spMk id="4" creationId="{5CD87955-9A5A-43AC-91FF-DC2D447A6030}"/>
          </ac:spMkLst>
        </pc:spChg>
      </pc:sldChg>
      <pc:sldChg chg="addSp modSp add mod">
        <pc:chgData name="현식" userId="bc6a7f0190a2c286" providerId="LiveId" clId="{1B5F9BC4-D82C-4322-A230-A524A1A95C18}" dt="2022-02-14T05:54:45.984" v="11310"/>
        <pc:sldMkLst>
          <pc:docMk/>
          <pc:sldMk cId="4006968961" sldId="278"/>
        </pc:sldMkLst>
        <pc:spChg chg="mod">
          <ac:chgData name="현식" userId="bc6a7f0190a2c286" providerId="LiveId" clId="{1B5F9BC4-D82C-4322-A230-A524A1A95C18}" dt="2022-02-13T18:02:20.258" v="10434"/>
          <ac:spMkLst>
            <pc:docMk/>
            <pc:sldMk cId="4006968961" sldId="278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4T05:33:35.202" v="11165"/>
          <ac:spMkLst>
            <pc:docMk/>
            <pc:sldMk cId="4006968961" sldId="278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4T05:52:20.416" v="11249"/>
          <ac:spMkLst>
            <pc:docMk/>
            <pc:sldMk cId="4006968961" sldId="278"/>
            <ac:spMk id="4" creationId="{17CD304D-7D75-4367-A9C7-A25EE8BE46E2}"/>
          </ac:spMkLst>
        </pc:spChg>
        <pc:spChg chg="add mod">
          <ac:chgData name="현식" userId="bc6a7f0190a2c286" providerId="LiveId" clId="{1B5F9BC4-D82C-4322-A230-A524A1A95C18}" dt="2022-02-14T05:54:45.984" v="11310"/>
          <ac:spMkLst>
            <pc:docMk/>
            <pc:sldMk cId="4006968961" sldId="278"/>
            <ac:spMk id="5" creationId="{47257E99-6673-46F5-B2C0-37C8C54BA980}"/>
          </ac:spMkLst>
        </pc:spChg>
      </pc:sldChg>
      <pc:sldChg chg="addSp modSp add mod">
        <pc:chgData name="현식" userId="bc6a7f0190a2c286" providerId="LiveId" clId="{1B5F9BC4-D82C-4322-A230-A524A1A95C18}" dt="2022-02-14T16:34:43.602" v="13139"/>
        <pc:sldMkLst>
          <pc:docMk/>
          <pc:sldMk cId="891871121" sldId="279"/>
        </pc:sldMkLst>
        <pc:spChg chg="mod">
          <ac:chgData name="현식" userId="bc6a7f0190a2c286" providerId="LiveId" clId="{1B5F9BC4-D82C-4322-A230-A524A1A95C18}" dt="2022-02-13T18:07:22.466" v="10472"/>
          <ac:spMkLst>
            <pc:docMk/>
            <pc:sldMk cId="891871121" sldId="279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4T16:31:40.110" v="12972" actId="1076"/>
          <ac:spMkLst>
            <pc:docMk/>
            <pc:sldMk cId="891871121" sldId="279"/>
            <ac:spMk id="3" creationId="{388B3F3E-BC13-40B0-9A48-5D546677460E}"/>
          </ac:spMkLst>
        </pc:spChg>
        <pc:spChg chg="add mod">
          <ac:chgData name="현식" userId="bc6a7f0190a2c286" providerId="LiveId" clId="{1B5F9BC4-D82C-4322-A230-A524A1A95C18}" dt="2022-02-14T16:34:43.602" v="13139"/>
          <ac:spMkLst>
            <pc:docMk/>
            <pc:sldMk cId="891871121" sldId="279"/>
            <ac:spMk id="4" creationId="{62A82443-FA38-44B9-81F8-D25537BEB087}"/>
          </ac:spMkLst>
        </pc:spChg>
      </pc:sldChg>
      <pc:sldChg chg="addSp modSp add mod">
        <pc:chgData name="현식" userId="bc6a7f0190a2c286" providerId="LiveId" clId="{1B5F9BC4-D82C-4322-A230-A524A1A95C18}" dt="2022-02-14T06:08:14.057" v="11668" actId="20577"/>
        <pc:sldMkLst>
          <pc:docMk/>
          <pc:sldMk cId="1297485042" sldId="280"/>
        </pc:sldMkLst>
        <pc:spChg chg="mod">
          <ac:chgData name="현식" userId="bc6a7f0190a2c286" providerId="LiveId" clId="{1B5F9BC4-D82C-4322-A230-A524A1A95C18}" dt="2022-02-14T05:56:44.226" v="11373"/>
          <ac:spMkLst>
            <pc:docMk/>
            <pc:sldMk cId="1297485042" sldId="280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4T06:08:10.184" v="11666" actId="1076"/>
          <ac:spMkLst>
            <pc:docMk/>
            <pc:sldMk cId="1297485042" sldId="280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4T06:08:07.066" v="11665" actId="1076"/>
          <ac:spMkLst>
            <pc:docMk/>
            <pc:sldMk cId="1297485042" sldId="280"/>
            <ac:spMk id="5" creationId="{47257E99-6673-46F5-B2C0-37C8C54BA980}"/>
          </ac:spMkLst>
        </pc:spChg>
        <pc:spChg chg="add mod">
          <ac:chgData name="현식" userId="bc6a7f0190a2c286" providerId="LiveId" clId="{1B5F9BC4-D82C-4322-A230-A524A1A95C18}" dt="2022-02-14T06:08:14.057" v="11668" actId="20577"/>
          <ac:spMkLst>
            <pc:docMk/>
            <pc:sldMk cId="1297485042" sldId="280"/>
            <ac:spMk id="6" creationId="{4F22A33E-7EF8-49F8-99B6-610D38B59469}"/>
          </ac:spMkLst>
        </pc:spChg>
      </pc:sldChg>
      <pc:sldChg chg="addSp delSp modSp add mod">
        <pc:chgData name="현식" userId="bc6a7f0190a2c286" providerId="LiveId" clId="{1B5F9BC4-D82C-4322-A230-A524A1A95C18}" dt="2022-02-14T06:23:59.337" v="12272"/>
        <pc:sldMkLst>
          <pc:docMk/>
          <pc:sldMk cId="1309283167" sldId="281"/>
        </pc:sldMkLst>
        <pc:spChg chg="mod">
          <ac:chgData name="현식" userId="bc6a7f0190a2c286" providerId="LiveId" clId="{1B5F9BC4-D82C-4322-A230-A524A1A95C18}" dt="2022-02-14T06:12:51.027" v="11788"/>
          <ac:spMkLst>
            <pc:docMk/>
            <pc:sldMk cId="1309283167" sldId="281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4T06:13:24.418" v="11797" actId="14100"/>
          <ac:spMkLst>
            <pc:docMk/>
            <pc:sldMk cId="1309283167" sldId="281"/>
            <ac:spMk id="4" creationId="{17CD304D-7D75-4367-A9C7-A25EE8BE46E2}"/>
          </ac:spMkLst>
        </pc:spChg>
        <pc:spChg chg="del">
          <ac:chgData name="현식" userId="bc6a7f0190a2c286" providerId="LiveId" clId="{1B5F9BC4-D82C-4322-A230-A524A1A95C18}" dt="2022-02-14T06:12:56.117" v="11790" actId="478"/>
          <ac:spMkLst>
            <pc:docMk/>
            <pc:sldMk cId="1309283167" sldId="281"/>
            <ac:spMk id="5" creationId="{47257E99-6673-46F5-B2C0-37C8C54BA980}"/>
          </ac:spMkLst>
        </pc:spChg>
        <pc:spChg chg="del">
          <ac:chgData name="현식" userId="bc6a7f0190a2c286" providerId="LiveId" clId="{1B5F9BC4-D82C-4322-A230-A524A1A95C18}" dt="2022-02-14T06:12:55.049" v="11789" actId="478"/>
          <ac:spMkLst>
            <pc:docMk/>
            <pc:sldMk cId="1309283167" sldId="281"/>
            <ac:spMk id="6" creationId="{4F22A33E-7EF8-49F8-99B6-610D38B59469}"/>
          </ac:spMkLst>
        </pc:spChg>
        <pc:spChg chg="add mod">
          <ac:chgData name="현식" userId="bc6a7f0190a2c286" providerId="LiveId" clId="{1B5F9BC4-D82C-4322-A230-A524A1A95C18}" dt="2022-02-14T06:23:59.337" v="12272"/>
          <ac:spMkLst>
            <pc:docMk/>
            <pc:sldMk cId="1309283167" sldId="281"/>
            <ac:spMk id="7" creationId="{D1EBEE42-C4CF-4C65-BD8F-DD93C7ADAE8F}"/>
          </ac:spMkLst>
        </pc:spChg>
        <pc:spChg chg="add mod">
          <ac:chgData name="현식" userId="bc6a7f0190a2c286" providerId="LiveId" clId="{1B5F9BC4-D82C-4322-A230-A524A1A95C18}" dt="2022-02-14T06:23:15.098" v="12195" actId="27636"/>
          <ac:spMkLst>
            <pc:docMk/>
            <pc:sldMk cId="1309283167" sldId="281"/>
            <ac:spMk id="8" creationId="{5662A54F-DC25-404C-8FCB-ECB8CB3A9B0F}"/>
          </ac:spMkLst>
        </pc:spChg>
      </pc:sldChg>
      <pc:sldChg chg="modSp add mod">
        <pc:chgData name="현식" userId="bc6a7f0190a2c286" providerId="LiveId" clId="{1B5F9BC4-D82C-4322-A230-A524A1A95C18}" dt="2022-02-14T07:47:17.111" v="12970" actId="20577"/>
        <pc:sldMkLst>
          <pc:docMk/>
          <pc:sldMk cId="2944514315" sldId="282"/>
        </pc:sldMkLst>
        <pc:spChg chg="mod">
          <ac:chgData name="현식" userId="bc6a7f0190a2c286" providerId="LiveId" clId="{1B5F9BC4-D82C-4322-A230-A524A1A95C18}" dt="2022-02-14T06:51:12.015" v="12386" actId="20577"/>
          <ac:spMkLst>
            <pc:docMk/>
            <pc:sldMk cId="2944514315" sldId="282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4T07:47:15.171" v="12963"/>
          <ac:spMkLst>
            <pc:docMk/>
            <pc:sldMk cId="2944514315" sldId="282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4T07:45:33.477" v="12856" actId="20577"/>
          <ac:spMkLst>
            <pc:docMk/>
            <pc:sldMk cId="2944514315" sldId="282"/>
            <ac:spMk id="7" creationId="{D1EBEE42-C4CF-4C65-BD8F-DD93C7ADAE8F}"/>
          </ac:spMkLst>
        </pc:spChg>
        <pc:spChg chg="mod">
          <ac:chgData name="현식" userId="bc6a7f0190a2c286" providerId="LiveId" clId="{1B5F9BC4-D82C-4322-A230-A524A1A95C18}" dt="2022-02-14T07:47:17.111" v="12970" actId="20577"/>
          <ac:spMkLst>
            <pc:docMk/>
            <pc:sldMk cId="2944514315" sldId="282"/>
            <ac:spMk id="8" creationId="{5662A54F-DC25-404C-8FCB-ECB8CB3A9B0F}"/>
          </ac:spMkLst>
        </pc:spChg>
      </pc:sldChg>
      <pc:sldChg chg="addSp delSp modSp add mod">
        <pc:chgData name="현식" userId="bc6a7f0190a2c286" providerId="LiveId" clId="{1B5F9BC4-D82C-4322-A230-A524A1A95C18}" dt="2022-02-14T18:03:13.512" v="14379" actId="21"/>
        <pc:sldMkLst>
          <pc:docMk/>
          <pc:sldMk cId="1339185445" sldId="283"/>
        </pc:sldMkLst>
        <pc:spChg chg="mod">
          <ac:chgData name="현식" userId="bc6a7f0190a2c286" providerId="LiveId" clId="{1B5F9BC4-D82C-4322-A230-A524A1A95C18}" dt="2022-02-14T16:35:07.017" v="13189"/>
          <ac:spMkLst>
            <pc:docMk/>
            <pc:sldMk cId="1339185445" sldId="283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4T16:40:08.936" v="13388" actId="20577"/>
          <ac:spMkLst>
            <pc:docMk/>
            <pc:sldMk cId="1339185445" sldId="283"/>
            <ac:spMk id="3" creationId="{3C5EE739-FEE8-4339-BEC3-8EEA7ADCB755}"/>
          </ac:spMkLst>
        </pc:spChg>
        <pc:spChg chg="mod">
          <ac:chgData name="현식" userId="bc6a7f0190a2c286" providerId="LiveId" clId="{1B5F9BC4-D82C-4322-A230-A524A1A95C18}" dt="2022-02-14T16:43:33.145" v="13605" actId="20577"/>
          <ac:spMkLst>
            <pc:docMk/>
            <pc:sldMk cId="1339185445" sldId="283"/>
            <ac:spMk id="4" creationId="{17CD304D-7D75-4367-A9C7-A25EE8BE46E2}"/>
          </ac:spMkLst>
        </pc:spChg>
        <pc:spChg chg="mod">
          <ac:chgData name="현식" userId="bc6a7f0190a2c286" providerId="LiveId" clId="{1B5F9BC4-D82C-4322-A230-A524A1A95C18}" dt="2022-02-14T16:43:23.592" v="13600" actId="1076"/>
          <ac:spMkLst>
            <pc:docMk/>
            <pc:sldMk cId="1339185445" sldId="283"/>
            <ac:spMk id="7" creationId="{D1EBEE42-C4CF-4C65-BD8F-DD93C7ADAE8F}"/>
          </ac:spMkLst>
        </pc:spChg>
        <pc:spChg chg="del mod">
          <ac:chgData name="현식" userId="bc6a7f0190a2c286" providerId="LiveId" clId="{1B5F9BC4-D82C-4322-A230-A524A1A95C18}" dt="2022-02-14T18:03:13.512" v="14379" actId="21"/>
          <ac:spMkLst>
            <pc:docMk/>
            <pc:sldMk cId="1339185445" sldId="283"/>
            <ac:spMk id="8" creationId="{5662A54F-DC25-404C-8FCB-ECB8CB3A9B0F}"/>
          </ac:spMkLst>
        </pc:spChg>
        <pc:spChg chg="add del mod">
          <ac:chgData name="현식" userId="bc6a7f0190a2c286" providerId="LiveId" clId="{1B5F9BC4-D82C-4322-A230-A524A1A95C18}" dt="2022-02-14T18:03:13.512" v="14379" actId="21"/>
          <ac:spMkLst>
            <pc:docMk/>
            <pc:sldMk cId="1339185445" sldId="283"/>
            <ac:spMk id="9" creationId="{E7CC4927-027F-49D5-A23F-4146BF103033}"/>
          </ac:spMkLst>
        </pc:spChg>
      </pc:sldChg>
      <pc:sldChg chg="addSp delSp modSp add mod">
        <pc:chgData name="현식" userId="bc6a7f0190a2c286" providerId="LiveId" clId="{1B5F9BC4-D82C-4322-A230-A524A1A95C18}" dt="2022-02-14T18:18:50.455" v="14771" actId="20577"/>
        <pc:sldMkLst>
          <pc:docMk/>
          <pc:sldMk cId="1373887680" sldId="284"/>
        </pc:sldMkLst>
        <pc:spChg chg="del mod">
          <ac:chgData name="현식" userId="bc6a7f0190a2c286" providerId="LiveId" clId="{1B5F9BC4-D82C-4322-A230-A524A1A95C18}" dt="2022-02-14T18:03:17.081" v="14380" actId="478"/>
          <ac:spMkLst>
            <pc:docMk/>
            <pc:sldMk cId="1373887680" sldId="284"/>
            <ac:spMk id="3" creationId="{3C5EE739-FEE8-4339-BEC3-8EEA7ADCB755}"/>
          </ac:spMkLst>
        </pc:spChg>
        <pc:spChg chg="del">
          <ac:chgData name="현식" userId="bc6a7f0190a2c286" providerId="LiveId" clId="{1B5F9BC4-D82C-4322-A230-A524A1A95C18}" dt="2022-02-14T18:03:17.081" v="14380" actId="478"/>
          <ac:spMkLst>
            <pc:docMk/>
            <pc:sldMk cId="1373887680" sldId="284"/>
            <ac:spMk id="4" creationId="{17CD304D-7D75-4367-A9C7-A25EE8BE46E2}"/>
          </ac:spMkLst>
        </pc:spChg>
        <pc:spChg chg="del">
          <ac:chgData name="현식" userId="bc6a7f0190a2c286" providerId="LiveId" clId="{1B5F9BC4-D82C-4322-A230-A524A1A95C18}" dt="2022-02-14T18:03:17.081" v="14380" actId="478"/>
          <ac:spMkLst>
            <pc:docMk/>
            <pc:sldMk cId="1373887680" sldId="284"/>
            <ac:spMk id="7" creationId="{D1EBEE42-C4CF-4C65-BD8F-DD93C7ADAE8F}"/>
          </ac:spMkLst>
        </pc:spChg>
        <pc:spChg chg="del">
          <ac:chgData name="현식" userId="bc6a7f0190a2c286" providerId="LiveId" clId="{1B5F9BC4-D82C-4322-A230-A524A1A95C18}" dt="2022-02-14T18:03:17.081" v="14380" actId="478"/>
          <ac:spMkLst>
            <pc:docMk/>
            <pc:sldMk cId="1373887680" sldId="284"/>
            <ac:spMk id="8" creationId="{5662A54F-DC25-404C-8FCB-ECB8CB3A9B0F}"/>
          </ac:spMkLst>
        </pc:spChg>
        <pc:spChg chg="del">
          <ac:chgData name="현식" userId="bc6a7f0190a2c286" providerId="LiveId" clId="{1B5F9BC4-D82C-4322-A230-A524A1A95C18}" dt="2022-02-14T18:03:17.081" v="14380" actId="478"/>
          <ac:spMkLst>
            <pc:docMk/>
            <pc:sldMk cId="1373887680" sldId="284"/>
            <ac:spMk id="9" creationId="{E7CC4927-027F-49D5-A23F-4146BF103033}"/>
          </ac:spMkLst>
        </pc:spChg>
        <pc:spChg chg="add mod">
          <ac:chgData name="현식" userId="bc6a7f0190a2c286" providerId="LiveId" clId="{1B5F9BC4-D82C-4322-A230-A524A1A95C18}" dt="2022-02-14T18:18:47.666" v="14767" actId="1076"/>
          <ac:spMkLst>
            <pc:docMk/>
            <pc:sldMk cId="1373887680" sldId="284"/>
            <ac:spMk id="10" creationId="{1DB5D2C9-50AF-45E6-9998-BEE19AB311F4}"/>
          </ac:spMkLst>
        </pc:spChg>
        <pc:spChg chg="add mod">
          <ac:chgData name="현식" userId="bc6a7f0190a2c286" providerId="LiveId" clId="{1B5F9BC4-D82C-4322-A230-A524A1A95C18}" dt="2022-02-14T18:03:50.380" v="14429"/>
          <ac:spMkLst>
            <pc:docMk/>
            <pc:sldMk cId="1373887680" sldId="284"/>
            <ac:spMk id="11" creationId="{8B17DF79-E85A-49A3-8F2D-A1E51BCCE7E7}"/>
          </ac:spMkLst>
        </pc:spChg>
        <pc:spChg chg="add mod">
          <ac:chgData name="현식" userId="bc6a7f0190a2c286" providerId="LiveId" clId="{1B5F9BC4-D82C-4322-A230-A524A1A95C18}" dt="2022-02-14T18:10:24.166" v="14628" actId="20577"/>
          <ac:spMkLst>
            <pc:docMk/>
            <pc:sldMk cId="1373887680" sldId="284"/>
            <ac:spMk id="12" creationId="{FDF811AF-6154-4E33-91A5-6E3AAF60DD94}"/>
          </ac:spMkLst>
        </pc:spChg>
        <pc:spChg chg="add mod">
          <ac:chgData name="현식" userId="bc6a7f0190a2c286" providerId="LiveId" clId="{1B5F9BC4-D82C-4322-A230-A524A1A95C18}" dt="2022-02-14T18:18:50.455" v="14771" actId="20577"/>
          <ac:spMkLst>
            <pc:docMk/>
            <pc:sldMk cId="1373887680" sldId="284"/>
            <ac:spMk id="13" creationId="{053FE41C-850C-4C0A-B5F1-1BCB52181B08}"/>
          </ac:spMkLst>
        </pc:spChg>
        <pc:spChg chg="add mod">
          <ac:chgData name="현식" userId="bc6a7f0190a2c286" providerId="LiveId" clId="{1B5F9BC4-D82C-4322-A230-A524A1A95C18}" dt="2022-02-14T18:18:38.613" v="14765"/>
          <ac:spMkLst>
            <pc:docMk/>
            <pc:sldMk cId="1373887680" sldId="284"/>
            <ac:spMk id="14" creationId="{CCBCB23B-1C22-453E-8C52-84A8BA502B99}"/>
          </ac:spMkLst>
        </pc:spChg>
      </pc:sldChg>
      <pc:sldChg chg="delSp modSp add mod">
        <pc:chgData name="현식" userId="bc6a7f0190a2c286" providerId="LiveId" clId="{1B5F9BC4-D82C-4322-A230-A524A1A95C18}" dt="2022-02-15T06:10:16.932" v="18951" actId="20577"/>
        <pc:sldMkLst>
          <pc:docMk/>
          <pc:sldMk cId="1632272295" sldId="285"/>
        </pc:sldMkLst>
        <pc:spChg chg="mod">
          <ac:chgData name="현식" userId="bc6a7f0190a2c286" providerId="LiveId" clId="{1B5F9BC4-D82C-4322-A230-A524A1A95C18}" dt="2022-02-14T18:32:01.799" v="15195" actId="27636"/>
          <ac:spMkLst>
            <pc:docMk/>
            <pc:sldMk cId="1632272295" sldId="285"/>
            <ac:spMk id="10" creationId="{1DB5D2C9-50AF-45E6-9998-BEE19AB311F4}"/>
          </ac:spMkLst>
        </pc:spChg>
        <pc:spChg chg="mod">
          <ac:chgData name="현식" userId="bc6a7f0190a2c286" providerId="LiveId" clId="{1B5F9BC4-D82C-4322-A230-A524A1A95C18}" dt="2022-02-15T06:10:16.932" v="18951" actId="20577"/>
          <ac:spMkLst>
            <pc:docMk/>
            <pc:sldMk cId="1632272295" sldId="285"/>
            <ac:spMk id="11" creationId="{8B17DF79-E85A-49A3-8F2D-A1E51BCCE7E7}"/>
          </ac:spMkLst>
        </pc:spChg>
        <pc:spChg chg="del">
          <ac:chgData name="현식" userId="bc6a7f0190a2c286" providerId="LiveId" clId="{1B5F9BC4-D82C-4322-A230-A524A1A95C18}" dt="2022-02-14T18:22:55.984" v="14943" actId="478"/>
          <ac:spMkLst>
            <pc:docMk/>
            <pc:sldMk cId="1632272295" sldId="285"/>
            <ac:spMk id="12" creationId="{FDF811AF-6154-4E33-91A5-6E3AAF60DD94}"/>
          </ac:spMkLst>
        </pc:spChg>
        <pc:spChg chg="mod">
          <ac:chgData name="현식" userId="bc6a7f0190a2c286" providerId="LiveId" clId="{1B5F9BC4-D82C-4322-A230-A524A1A95C18}" dt="2022-02-14T19:27:34.026" v="15627" actId="1076"/>
          <ac:spMkLst>
            <pc:docMk/>
            <pc:sldMk cId="1632272295" sldId="285"/>
            <ac:spMk id="13" creationId="{053FE41C-850C-4C0A-B5F1-1BCB52181B08}"/>
          </ac:spMkLst>
        </pc:spChg>
        <pc:spChg chg="del">
          <ac:chgData name="현식" userId="bc6a7f0190a2c286" providerId="LiveId" clId="{1B5F9BC4-D82C-4322-A230-A524A1A95C18}" dt="2022-02-14T18:22:57.346" v="14944" actId="478"/>
          <ac:spMkLst>
            <pc:docMk/>
            <pc:sldMk cId="1632272295" sldId="285"/>
            <ac:spMk id="14" creationId="{CCBCB23B-1C22-453E-8C52-84A8BA502B99}"/>
          </ac:spMkLst>
        </pc:spChg>
      </pc:sldChg>
      <pc:sldChg chg="addSp delSp modSp add mod">
        <pc:chgData name="현식" userId="bc6a7f0190a2c286" providerId="LiveId" clId="{1B5F9BC4-D82C-4322-A230-A524A1A95C18}" dt="2022-02-14T19:25:47.968" v="15626" actId="14100"/>
        <pc:sldMkLst>
          <pc:docMk/>
          <pc:sldMk cId="2190347981" sldId="286"/>
        </pc:sldMkLst>
        <pc:spChg chg="add mod">
          <ac:chgData name="현식" userId="bc6a7f0190a2c286" providerId="LiveId" clId="{1B5F9BC4-D82C-4322-A230-A524A1A95C18}" dt="2022-02-14T19:25:47.968" v="15626" actId="14100"/>
          <ac:spMkLst>
            <pc:docMk/>
            <pc:sldMk cId="2190347981" sldId="286"/>
            <ac:spMk id="6" creationId="{0B28D9FC-77E1-408E-822F-8D2340149C75}"/>
          </ac:spMkLst>
        </pc:spChg>
        <pc:spChg chg="add mod">
          <ac:chgData name="현식" userId="bc6a7f0190a2c286" providerId="LiveId" clId="{1B5F9BC4-D82C-4322-A230-A524A1A95C18}" dt="2022-02-14T19:10:01.478" v="15617"/>
          <ac:spMkLst>
            <pc:docMk/>
            <pc:sldMk cId="2190347981" sldId="286"/>
            <ac:spMk id="7" creationId="{C113D30E-6A06-42B3-8715-C2A3DF9CF76E}"/>
          </ac:spMkLst>
        </pc:spChg>
        <pc:spChg chg="mod">
          <ac:chgData name="현식" userId="bc6a7f0190a2c286" providerId="LiveId" clId="{1B5F9BC4-D82C-4322-A230-A524A1A95C18}" dt="2022-02-14T18:49:09.103" v="15381" actId="1076"/>
          <ac:spMkLst>
            <pc:docMk/>
            <pc:sldMk cId="2190347981" sldId="286"/>
            <ac:spMk id="10" creationId="{1DB5D2C9-50AF-45E6-9998-BEE19AB311F4}"/>
          </ac:spMkLst>
        </pc:spChg>
        <pc:spChg chg="del">
          <ac:chgData name="현식" userId="bc6a7f0190a2c286" providerId="LiveId" clId="{1B5F9BC4-D82C-4322-A230-A524A1A95C18}" dt="2022-02-14T18:33:42.102" v="15197" actId="478"/>
          <ac:spMkLst>
            <pc:docMk/>
            <pc:sldMk cId="2190347981" sldId="286"/>
            <ac:spMk id="11" creationId="{8B17DF79-E85A-49A3-8F2D-A1E51BCCE7E7}"/>
          </ac:spMkLst>
        </pc:spChg>
        <pc:spChg chg="mod">
          <ac:chgData name="현식" userId="bc6a7f0190a2c286" providerId="LiveId" clId="{1B5F9BC4-D82C-4322-A230-A524A1A95C18}" dt="2022-02-14T19:08:30.139" v="15467"/>
          <ac:spMkLst>
            <pc:docMk/>
            <pc:sldMk cId="2190347981" sldId="286"/>
            <ac:spMk id="13" creationId="{053FE41C-850C-4C0A-B5F1-1BCB52181B08}"/>
          </ac:spMkLst>
        </pc:spChg>
      </pc:sldChg>
      <pc:sldChg chg="addSp delSp modSp add mod">
        <pc:chgData name="현식" userId="bc6a7f0190a2c286" providerId="LiveId" clId="{1B5F9BC4-D82C-4322-A230-A524A1A95C18}" dt="2022-02-15T06:10:25.367" v="18955" actId="20577"/>
        <pc:sldMkLst>
          <pc:docMk/>
          <pc:sldMk cId="2530186662" sldId="287"/>
        </pc:sldMkLst>
        <pc:spChg chg="del">
          <ac:chgData name="현식" userId="bc6a7f0190a2c286" providerId="LiveId" clId="{1B5F9BC4-D82C-4322-A230-A524A1A95C18}" dt="2022-02-14T19:28:56.993" v="15664" actId="478"/>
          <ac:spMkLst>
            <pc:docMk/>
            <pc:sldMk cId="2530186662" sldId="287"/>
            <ac:spMk id="6" creationId="{0B28D9FC-77E1-408E-822F-8D2340149C75}"/>
          </ac:spMkLst>
        </pc:spChg>
        <pc:spChg chg="del">
          <ac:chgData name="현식" userId="bc6a7f0190a2c286" providerId="LiveId" clId="{1B5F9BC4-D82C-4322-A230-A524A1A95C18}" dt="2022-02-14T19:28:56.993" v="15664" actId="478"/>
          <ac:spMkLst>
            <pc:docMk/>
            <pc:sldMk cId="2530186662" sldId="287"/>
            <ac:spMk id="7" creationId="{C113D30E-6A06-42B3-8715-C2A3DF9CF76E}"/>
          </ac:spMkLst>
        </pc:spChg>
        <pc:spChg chg="add del mod">
          <ac:chgData name="현식" userId="bc6a7f0190a2c286" providerId="LiveId" clId="{1B5F9BC4-D82C-4322-A230-A524A1A95C18}" dt="2022-02-14T19:38:02.151" v="15940" actId="478"/>
          <ac:spMkLst>
            <pc:docMk/>
            <pc:sldMk cId="2530186662" sldId="287"/>
            <ac:spMk id="8" creationId="{ED8CACDE-81F7-40DA-8CD0-E727D1248A30}"/>
          </ac:spMkLst>
        </pc:spChg>
        <pc:spChg chg="add mod">
          <ac:chgData name="현식" userId="bc6a7f0190a2c286" providerId="LiveId" clId="{1B5F9BC4-D82C-4322-A230-A524A1A95C18}" dt="2022-02-15T06:10:25.367" v="18955" actId="20577"/>
          <ac:spMkLst>
            <pc:docMk/>
            <pc:sldMk cId="2530186662" sldId="287"/>
            <ac:spMk id="9" creationId="{F505257B-7D3B-47DF-9C46-5DC60309E02D}"/>
          </ac:spMkLst>
        </pc:spChg>
        <pc:spChg chg="del">
          <ac:chgData name="현식" userId="bc6a7f0190a2c286" providerId="LiveId" clId="{1B5F9BC4-D82C-4322-A230-A524A1A95C18}" dt="2022-02-14T19:28:56.993" v="15664" actId="478"/>
          <ac:spMkLst>
            <pc:docMk/>
            <pc:sldMk cId="2530186662" sldId="287"/>
            <ac:spMk id="10" creationId="{1DB5D2C9-50AF-45E6-9998-BEE19AB311F4}"/>
          </ac:spMkLst>
        </pc:spChg>
        <pc:spChg chg="add mod">
          <ac:chgData name="현식" userId="bc6a7f0190a2c286" providerId="LiveId" clId="{1B5F9BC4-D82C-4322-A230-A524A1A95C18}" dt="2022-02-14T19:38:00.220" v="15939"/>
          <ac:spMkLst>
            <pc:docMk/>
            <pc:sldMk cId="2530186662" sldId="287"/>
            <ac:spMk id="11" creationId="{85618D85-42B4-4AF2-BAC2-3788AA1FA5D9}"/>
          </ac:spMkLst>
        </pc:spChg>
        <pc:spChg chg="add mod">
          <ac:chgData name="현식" userId="bc6a7f0190a2c286" providerId="LiveId" clId="{1B5F9BC4-D82C-4322-A230-A524A1A95C18}" dt="2022-02-14T19:41:28.752" v="16082" actId="1076"/>
          <ac:spMkLst>
            <pc:docMk/>
            <pc:sldMk cId="2530186662" sldId="287"/>
            <ac:spMk id="12" creationId="{931AE0D4-C5CE-4A2E-9928-2626A30EB9B7}"/>
          </ac:spMkLst>
        </pc:spChg>
        <pc:spChg chg="del">
          <ac:chgData name="현식" userId="bc6a7f0190a2c286" providerId="LiveId" clId="{1B5F9BC4-D82C-4322-A230-A524A1A95C18}" dt="2022-02-14T19:28:56.993" v="15664" actId="478"/>
          <ac:spMkLst>
            <pc:docMk/>
            <pc:sldMk cId="2530186662" sldId="287"/>
            <ac:spMk id="13" creationId="{053FE41C-850C-4C0A-B5F1-1BCB52181B08}"/>
          </ac:spMkLst>
        </pc:spChg>
        <pc:spChg chg="add mod">
          <ac:chgData name="현식" userId="bc6a7f0190a2c286" providerId="LiveId" clId="{1B5F9BC4-D82C-4322-A230-A524A1A95C18}" dt="2022-02-14T19:43:39.413" v="16223" actId="27636"/>
          <ac:spMkLst>
            <pc:docMk/>
            <pc:sldMk cId="2530186662" sldId="287"/>
            <ac:spMk id="14" creationId="{A1201193-D2B0-4334-80B7-6D68AFAB7E5C}"/>
          </ac:spMkLst>
        </pc:spChg>
        <pc:spChg chg="add mod">
          <ac:chgData name="현식" userId="bc6a7f0190a2c286" providerId="LiveId" clId="{1B5F9BC4-D82C-4322-A230-A524A1A95C18}" dt="2022-02-14T19:44:25.290" v="16310"/>
          <ac:spMkLst>
            <pc:docMk/>
            <pc:sldMk cId="2530186662" sldId="287"/>
            <ac:spMk id="15" creationId="{F78F7FED-774F-4C1B-8F39-8A4E2335202D}"/>
          </ac:spMkLst>
        </pc:spChg>
      </pc:sldChg>
      <pc:sldChg chg="addSp delSp modSp add mod">
        <pc:chgData name="현식" userId="bc6a7f0190a2c286" providerId="LiveId" clId="{1B5F9BC4-D82C-4322-A230-A524A1A95C18}" dt="2022-02-14T19:52:57.699" v="16601" actId="1076"/>
        <pc:sldMkLst>
          <pc:docMk/>
          <pc:sldMk cId="384259737" sldId="288"/>
        </pc:sldMkLst>
        <pc:spChg chg="add mod">
          <ac:chgData name="현식" userId="bc6a7f0190a2c286" providerId="LiveId" clId="{1B5F9BC4-D82C-4322-A230-A524A1A95C18}" dt="2022-02-14T19:51:09.335" v="16521" actId="20577"/>
          <ac:spMkLst>
            <pc:docMk/>
            <pc:sldMk cId="384259737" sldId="288"/>
            <ac:spMk id="8" creationId="{F7021FF5-7428-4A4E-880C-4A43C17CEEE6}"/>
          </ac:spMkLst>
        </pc:spChg>
        <pc:spChg chg="del">
          <ac:chgData name="현식" userId="bc6a7f0190a2c286" providerId="LiveId" clId="{1B5F9BC4-D82C-4322-A230-A524A1A95C18}" dt="2022-02-14T19:44:43.834" v="16313" actId="478"/>
          <ac:spMkLst>
            <pc:docMk/>
            <pc:sldMk cId="384259737" sldId="288"/>
            <ac:spMk id="9" creationId="{F505257B-7D3B-47DF-9C46-5DC60309E02D}"/>
          </ac:spMkLst>
        </pc:spChg>
        <pc:spChg chg="add mod">
          <ac:chgData name="현식" userId="bc6a7f0190a2c286" providerId="LiveId" clId="{1B5F9BC4-D82C-4322-A230-A524A1A95C18}" dt="2022-02-14T19:51:32.638" v="16532" actId="27636"/>
          <ac:spMkLst>
            <pc:docMk/>
            <pc:sldMk cId="384259737" sldId="288"/>
            <ac:spMk id="10" creationId="{55FD6622-8438-466F-BF4D-9A538B312C2E}"/>
          </ac:spMkLst>
        </pc:spChg>
        <pc:spChg chg="mod">
          <ac:chgData name="현식" userId="bc6a7f0190a2c286" providerId="LiveId" clId="{1B5F9BC4-D82C-4322-A230-A524A1A95C18}" dt="2022-02-14T19:47:42.167" v="16441" actId="1076"/>
          <ac:spMkLst>
            <pc:docMk/>
            <pc:sldMk cId="384259737" sldId="288"/>
            <ac:spMk id="11" creationId="{85618D85-42B4-4AF2-BAC2-3788AA1FA5D9}"/>
          </ac:spMkLst>
        </pc:spChg>
        <pc:spChg chg="del">
          <ac:chgData name="현식" userId="bc6a7f0190a2c286" providerId="LiveId" clId="{1B5F9BC4-D82C-4322-A230-A524A1A95C18}" dt="2022-02-14T19:44:39.423" v="16312" actId="478"/>
          <ac:spMkLst>
            <pc:docMk/>
            <pc:sldMk cId="384259737" sldId="288"/>
            <ac:spMk id="12" creationId="{931AE0D4-C5CE-4A2E-9928-2626A30EB9B7}"/>
          </ac:spMkLst>
        </pc:spChg>
        <pc:spChg chg="add mod">
          <ac:chgData name="현식" userId="bc6a7f0190a2c286" providerId="LiveId" clId="{1B5F9BC4-D82C-4322-A230-A524A1A95C18}" dt="2022-02-14T19:52:57.699" v="16601" actId="1076"/>
          <ac:spMkLst>
            <pc:docMk/>
            <pc:sldMk cId="384259737" sldId="288"/>
            <ac:spMk id="13" creationId="{BA35E81D-9280-4D4D-909A-1A60E76116BD}"/>
          </ac:spMkLst>
        </pc:spChg>
        <pc:spChg chg="del">
          <ac:chgData name="현식" userId="bc6a7f0190a2c286" providerId="LiveId" clId="{1B5F9BC4-D82C-4322-A230-A524A1A95C18}" dt="2022-02-14T19:44:39.423" v="16312" actId="478"/>
          <ac:spMkLst>
            <pc:docMk/>
            <pc:sldMk cId="384259737" sldId="288"/>
            <ac:spMk id="14" creationId="{A1201193-D2B0-4334-80B7-6D68AFAB7E5C}"/>
          </ac:spMkLst>
        </pc:spChg>
        <pc:spChg chg="del">
          <ac:chgData name="현식" userId="bc6a7f0190a2c286" providerId="LiveId" clId="{1B5F9BC4-D82C-4322-A230-A524A1A95C18}" dt="2022-02-14T19:44:39.423" v="16312" actId="478"/>
          <ac:spMkLst>
            <pc:docMk/>
            <pc:sldMk cId="384259737" sldId="288"/>
            <ac:spMk id="15" creationId="{F78F7FED-774F-4C1B-8F39-8A4E2335202D}"/>
          </ac:spMkLst>
        </pc:spChg>
        <pc:spChg chg="add mod">
          <ac:chgData name="현식" userId="bc6a7f0190a2c286" providerId="LiveId" clId="{1B5F9BC4-D82C-4322-A230-A524A1A95C18}" dt="2022-02-14T19:52:48.479" v="16600"/>
          <ac:spMkLst>
            <pc:docMk/>
            <pc:sldMk cId="384259737" sldId="288"/>
            <ac:spMk id="16" creationId="{ABBE9903-0717-4A3C-8C0F-5AAD98313599}"/>
          </ac:spMkLst>
        </pc:spChg>
      </pc:sldChg>
      <pc:sldChg chg="addSp delSp modSp add mod">
        <pc:chgData name="현식" userId="bc6a7f0190a2c286" providerId="LiveId" clId="{1B5F9BC4-D82C-4322-A230-A524A1A95C18}" dt="2022-02-15T05:14:19.610" v="17995" actId="27636"/>
        <pc:sldMkLst>
          <pc:docMk/>
          <pc:sldMk cId="3098745976" sldId="289"/>
        </pc:sldMkLst>
        <pc:spChg chg="mod">
          <ac:chgData name="현식" userId="bc6a7f0190a2c286" providerId="LiveId" clId="{1B5F9BC4-D82C-4322-A230-A524A1A95C18}" dt="2022-02-14T19:56:07.195" v="16667"/>
          <ac:spMkLst>
            <pc:docMk/>
            <pc:sldMk cId="3098745976" sldId="289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5T03:40:32.994" v="17185" actId="1076"/>
          <ac:spMkLst>
            <pc:docMk/>
            <pc:sldMk cId="3098745976" sldId="289"/>
            <ac:spMk id="4" creationId="{EF21C3A7-42FB-4A7B-8DC3-CA594144859A}"/>
          </ac:spMkLst>
        </pc:spChg>
        <pc:spChg chg="add mod">
          <ac:chgData name="현식" userId="bc6a7f0190a2c286" providerId="LiveId" clId="{1B5F9BC4-D82C-4322-A230-A524A1A95C18}" dt="2022-02-15T03:45:13.317" v="17441"/>
          <ac:spMkLst>
            <pc:docMk/>
            <pc:sldMk cId="3098745976" sldId="289"/>
            <ac:spMk id="5" creationId="{BCA65A54-2FCE-48E8-A601-71CECF37AC64}"/>
          </ac:spMkLst>
        </pc:spChg>
        <pc:spChg chg="add mod">
          <ac:chgData name="현식" userId="bc6a7f0190a2c286" providerId="LiveId" clId="{1B5F9BC4-D82C-4322-A230-A524A1A95C18}" dt="2022-02-15T03:48:53.840" v="17554"/>
          <ac:spMkLst>
            <pc:docMk/>
            <pc:sldMk cId="3098745976" sldId="289"/>
            <ac:spMk id="6" creationId="{8CC24E46-ED92-49A2-9716-B94548064253}"/>
          </ac:spMkLst>
        </pc:spChg>
        <pc:spChg chg="add mod">
          <ac:chgData name="현식" userId="bc6a7f0190a2c286" providerId="LiveId" clId="{1B5F9BC4-D82C-4322-A230-A524A1A95C18}" dt="2022-02-15T04:03:15.817" v="17696"/>
          <ac:spMkLst>
            <pc:docMk/>
            <pc:sldMk cId="3098745976" sldId="289"/>
            <ac:spMk id="7" creationId="{63BDE9F9-271F-41CF-A7DF-366D3C78AF7F}"/>
          </ac:spMkLst>
        </pc:spChg>
        <pc:spChg chg="add mod">
          <ac:chgData name="현식" userId="bc6a7f0190a2c286" providerId="LiveId" clId="{1B5F9BC4-D82C-4322-A230-A524A1A95C18}" dt="2022-02-15T05:14:19.610" v="17995" actId="27636"/>
          <ac:spMkLst>
            <pc:docMk/>
            <pc:sldMk cId="3098745976" sldId="289"/>
            <ac:spMk id="8" creationId="{EDE5CEC7-175F-4E31-BA9F-098C7778655E}"/>
          </ac:spMkLst>
        </pc:spChg>
        <pc:spChg chg="del">
          <ac:chgData name="현식" userId="bc6a7f0190a2c286" providerId="LiveId" clId="{1B5F9BC4-D82C-4322-A230-A524A1A95C18}" dt="2022-02-14T19:56:18.211" v="16668" actId="478"/>
          <ac:spMkLst>
            <pc:docMk/>
            <pc:sldMk cId="3098745976" sldId="289"/>
            <ac:spMk id="8" creationId="{F7021FF5-7428-4A4E-880C-4A43C17CEEE6}"/>
          </ac:spMkLst>
        </pc:spChg>
        <pc:spChg chg="del">
          <ac:chgData name="현식" userId="bc6a7f0190a2c286" providerId="LiveId" clId="{1B5F9BC4-D82C-4322-A230-A524A1A95C18}" dt="2022-02-14T19:56:18.211" v="16668" actId="478"/>
          <ac:spMkLst>
            <pc:docMk/>
            <pc:sldMk cId="3098745976" sldId="289"/>
            <ac:spMk id="10" creationId="{55FD6622-8438-466F-BF4D-9A538B312C2E}"/>
          </ac:spMkLst>
        </pc:spChg>
        <pc:spChg chg="mod">
          <ac:chgData name="현식" userId="bc6a7f0190a2c286" providerId="LiveId" clId="{1B5F9BC4-D82C-4322-A230-A524A1A95C18}" dt="2022-02-15T03:38:19.871" v="16964" actId="20577"/>
          <ac:spMkLst>
            <pc:docMk/>
            <pc:sldMk cId="3098745976" sldId="289"/>
            <ac:spMk id="11" creationId="{85618D85-42B4-4AF2-BAC2-3788AA1FA5D9}"/>
          </ac:spMkLst>
        </pc:spChg>
        <pc:spChg chg="del">
          <ac:chgData name="현식" userId="bc6a7f0190a2c286" providerId="LiveId" clId="{1B5F9BC4-D82C-4322-A230-A524A1A95C18}" dt="2022-02-14T19:56:18.211" v="16668" actId="478"/>
          <ac:spMkLst>
            <pc:docMk/>
            <pc:sldMk cId="3098745976" sldId="289"/>
            <ac:spMk id="13" creationId="{BA35E81D-9280-4D4D-909A-1A60E76116BD}"/>
          </ac:spMkLst>
        </pc:spChg>
        <pc:spChg chg="del">
          <ac:chgData name="현식" userId="bc6a7f0190a2c286" providerId="LiveId" clId="{1B5F9BC4-D82C-4322-A230-A524A1A95C18}" dt="2022-02-14T19:56:18.211" v="16668" actId="478"/>
          <ac:spMkLst>
            <pc:docMk/>
            <pc:sldMk cId="3098745976" sldId="289"/>
            <ac:spMk id="16" creationId="{ABBE9903-0717-4A3C-8C0F-5AAD98313599}"/>
          </ac:spMkLst>
        </pc:spChg>
      </pc:sldChg>
      <pc:sldChg chg="addSp delSp modSp add mod">
        <pc:chgData name="현식" userId="bc6a7f0190a2c286" providerId="LiveId" clId="{1B5F9BC4-D82C-4322-A230-A524A1A95C18}" dt="2022-02-15T08:39:59.837" v="20762" actId="20577"/>
        <pc:sldMkLst>
          <pc:docMk/>
          <pc:sldMk cId="674523348" sldId="290"/>
        </pc:sldMkLst>
        <pc:spChg chg="mod">
          <ac:chgData name="현식" userId="bc6a7f0190a2c286" providerId="LiveId" clId="{1B5F9BC4-D82C-4322-A230-A524A1A95C18}" dt="2022-02-15T06:39:10.695" v="19167" actId="20577"/>
          <ac:spMkLst>
            <pc:docMk/>
            <pc:sldMk cId="674523348" sldId="290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5T06:39:35.179" v="19206" actId="20577"/>
          <ac:spMkLst>
            <pc:docMk/>
            <pc:sldMk cId="674523348" sldId="290"/>
            <ac:spMk id="4" creationId="{5CD87955-9A5A-43AC-91FF-DC2D447A6030}"/>
          </ac:spMkLst>
        </pc:spChg>
        <pc:spChg chg="add mod">
          <ac:chgData name="현식" userId="bc6a7f0190a2c286" providerId="LiveId" clId="{1B5F9BC4-D82C-4322-A230-A524A1A95C18}" dt="2022-02-15T08:39:59.837" v="20762" actId="20577"/>
          <ac:spMkLst>
            <pc:docMk/>
            <pc:sldMk cId="674523348" sldId="290"/>
            <ac:spMk id="5" creationId="{75307C47-3277-4697-9D74-F8B92C04164B}"/>
          </ac:spMkLst>
        </pc:spChg>
        <pc:spChg chg="add del mod">
          <ac:chgData name="현식" userId="bc6a7f0190a2c286" providerId="LiveId" clId="{1B5F9BC4-D82C-4322-A230-A524A1A95C18}" dt="2022-02-15T06:39:46.946" v="19210"/>
          <ac:spMkLst>
            <pc:docMk/>
            <pc:sldMk cId="674523348" sldId="290"/>
            <ac:spMk id="6" creationId="{DA35919C-EAFB-44C0-ACC8-99C793D30028}"/>
          </ac:spMkLst>
        </pc:spChg>
      </pc:sldChg>
      <pc:sldChg chg="modSp add mod">
        <pc:chgData name="현식" userId="bc6a7f0190a2c286" providerId="LiveId" clId="{1B5F9BC4-D82C-4322-A230-A524A1A95C18}" dt="2022-02-15T04:44:35.790" v="17754"/>
        <pc:sldMkLst>
          <pc:docMk/>
          <pc:sldMk cId="3685289264" sldId="291"/>
        </pc:sldMkLst>
        <pc:spChg chg="mod">
          <ac:chgData name="현식" userId="bc6a7f0190a2c286" providerId="LiveId" clId="{1B5F9BC4-D82C-4322-A230-A524A1A95C18}" dt="2022-02-15T04:44:35.790" v="17754"/>
          <ac:spMkLst>
            <pc:docMk/>
            <pc:sldMk cId="3685289264" sldId="291"/>
            <ac:spMk id="4" creationId="{5CD87955-9A5A-43AC-91FF-DC2D447A6030}"/>
          </ac:spMkLst>
        </pc:spChg>
      </pc:sldChg>
      <pc:sldChg chg="modSp add mod">
        <pc:chgData name="현식" userId="bc6a7f0190a2c286" providerId="LiveId" clId="{1B5F9BC4-D82C-4322-A230-A524A1A95C18}" dt="2022-02-15T05:51:27.240" v="18414"/>
        <pc:sldMkLst>
          <pc:docMk/>
          <pc:sldMk cId="951650421" sldId="292"/>
        </pc:sldMkLst>
        <pc:spChg chg="mod">
          <ac:chgData name="현식" userId="bc6a7f0190a2c286" providerId="LiveId" clId="{1B5F9BC4-D82C-4322-A230-A524A1A95C18}" dt="2022-02-15T05:51:27.240" v="18414"/>
          <ac:spMkLst>
            <pc:docMk/>
            <pc:sldMk cId="951650421" sldId="292"/>
            <ac:spMk id="3" creationId="{1E1386E9-4D00-4775-A35E-85C6A6E11275}"/>
          </ac:spMkLst>
        </pc:spChg>
      </pc:sldChg>
      <pc:sldChg chg="addSp delSp modSp add mod">
        <pc:chgData name="현식" userId="bc6a7f0190a2c286" providerId="LiveId" clId="{1B5F9BC4-D82C-4322-A230-A524A1A95C18}" dt="2022-02-15T05:54:28.553" v="18586" actId="207"/>
        <pc:sldMkLst>
          <pc:docMk/>
          <pc:sldMk cId="2997757048" sldId="293"/>
        </pc:sldMkLst>
        <pc:spChg chg="del">
          <ac:chgData name="현식" userId="bc6a7f0190a2c286" providerId="LiveId" clId="{1B5F9BC4-D82C-4322-A230-A524A1A95C18}" dt="2022-02-15T05:46:46.019" v="18116" actId="478"/>
          <ac:spMkLst>
            <pc:docMk/>
            <pc:sldMk cId="2997757048" sldId="293"/>
            <ac:spMk id="4" creationId="{EF21C3A7-42FB-4A7B-8DC3-CA594144859A}"/>
          </ac:spMkLst>
        </pc:spChg>
        <pc:spChg chg="del">
          <ac:chgData name="현식" userId="bc6a7f0190a2c286" providerId="LiveId" clId="{1B5F9BC4-D82C-4322-A230-A524A1A95C18}" dt="2022-02-15T05:46:47.099" v="18117" actId="478"/>
          <ac:spMkLst>
            <pc:docMk/>
            <pc:sldMk cId="2997757048" sldId="293"/>
            <ac:spMk id="5" creationId="{BCA65A54-2FCE-48E8-A601-71CECF37AC64}"/>
          </ac:spMkLst>
        </pc:spChg>
        <pc:spChg chg="mod">
          <ac:chgData name="현식" userId="bc6a7f0190a2c286" providerId="LiveId" clId="{1B5F9BC4-D82C-4322-A230-A524A1A95C18}" dt="2022-02-15T05:47:27.927" v="18126" actId="27636"/>
          <ac:spMkLst>
            <pc:docMk/>
            <pc:sldMk cId="2997757048" sldId="293"/>
            <ac:spMk id="6" creationId="{8CC24E46-ED92-49A2-9716-B94548064253}"/>
          </ac:spMkLst>
        </pc:spChg>
        <pc:spChg chg="mod">
          <ac:chgData name="현식" userId="bc6a7f0190a2c286" providerId="LiveId" clId="{1B5F9BC4-D82C-4322-A230-A524A1A95C18}" dt="2022-02-15T05:48:50.773" v="18234"/>
          <ac:spMkLst>
            <pc:docMk/>
            <pc:sldMk cId="2997757048" sldId="293"/>
            <ac:spMk id="7" creationId="{63BDE9F9-271F-41CF-A7DF-366D3C78AF7F}"/>
          </ac:spMkLst>
        </pc:spChg>
        <pc:spChg chg="mod">
          <ac:chgData name="현식" userId="bc6a7f0190a2c286" providerId="LiveId" clId="{1B5F9BC4-D82C-4322-A230-A524A1A95C18}" dt="2022-02-15T05:54:28.553" v="18586" actId="207"/>
          <ac:spMkLst>
            <pc:docMk/>
            <pc:sldMk cId="2997757048" sldId="293"/>
            <ac:spMk id="8" creationId="{EDE5CEC7-175F-4E31-BA9F-098C7778655E}"/>
          </ac:spMkLst>
        </pc:spChg>
        <pc:spChg chg="add mod">
          <ac:chgData name="현식" userId="bc6a7f0190a2c286" providerId="LiveId" clId="{1B5F9BC4-D82C-4322-A230-A524A1A95C18}" dt="2022-02-15T05:52:05.744" v="18417" actId="1076"/>
          <ac:spMkLst>
            <pc:docMk/>
            <pc:sldMk cId="2997757048" sldId="293"/>
            <ac:spMk id="9" creationId="{2E476E86-17AA-4D4B-A38E-C9AC1A066470}"/>
          </ac:spMkLst>
        </pc:spChg>
        <pc:spChg chg="add mod">
          <ac:chgData name="현식" userId="bc6a7f0190a2c286" providerId="LiveId" clId="{1B5F9BC4-D82C-4322-A230-A524A1A95C18}" dt="2022-02-15T05:53:19.960" v="18577" actId="20577"/>
          <ac:spMkLst>
            <pc:docMk/>
            <pc:sldMk cId="2997757048" sldId="293"/>
            <ac:spMk id="10" creationId="{9EC3A3D1-453C-4349-8972-47BEFB32B91B}"/>
          </ac:spMkLst>
        </pc:spChg>
        <pc:spChg chg="mod">
          <ac:chgData name="현식" userId="bc6a7f0190a2c286" providerId="LiveId" clId="{1B5F9BC4-D82C-4322-A230-A524A1A95C18}" dt="2022-02-15T05:46:29.034" v="18115" actId="20577"/>
          <ac:spMkLst>
            <pc:docMk/>
            <pc:sldMk cId="2997757048" sldId="293"/>
            <ac:spMk id="11" creationId="{85618D85-42B4-4AF2-BAC2-3788AA1FA5D9}"/>
          </ac:spMkLst>
        </pc:spChg>
      </pc:sldChg>
      <pc:sldChg chg="addSp delSp modSp add mod">
        <pc:chgData name="현식" userId="bc6a7f0190a2c286" providerId="LiveId" clId="{1B5F9BC4-D82C-4322-A230-A524A1A95C18}" dt="2022-02-15T06:25:27.227" v="19114" actId="1076"/>
        <pc:sldMkLst>
          <pc:docMk/>
          <pc:sldMk cId="3235044720" sldId="294"/>
        </pc:sldMkLst>
        <pc:spChg chg="del">
          <ac:chgData name="현식" userId="bc6a7f0190a2c286" providerId="LiveId" clId="{1B5F9BC4-D82C-4322-A230-A524A1A95C18}" dt="2022-02-15T05:55:54.232" v="18698" actId="478"/>
          <ac:spMkLst>
            <pc:docMk/>
            <pc:sldMk cId="3235044720" sldId="294"/>
            <ac:spMk id="6" creationId="{8CC24E46-ED92-49A2-9716-B94548064253}"/>
          </ac:spMkLst>
        </pc:spChg>
        <pc:spChg chg="del">
          <ac:chgData name="현식" userId="bc6a7f0190a2c286" providerId="LiveId" clId="{1B5F9BC4-D82C-4322-A230-A524A1A95C18}" dt="2022-02-15T05:55:54.232" v="18698" actId="478"/>
          <ac:spMkLst>
            <pc:docMk/>
            <pc:sldMk cId="3235044720" sldId="294"/>
            <ac:spMk id="7" creationId="{63BDE9F9-271F-41CF-A7DF-366D3C78AF7F}"/>
          </ac:spMkLst>
        </pc:spChg>
        <pc:spChg chg="del">
          <ac:chgData name="현식" userId="bc6a7f0190a2c286" providerId="LiveId" clId="{1B5F9BC4-D82C-4322-A230-A524A1A95C18}" dt="2022-02-15T05:55:54.232" v="18698" actId="478"/>
          <ac:spMkLst>
            <pc:docMk/>
            <pc:sldMk cId="3235044720" sldId="294"/>
            <ac:spMk id="8" creationId="{EDE5CEC7-175F-4E31-BA9F-098C7778655E}"/>
          </ac:spMkLst>
        </pc:spChg>
        <pc:spChg chg="del">
          <ac:chgData name="현식" userId="bc6a7f0190a2c286" providerId="LiveId" clId="{1B5F9BC4-D82C-4322-A230-A524A1A95C18}" dt="2022-02-15T05:55:54.232" v="18698" actId="478"/>
          <ac:spMkLst>
            <pc:docMk/>
            <pc:sldMk cId="3235044720" sldId="294"/>
            <ac:spMk id="9" creationId="{2E476E86-17AA-4D4B-A38E-C9AC1A066470}"/>
          </ac:spMkLst>
        </pc:spChg>
        <pc:spChg chg="del">
          <ac:chgData name="현식" userId="bc6a7f0190a2c286" providerId="LiveId" clId="{1B5F9BC4-D82C-4322-A230-A524A1A95C18}" dt="2022-02-15T05:55:54.232" v="18698" actId="478"/>
          <ac:spMkLst>
            <pc:docMk/>
            <pc:sldMk cId="3235044720" sldId="294"/>
            <ac:spMk id="10" creationId="{9EC3A3D1-453C-4349-8972-47BEFB32B91B}"/>
          </ac:spMkLst>
        </pc:spChg>
        <pc:spChg chg="mod">
          <ac:chgData name="현식" userId="bc6a7f0190a2c286" providerId="LiveId" clId="{1B5F9BC4-D82C-4322-A230-A524A1A95C18}" dt="2022-02-15T06:06:34.998" v="18947" actId="1076"/>
          <ac:spMkLst>
            <pc:docMk/>
            <pc:sldMk cId="3235044720" sldId="294"/>
            <ac:spMk id="11" creationId="{85618D85-42B4-4AF2-BAC2-3788AA1FA5D9}"/>
          </ac:spMkLst>
        </pc:spChg>
        <pc:spChg chg="add mod">
          <ac:chgData name="현식" userId="bc6a7f0190a2c286" providerId="LiveId" clId="{1B5F9BC4-D82C-4322-A230-A524A1A95C18}" dt="2022-02-15T06:02:37.036" v="18793"/>
          <ac:spMkLst>
            <pc:docMk/>
            <pc:sldMk cId="3235044720" sldId="294"/>
            <ac:spMk id="12" creationId="{78CD4A79-C4C5-41F6-80E5-9C6E2B746E1C}"/>
          </ac:spMkLst>
        </pc:spChg>
        <pc:spChg chg="add mod">
          <ac:chgData name="현식" userId="bc6a7f0190a2c286" providerId="LiveId" clId="{1B5F9BC4-D82C-4322-A230-A524A1A95C18}" dt="2022-02-15T06:06:32.972" v="18946"/>
          <ac:spMkLst>
            <pc:docMk/>
            <pc:sldMk cId="3235044720" sldId="294"/>
            <ac:spMk id="13" creationId="{E3647382-AF48-42DF-9824-BD4D0A3F86CB}"/>
          </ac:spMkLst>
        </pc:spChg>
        <pc:spChg chg="add mod">
          <ac:chgData name="현식" userId="bc6a7f0190a2c286" providerId="LiveId" clId="{1B5F9BC4-D82C-4322-A230-A524A1A95C18}" dt="2022-02-15T06:22:13.086" v="19020"/>
          <ac:spMkLst>
            <pc:docMk/>
            <pc:sldMk cId="3235044720" sldId="294"/>
            <ac:spMk id="17" creationId="{284B7B1B-9388-43D2-89B9-7B2461890D7B}"/>
          </ac:spMkLst>
        </pc:spChg>
        <pc:spChg chg="add mod">
          <ac:chgData name="현식" userId="bc6a7f0190a2c286" providerId="LiveId" clId="{1B5F9BC4-D82C-4322-A230-A524A1A95C18}" dt="2022-02-15T06:25:24.264" v="19113" actId="14100"/>
          <ac:spMkLst>
            <pc:docMk/>
            <pc:sldMk cId="3235044720" sldId="294"/>
            <ac:spMk id="18" creationId="{628D77CA-6E10-4C72-9289-1BFEBB8C0D4F}"/>
          </ac:spMkLst>
        </pc:spChg>
        <pc:picChg chg="add mod">
          <ac:chgData name="현식" userId="bc6a7f0190a2c286" providerId="LiveId" clId="{1B5F9BC4-D82C-4322-A230-A524A1A95C18}" dt="2022-02-15T06:20:33.142" v="18958" actId="1076"/>
          <ac:picMkLst>
            <pc:docMk/>
            <pc:sldMk cId="3235044720" sldId="294"/>
            <ac:picMk id="4" creationId="{1CBCFC81-6FA0-42E5-BCFE-382B0A79A34B}"/>
          </ac:picMkLst>
        </pc:picChg>
        <pc:picChg chg="add mod">
          <ac:chgData name="현식" userId="bc6a7f0190a2c286" providerId="LiveId" clId="{1B5F9BC4-D82C-4322-A230-A524A1A95C18}" dt="2022-02-15T06:21:10.844" v="18966" actId="1076"/>
          <ac:picMkLst>
            <pc:docMk/>
            <pc:sldMk cId="3235044720" sldId="294"/>
            <ac:picMk id="14" creationId="{BF54C26B-D2B9-4988-BA78-3568D195D144}"/>
          </ac:picMkLst>
        </pc:picChg>
        <pc:picChg chg="add mod">
          <ac:chgData name="현식" userId="bc6a7f0190a2c286" providerId="LiveId" clId="{1B5F9BC4-D82C-4322-A230-A524A1A95C18}" dt="2022-02-15T06:25:27.227" v="19114" actId="1076"/>
          <ac:picMkLst>
            <pc:docMk/>
            <pc:sldMk cId="3235044720" sldId="294"/>
            <ac:picMk id="16" creationId="{2F6348B9-C45F-4855-BFBB-2C1308BCACEA}"/>
          </ac:picMkLst>
        </pc:picChg>
      </pc:sldChg>
      <pc:sldChg chg="addSp delSp modSp add mod">
        <pc:chgData name="현식" userId="bc6a7f0190a2c286" providerId="LiveId" clId="{1B5F9BC4-D82C-4322-A230-A524A1A95C18}" dt="2022-02-15T07:37:16.826" v="19877"/>
        <pc:sldMkLst>
          <pc:docMk/>
          <pc:sldMk cId="1447526081" sldId="295"/>
        </pc:sldMkLst>
        <pc:spChg chg="mod">
          <ac:chgData name="현식" userId="bc6a7f0190a2c286" providerId="LiveId" clId="{1B5F9BC4-D82C-4322-A230-A524A1A95C18}" dt="2022-02-15T06:38:00.878" v="19127"/>
          <ac:spMkLst>
            <pc:docMk/>
            <pc:sldMk cId="1447526081" sldId="295"/>
            <ac:spMk id="2" creationId="{BEC9F2BD-406A-4BE2-A9AE-866EB6E7AE8B}"/>
          </ac:spMkLst>
        </pc:spChg>
        <pc:spChg chg="del">
          <ac:chgData name="현식" userId="bc6a7f0190a2c286" providerId="LiveId" clId="{1B5F9BC4-D82C-4322-A230-A524A1A95C18}" dt="2022-02-15T06:38:03.279" v="19128" actId="478"/>
          <ac:spMkLst>
            <pc:docMk/>
            <pc:sldMk cId="1447526081" sldId="295"/>
            <ac:spMk id="11" creationId="{85618D85-42B4-4AF2-BAC2-3788AA1FA5D9}"/>
          </ac:spMkLst>
        </pc:spChg>
        <pc:spChg chg="mod">
          <ac:chgData name="현식" userId="bc6a7f0190a2c286" providerId="LiveId" clId="{1B5F9BC4-D82C-4322-A230-A524A1A95C18}" dt="2022-02-15T07:05:33.251" v="19351"/>
          <ac:spMkLst>
            <pc:docMk/>
            <pc:sldMk cId="1447526081" sldId="295"/>
            <ac:spMk id="12" creationId="{78CD4A79-C4C5-41F6-80E5-9C6E2B746E1C}"/>
          </ac:spMkLst>
        </pc:spChg>
        <pc:spChg chg="del">
          <ac:chgData name="현식" userId="bc6a7f0190a2c286" providerId="LiveId" clId="{1B5F9BC4-D82C-4322-A230-A524A1A95C18}" dt="2022-02-15T06:38:03.279" v="19128" actId="478"/>
          <ac:spMkLst>
            <pc:docMk/>
            <pc:sldMk cId="1447526081" sldId="295"/>
            <ac:spMk id="13" creationId="{E3647382-AF48-42DF-9824-BD4D0A3F86CB}"/>
          </ac:spMkLst>
        </pc:spChg>
        <pc:spChg chg="add mod">
          <ac:chgData name="현식" userId="bc6a7f0190a2c286" providerId="LiveId" clId="{1B5F9BC4-D82C-4322-A230-A524A1A95C18}" dt="2022-02-15T07:37:16.826" v="19877"/>
          <ac:spMkLst>
            <pc:docMk/>
            <pc:sldMk cId="1447526081" sldId="295"/>
            <ac:spMk id="15" creationId="{C36EF1A0-C497-4172-946A-6C083E1287F0}"/>
          </ac:spMkLst>
        </pc:spChg>
        <pc:spChg chg="del">
          <ac:chgData name="현식" userId="bc6a7f0190a2c286" providerId="LiveId" clId="{1B5F9BC4-D82C-4322-A230-A524A1A95C18}" dt="2022-02-15T06:38:03.279" v="19128" actId="478"/>
          <ac:spMkLst>
            <pc:docMk/>
            <pc:sldMk cId="1447526081" sldId="295"/>
            <ac:spMk id="17" creationId="{284B7B1B-9388-43D2-89B9-7B2461890D7B}"/>
          </ac:spMkLst>
        </pc:spChg>
        <pc:spChg chg="del">
          <ac:chgData name="현식" userId="bc6a7f0190a2c286" providerId="LiveId" clId="{1B5F9BC4-D82C-4322-A230-A524A1A95C18}" dt="2022-02-15T06:38:03.279" v="19128" actId="478"/>
          <ac:spMkLst>
            <pc:docMk/>
            <pc:sldMk cId="1447526081" sldId="295"/>
            <ac:spMk id="18" creationId="{628D77CA-6E10-4C72-9289-1BFEBB8C0D4F}"/>
          </ac:spMkLst>
        </pc:spChg>
        <pc:picChg chg="del">
          <ac:chgData name="현식" userId="bc6a7f0190a2c286" providerId="LiveId" clId="{1B5F9BC4-D82C-4322-A230-A524A1A95C18}" dt="2022-02-15T06:38:03.279" v="19128" actId="478"/>
          <ac:picMkLst>
            <pc:docMk/>
            <pc:sldMk cId="1447526081" sldId="295"/>
            <ac:picMk id="4" creationId="{1CBCFC81-6FA0-42E5-BCFE-382B0A79A34B}"/>
          </ac:picMkLst>
        </pc:picChg>
        <pc:picChg chg="add mod">
          <ac:chgData name="현식" userId="bc6a7f0190a2c286" providerId="LiveId" clId="{1B5F9BC4-D82C-4322-A230-A524A1A95C18}" dt="2022-02-15T07:04:45.378" v="19285" actId="1076"/>
          <ac:picMkLst>
            <pc:docMk/>
            <pc:sldMk cId="1447526081" sldId="295"/>
            <ac:picMk id="5" creationId="{1CC1648E-BF1B-4851-A002-D7F4C88C53B4}"/>
          </ac:picMkLst>
        </pc:picChg>
        <pc:picChg chg="del">
          <ac:chgData name="현식" userId="bc6a7f0190a2c286" providerId="LiveId" clId="{1B5F9BC4-D82C-4322-A230-A524A1A95C18}" dt="2022-02-15T06:38:03.279" v="19128" actId="478"/>
          <ac:picMkLst>
            <pc:docMk/>
            <pc:sldMk cId="1447526081" sldId="295"/>
            <ac:picMk id="14" creationId="{BF54C26B-D2B9-4988-BA78-3568D195D144}"/>
          </ac:picMkLst>
        </pc:picChg>
        <pc:picChg chg="del">
          <ac:chgData name="현식" userId="bc6a7f0190a2c286" providerId="LiveId" clId="{1B5F9BC4-D82C-4322-A230-A524A1A95C18}" dt="2022-02-15T06:38:03.279" v="19128" actId="478"/>
          <ac:picMkLst>
            <pc:docMk/>
            <pc:sldMk cId="1447526081" sldId="295"/>
            <ac:picMk id="16" creationId="{2F6348B9-C45F-4855-BFBB-2C1308BCACEA}"/>
          </ac:picMkLst>
        </pc:picChg>
      </pc:sldChg>
      <pc:sldChg chg="addSp delSp modSp add mod">
        <pc:chgData name="현식" userId="bc6a7f0190a2c286" providerId="LiveId" clId="{1B5F9BC4-D82C-4322-A230-A524A1A95C18}" dt="2022-02-15T07:36:12.722" v="19832"/>
        <pc:sldMkLst>
          <pc:docMk/>
          <pc:sldMk cId="1336645621" sldId="296"/>
        </pc:sldMkLst>
        <pc:spChg chg="add mod">
          <ac:chgData name="현식" userId="bc6a7f0190a2c286" providerId="LiveId" clId="{1B5F9BC4-D82C-4322-A230-A524A1A95C18}" dt="2022-02-15T07:23:03.586" v="19586"/>
          <ac:spMkLst>
            <pc:docMk/>
            <pc:sldMk cId="1336645621" sldId="296"/>
            <ac:spMk id="6" creationId="{16E4621C-F5E4-4E9C-80B3-2C13A9B1BCAA}"/>
          </ac:spMkLst>
        </pc:spChg>
        <pc:spChg chg="add mod">
          <ac:chgData name="현식" userId="bc6a7f0190a2c286" providerId="LiveId" clId="{1B5F9BC4-D82C-4322-A230-A524A1A95C18}" dt="2022-02-15T07:35:48.897" v="19778" actId="1076"/>
          <ac:spMkLst>
            <pc:docMk/>
            <pc:sldMk cId="1336645621" sldId="296"/>
            <ac:spMk id="7" creationId="{3517C659-AFE9-4511-B8FF-35BD186D6E53}"/>
          </ac:spMkLst>
        </pc:spChg>
        <pc:spChg chg="add mod">
          <ac:chgData name="현식" userId="bc6a7f0190a2c286" providerId="LiveId" clId="{1B5F9BC4-D82C-4322-A230-A524A1A95C18}" dt="2022-02-15T07:36:12.722" v="19832"/>
          <ac:spMkLst>
            <pc:docMk/>
            <pc:sldMk cId="1336645621" sldId="296"/>
            <ac:spMk id="10" creationId="{0D100D9E-1DC5-4296-A3B6-D8A5892E84DA}"/>
          </ac:spMkLst>
        </pc:spChg>
        <pc:spChg chg="mod">
          <ac:chgData name="현식" userId="bc6a7f0190a2c286" providerId="LiveId" clId="{1B5F9BC4-D82C-4322-A230-A524A1A95C18}" dt="2022-02-15T07:23:41.152" v="19690"/>
          <ac:spMkLst>
            <pc:docMk/>
            <pc:sldMk cId="1336645621" sldId="296"/>
            <ac:spMk id="12" creationId="{78CD4A79-C4C5-41F6-80E5-9C6E2B746E1C}"/>
          </ac:spMkLst>
        </pc:spChg>
        <pc:spChg chg="mod">
          <ac:chgData name="현식" userId="bc6a7f0190a2c286" providerId="LiveId" clId="{1B5F9BC4-D82C-4322-A230-A524A1A95C18}" dt="2022-02-15T07:24:18.929" v="19767"/>
          <ac:spMkLst>
            <pc:docMk/>
            <pc:sldMk cId="1336645621" sldId="296"/>
            <ac:spMk id="15" creationId="{C36EF1A0-C497-4172-946A-6C083E1287F0}"/>
          </ac:spMkLst>
        </pc:spChg>
        <pc:picChg chg="add mod">
          <ac:chgData name="현식" userId="bc6a7f0190a2c286" providerId="LiveId" clId="{1B5F9BC4-D82C-4322-A230-A524A1A95C18}" dt="2022-02-15T07:35:55.230" v="19781" actId="1076"/>
          <ac:picMkLst>
            <pc:docMk/>
            <pc:sldMk cId="1336645621" sldId="296"/>
            <ac:picMk id="4" creationId="{F9D82DE2-6461-4641-8A08-5381A2F86EF3}"/>
          </ac:picMkLst>
        </pc:picChg>
        <pc:picChg chg="del">
          <ac:chgData name="현식" userId="bc6a7f0190a2c286" providerId="LiveId" clId="{1B5F9BC4-D82C-4322-A230-A524A1A95C18}" dt="2022-02-15T07:16:44.879" v="19479" actId="478"/>
          <ac:picMkLst>
            <pc:docMk/>
            <pc:sldMk cId="1336645621" sldId="296"/>
            <ac:picMk id="5" creationId="{1CC1648E-BF1B-4851-A002-D7F4C88C53B4}"/>
          </ac:picMkLst>
        </pc:picChg>
      </pc:sldChg>
      <pc:sldChg chg="addSp delSp modSp add mod">
        <pc:chgData name="현식" userId="bc6a7f0190a2c286" providerId="LiveId" clId="{1B5F9BC4-D82C-4322-A230-A524A1A95C18}" dt="2022-02-15T08:06:31.978" v="20621" actId="478"/>
        <pc:sldMkLst>
          <pc:docMk/>
          <pc:sldMk cId="4119488409" sldId="297"/>
        </pc:sldMkLst>
        <pc:spChg chg="mod">
          <ac:chgData name="현식" userId="bc6a7f0190a2c286" providerId="LiveId" clId="{1B5F9BC4-D82C-4322-A230-A524A1A95C18}" dt="2022-02-15T07:38:55.255" v="19929" actId="1076"/>
          <ac:spMkLst>
            <pc:docMk/>
            <pc:sldMk cId="4119488409" sldId="297"/>
            <ac:spMk id="6" creationId="{16E4621C-F5E4-4E9C-80B3-2C13A9B1BCAA}"/>
          </ac:spMkLst>
        </pc:spChg>
        <pc:spChg chg="del">
          <ac:chgData name="현식" userId="bc6a7f0190a2c286" providerId="LiveId" clId="{1B5F9BC4-D82C-4322-A230-A524A1A95C18}" dt="2022-02-15T07:36:21.266" v="19834" actId="478"/>
          <ac:spMkLst>
            <pc:docMk/>
            <pc:sldMk cId="4119488409" sldId="297"/>
            <ac:spMk id="7" creationId="{3517C659-AFE9-4511-B8FF-35BD186D6E53}"/>
          </ac:spMkLst>
        </pc:spChg>
        <pc:spChg chg="add mod">
          <ac:chgData name="현식" userId="bc6a7f0190a2c286" providerId="LiveId" clId="{1B5F9BC4-D82C-4322-A230-A524A1A95C18}" dt="2022-02-15T07:59:00.680" v="20386" actId="20577"/>
          <ac:spMkLst>
            <pc:docMk/>
            <pc:sldMk cId="4119488409" sldId="297"/>
            <ac:spMk id="9" creationId="{CCB1FA96-9356-4F8C-B4C6-19EAAF360BA9}"/>
          </ac:spMkLst>
        </pc:spChg>
        <pc:spChg chg="del">
          <ac:chgData name="현식" userId="bc6a7f0190a2c286" providerId="LiveId" clId="{1B5F9BC4-D82C-4322-A230-A524A1A95C18}" dt="2022-02-15T07:36:21.266" v="19834" actId="478"/>
          <ac:spMkLst>
            <pc:docMk/>
            <pc:sldMk cId="4119488409" sldId="297"/>
            <ac:spMk id="10" creationId="{0D100D9E-1DC5-4296-A3B6-D8A5892E84DA}"/>
          </ac:spMkLst>
        </pc:spChg>
        <pc:spChg chg="add mod">
          <ac:chgData name="현식" userId="bc6a7f0190a2c286" providerId="LiveId" clId="{1B5F9BC4-D82C-4322-A230-A524A1A95C18}" dt="2022-02-15T07:59:09.170" v="20388" actId="27636"/>
          <ac:spMkLst>
            <pc:docMk/>
            <pc:sldMk cId="4119488409" sldId="297"/>
            <ac:spMk id="11" creationId="{DCEC19C2-499F-436B-B4C3-CD0B26CA0293}"/>
          </ac:spMkLst>
        </pc:spChg>
        <pc:spChg chg="mod">
          <ac:chgData name="현식" userId="bc6a7f0190a2c286" providerId="LiveId" clId="{1B5F9BC4-D82C-4322-A230-A524A1A95C18}" dt="2022-02-15T07:37:37.740" v="19921" actId="20577"/>
          <ac:spMkLst>
            <pc:docMk/>
            <pc:sldMk cId="4119488409" sldId="297"/>
            <ac:spMk id="12" creationId="{78CD4A79-C4C5-41F6-80E5-9C6E2B746E1C}"/>
          </ac:spMkLst>
        </pc:spChg>
        <pc:spChg chg="add mod">
          <ac:chgData name="현식" userId="bc6a7f0190a2c286" providerId="LiveId" clId="{1B5F9BC4-D82C-4322-A230-A524A1A95C18}" dt="2022-02-15T07:55:24.597" v="20302" actId="1076"/>
          <ac:spMkLst>
            <pc:docMk/>
            <pc:sldMk cId="4119488409" sldId="297"/>
            <ac:spMk id="13" creationId="{D79F56BD-308A-4F89-B377-65782DC4B5A3}"/>
          </ac:spMkLst>
        </pc:spChg>
        <pc:spChg chg="add del mod">
          <ac:chgData name="현식" userId="bc6a7f0190a2c286" providerId="LiveId" clId="{1B5F9BC4-D82C-4322-A230-A524A1A95C18}" dt="2022-02-15T07:55:19.645" v="20301" actId="478"/>
          <ac:spMkLst>
            <pc:docMk/>
            <pc:sldMk cId="4119488409" sldId="297"/>
            <ac:spMk id="14" creationId="{59901092-B4E3-4352-821E-62214D628F31}"/>
          </ac:spMkLst>
        </pc:spChg>
        <pc:spChg chg="del">
          <ac:chgData name="현식" userId="bc6a7f0190a2c286" providerId="LiveId" clId="{1B5F9BC4-D82C-4322-A230-A524A1A95C18}" dt="2022-02-15T07:36:21.266" v="19834" actId="478"/>
          <ac:spMkLst>
            <pc:docMk/>
            <pc:sldMk cId="4119488409" sldId="297"/>
            <ac:spMk id="15" creationId="{C36EF1A0-C497-4172-946A-6C083E1287F0}"/>
          </ac:spMkLst>
        </pc:spChg>
        <pc:spChg chg="add del mod">
          <ac:chgData name="현식" userId="bc6a7f0190a2c286" providerId="LiveId" clId="{1B5F9BC4-D82C-4322-A230-A524A1A95C18}" dt="2022-02-15T08:06:31.978" v="20621" actId="478"/>
          <ac:spMkLst>
            <pc:docMk/>
            <pc:sldMk cId="4119488409" sldId="297"/>
            <ac:spMk id="16" creationId="{AEE9B447-4DC0-4267-9F22-74E82652BDDA}"/>
          </ac:spMkLst>
        </pc:spChg>
        <pc:picChg chg="del">
          <ac:chgData name="현식" userId="bc6a7f0190a2c286" providerId="LiveId" clId="{1B5F9BC4-D82C-4322-A230-A524A1A95C18}" dt="2022-02-15T07:36:21.266" v="19834" actId="478"/>
          <ac:picMkLst>
            <pc:docMk/>
            <pc:sldMk cId="4119488409" sldId="297"/>
            <ac:picMk id="4" creationId="{F9D82DE2-6461-4641-8A08-5381A2F86EF3}"/>
          </ac:picMkLst>
        </pc:picChg>
      </pc:sldChg>
      <pc:sldChg chg="addSp delSp modSp add mod">
        <pc:chgData name="현식" userId="bc6a7f0190a2c286" providerId="LiveId" clId="{1B5F9BC4-D82C-4322-A230-A524A1A95C18}" dt="2022-02-15T08:37:27.032" v="20674" actId="478"/>
        <pc:sldMkLst>
          <pc:docMk/>
          <pc:sldMk cId="1398657823" sldId="298"/>
        </pc:sldMkLst>
        <pc:spChg chg="del">
          <ac:chgData name="현식" userId="bc6a7f0190a2c286" providerId="LiveId" clId="{1B5F9BC4-D82C-4322-A230-A524A1A95C18}" dt="2022-02-15T08:06:36.706" v="20622" actId="478"/>
          <ac:spMkLst>
            <pc:docMk/>
            <pc:sldMk cId="1398657823" sldId="298"/>
            <ac:spMk id="6" creationId="{16E4621C-F5E4-4E9C-80B3-2C13A9B1BCAA}"/>
          </ac:spMkLst>
        </pc:spChg>
        <pc:spChg chg="del">
          <ac:chgData name="현식" userId="bc6a7f0190a2c286" providerId="LiveId" clId="{1B5F9BC4-D82C-4322-A230-A524A1A95C18}" dt="2022-02-15T08:06:36.706" v="20622" actId="478"/>
          <ac:spMkLst>
            <pc:docMk/>
            <pc:sldMk cId="1398657823" sldId="298"/>
            <ac:spMk id="9" creationId="{CCB1FA96-9356-4F8C-B4C6-19EAAF360BA9}"/>
          </ac:spMkLst>
        </pc:spChg>
        <pc:spChg chg="add mod">
          <ac:chgData name="현식" userId="bc6a7f0190a2c286" providerId="LiveId" clId="{1B5F9BC4-D82C-4322-A230-A524A1A95C18}" dt="2022-02-15T08:08:09.126" v="20655" actId="27636"/>
          <ac:spMkLst>
            <pc:docMk/>
            <pc:sldMk cId="1398657823" sldId="298"/>
            <ac:spMk id="10" creationId="{D93BD60A-8A05-45D0-BF2B-F0F9D5410593}"/>
          </ac:spMkLst>
        </pc:spChg>
        <pc:spChg chg="del mod">
          <ac:chgData name="현식" userId="bc6a7f0190a2c286" providerId="LiveId" clId="{1B5F9BC4-D82C-4322-A230-A524A1A95C18}" dt="2022-02-15T08:06:39.221" v="20626" actId="478"/>
          <ac:spMkLst>
            <pc:docMk/>
            <pc:sldMk cId="1398657823" sldId="298"/>
            <ac:spMk id="11" creationId="{DCEC19C2-499F-436B-B4C3-CD0B26CA0293}"/>
          </ac:spMkLst>
        </pc:spChg>
        <pc:spChg chg="del">
          <ac:chgData name="현식" userId="bc6a7f0190a2c286" providerId="LiveId" clId="{1B5F9BC4-D82C-4322-A230-A524A1A95C18}" dt="2022-02-15T08:06:37.536" v="20623" actId="478"/>
          <ac:spMkLst>
            <pc:docMk/>
            <pc:sldMk cId="1398657823" sldId="298"/>
            <ac:spMk id="12" creationId="{78CD4A79-C4C5-41F6-80E5-9C6E2B746E1C}"/>
          </ac:spMkLst>
        </pc:spChg>
        <pc:spChg chg="del">
          <ac:chgData name="현식" userId="bc6a7f0190a2c286" providerId="LiveId" clId="{1B5F9BC4-D82C-4322-A230-A524A1A95C18}" dt="2022-02-15T08:06:36.706" v="20622" actId="478"/>
          <ac:spMkLst>
            <pc:docMk/>
            <pc:sldMk cId="1398657823" sldId="298"/>
            <ac:spMk id="13" creationId="{D79F56BD-308A-4F89-B377-65782DC4B5A3}"/>
          </ac:spMkLst>
        </pc:spChg>
        <pc:spChg chg="add mod">
          <ac:chgData name="현식" userId="bc6a7f0190a2c286" providerId="LiveId" clId="{1B5F9BC4-D82C-4322-A230-A524A1A95C18}" dt="2022-02-15T08:10:36.666" v="20656"/>
          <ac:spMkLst>
            <pc:docMk/>
            <pc:sldMk cId="1398657823" sldId="298"/>
            <ac:spMk id="14" creationId="{897D3B01-4FC4-4047-AF19-3F9C3D6FB4E3}"/>
          </ac:spMkLst>
        </pc:spChg>
        <pc:spChg chg="add del mod">
          <ac:chgData name="현식" userId="bc6a7f0190a2c286" providerId="LiveId" clId="{1B5F9BC4-D82C-4322-A230-A524A1A95C18}" dt="2022-02-15T08:37:27.032" v="20674" actId="478"/>
          <ac:spMkLst>
            <pc:docMk/>
            <pc:sldMk cId="1398657823" sldId="298"/>
            <ac:spMk id="15" creationId="{E54E794B-6E5F-4BF4-8571-F494C82956FC}"/>
          </ac:spMkLst>
        </pc:spChg>
        <pc:spChg chg="del mod">
          <ac:chgData name="현식" userId="bc6a7f0190a2c286" providerId="LiveId" clId="{1B5F9BC4-D82C-4322-A230-A524A1A95C18}" dt="2022-02-15T08:37:24.361" v="20673" actId="478"/>
          <ac:spMkLst>
            <pc:docMk/>
            <pc:sldMk cId="1398657823" sldId="298"/>
            <ac:spMk id="16" creationId="{AEE9B447-4DC0-4267-9F22-74E82652BDDA}"/>
          </ac:spMkLst>
        </pc:spChg>
      </pc:sldChg>
      <pc:sldChg chg="addSp modSp add mod">
        <pc:chgData name="현식" userId="bc6a7f0190a2c286" providerId="LiveId" clId="{1B5F9BC4-D82C-4322-A230-A524A1A95C18}" dt="2022-02-15T08:45:51.139" v="21165" actId="20577"/>
        <pc:sldMkLst>
          <pc:docMk/>
          <pc:sldMk cId="1020110739" sldId="299"/>
        </pc:sldMkLst>
        <pc:spChg chg="mod">
          <ac:chgData name="현식" userId="bc6a7f0190a2c286" providerId="LiveId" clId="{1B5F9BC4-D82C-4322-A230-A524A1A95C18}" dt="2022-02-15T08:45:51.139" v="21165" actId="20577"/>
          <ac:spMkLst>
            <pc:docMk/>
            <pc:sldMk cId="1020110739" sldId="299"/>
            <ac:spMk id="10" creationId="{D93BD60A-8A05-45D0-BF2B-F0F9D5410593}"/>
          </ac:spMkLst>
        </pc:spChg>
        <pc:spChg chg="mod">
          <ac:chgData name="현식" userId="bc6a7f0190a2c286" providerId="LiveId" clId="{1B5F9BC4-D82C-4322-A230-A524A1A95C18}" dt="2022-02-15T08:42:34.755" v="20895"/>
          <ac:spMkLst>
            <pc:docMk/>
            <pc:sldMk cId="1020110739" sldId="299"/>
            <ac:spMk id="14" creationId="{897D3B01-4FC4-4047-AF19-3F9C3D6FB4E3}"/>
          </ac:spMkLst>
        </pc:spChg>
        <pc:picChg chg="add mod">
          <ac:chgData name="현식" userId="bc6a7f0190a2c286" providerId="LiveId" clId="{1B5F9BC4-D82C-4322-A230-A524A1A95C18}" dt="2022-02-15T08:43:09.274" v="20898" actId="1076"/>
          <ac:picMkLst>
            <pc:docMk/>
            <pc:sldMk cId="1020110739" sldId="299"/>
            <ac:picMk id="4" creationId="{50E82A03-ED62-4851-AEF9-1CDF38A44903}"/>
          </ac:picMkLst>
        </pc:picChg>
      </pc:sldChg>
      <pc:sldChg chg="addSp delSp modSp add mod">
        <pc:chgData name="현식" userId="bc6a7f0190a2c286" providerId="LiveId" clId="{1B5F9BC4-D82C-4322-A230-A524A1A95C18}" dt="2022-02-15T09:08:38.196" v="21533" actId="20577"/>
        <pc:sldMkLst>
          <pc:docMk/>
          <pc:sldMk cId="2347249773" sldId="300"/>
        </pc:sldMkLst>
        <pc:spChg chg="add mod">
          <ac:chgData name="현식" userId="bc6a7f0190a2c286" providerId="LiveId" clId="{1B5F9BC4-D82C-4322-A230-A524A1A95C18}" dt="2022-02-15T09:08:38.196" v="21533" actId="20577"/>
          <ac:spMkLst>
            <pc:docMk/>
            <pc:sldMk cId="2347249773" sldId="300"/>
            <ac:spMk id="8" creationId="{AA96EB36-A2DC-4332-9BB5-9AE3F77A95F3}"/>
          </ac:spMkLst>
        </pc:spChg>
        <pc:spChg chg="mod">
          <ac:chgData name="현식" userId="bc6a7f0190a2c286" providerId="LiveId" clId="{1B5F9BC4-D82C-4322-A230-A524A1A95C18}" dt="2022-02-15T09:08:07.168" v="21413" actId="1076"/>
          <ac:spMkLst>
            <pc:docMk/>
            <pc:sldMk cId="2347249773" sldId="300"/>
            <ac:spMk id="10" creationId="{D93BD60A-8A05-45D0-BF2B-F0F9D5410593}"/>
          </ac:spMkLst>
        </pc:spChg>
        <pc:spChg chg="mod">
          <ac:chgData name="현식" userId="bc6a7f0190a2c286" providerId="LiveId" clId="{1B5F9BC4-D82C-4322-A230-A524A1A95C18}" dt="2022-02-15T08:58:12.308" v="21218"/>
          <ac:spMkLst>
            <pc:docMk/>
            <pc:sldMk cId="2347249773" sldId="300"/>
            <ac:spMk id="14" creationId="{897D3B01-4FC4-4047-AF19-3F9C3D6FB4E3}"/>
          </ac:spMkLst>
        </pc:spChg>
        <pc:picChg chg="del">
          <ac:chgData name="현식" userId="bc6a7f0190a2c286" providerId="LiveId" clId="{1B5F9BC4-D82C-4322-A230-A524A1A95C18}" dt="2022-02-15T08:57:56.543" v="21184" actId="478"/>
          <ac:picMkLst>
            <pc:docMk/>
            <pc:sldMk cId="2347249773" sldId="300"/>
            <ac:picMk id="4" creationId="{50E82A03-ED62-4851-AEF9-1CDF38A44903}"/>
          </ac:picMkLst>
        </pc:picChg>
        <pc:picChg chg="add mod">
          <ac:chgData name="현식" userId="bc6a7f0190a2c286" providerId="LiveId" clId="{1B5F9BC4-D82C-4322-A230-A524A1A95C18}" dt="2022-02-15T08:58:03.042" v="21188" actId="1076"/>
          <ac:picMkLst>
            <pc:docMk/>
            <pc:sldMk cId="2347249773" sldId="300"/>
            <ac:picMk id="5" creationId="{0A06EAF2-4C39-4F76-9811-A84C1B5002B1}"/>
          </ac:picMkLst>
        </pc:picChg>
      </pc:sldChg>
      <pc:sldChg chg="add del">
        <pc:chgData name="현식" userId="bc6a7f0190a2c286" providerId="LiveId" clId="{1B5F9BC4-D82C-4322-A230-A524A1A95C18}" dt="2022-02-15T11:13:47.492" v="21972" actId="47"/>
        <pc:sldMkLst>
          <pc:docMk/>
          <pc:sldMk cId="3847030987" sldId="301"/>
        </pc:sldMkLst>
      </pc:sldChg>
      <pc:sldChg chg="addSp delSp modSp add mod">
        <pc:chgData name="현식" userId="bc6a7f0190a2c286" providerId="LiveId" clId="{1B5F9BC4-D82C-4322-A230-A524A1A95C18}" dt="2022-02-15T15:54:16.701" v="24404"/>
        <pc:sldMkLst>
          <pc:docMk/>
          <pc:sldMk cId="1947852514" sldId="302"/>
        </pc:sldMkLst>
        <pc:spChg chg="mod">
          <ac:chgData name="현식" userId="bc6a7f0190a2c286" providerId="LiveId" clId="{1B5F9BC4-D82C-4322-A230-A524A1A95C18}" dt="2022-02-15T13:38:39.459" v="22022"/>
          <ac:spMkLst>
            <pc:docMk/>
            <pc:sldMk cId="1947852514" sldId="302"/>
            <ac:spMk id="2" creationId="{BEC9F2BD-406A-4BE2-A9AE-866EB6E7AE8B}"/>
          </ac:spMkLst>
        </pc:spChg>
        <pc:spChg chg="add del mod">
          <ac:chgData name="현식" userId="bc6a7f0190a2c286" providerId="LiveId" clId="{1B5F9BC4-D82C-4322-A230-A524A1A95C18}" dt="2022-02-15T15:39:12.162" v="24075" actId="478"/>
          <ac:spMkLst>
            <pc:docMk/>
            <pc:sldMk cId="1947852514" sldId="302"/>
            <ac:spMk id="7" creationId="{56921B78-1E5B-4B00-B4F0-BDE1CD7BAA1A}"/>
          </ac:spMkLst>
        </pc:spChg>
        <pc:spChg chg="mod">
          <ac:chgData name="현식" userId="bc6a7f0190a2c286" providerId="LiveId" clId="{1B5F9BC4-D82C-4322-A230-A524A1A95C18}" dt="2022-02-15T15:49:33.509" v="24396"/>
          <ac:spMkLst>
            <pc:docMk/>
            <pc:sldMk cId="1947852514" sldId="302"/>
            <ac:spMk id="8" creationId="{AA96EB36-A2DC-4332-9BB5-9AE3F77A95F3}"/>
          </ac:spMkLst>
        </pc:spChg>
        <pc:spChg chg="add del mod">
          <ac:chgData name="현식" userId="bc6a7f0190a2c286" providerId="LiveId" clId="{1B5F9BC4-D82C-4322-A230-A524A1A95C18}" dt="2022-02-15T15:42:23.561" v="24212" actId="478"/>
          <ac:spMkLst>
            <pc:docMk/>
            <pc:sldMk cId="1947852514" sldId="302"/>
            <ac:spMk id="9" creationId="{B74FE7F9-9608-4DAE-9831-B3ECF8A639EB}"/>
          </ac:spMkLst>
        </pc:spChg>
        <pc:spChg chg="mod">
          <ac:chgData name="현식" userId="bc6a7f0190a2c286" providerId="LiveId" clId="{1B5F9BC4-D82C-4322-A230-A524A1A95C18}" dt="2022-02-15T15:41:31.879" v="24211" actId="20577"/>
          <ac:spMkLst>
            <pc:docMk/>
            <pc:sldMk cId="1947852514" sldId="302"/>
            <ac:spMk id="10" creationId="{D93BD60A-8A05-45D0-BF2B-F0F9D5410593}"/>
          </ac:spMkLst>
        </pc:spChg>
        <pc:spChg chg="add mod">
          <ac:chgData name="현식" userId="bc6a7f0190a2c286" providerId="LiveId" clId="{1B5F9BC4-D82C-4322-A230-A524A1A95C18}" dt="2022-02-15T15:40:10.674" v="24206"/>
          <ac:spMkLst>
            <pc:docMk/>
            <pc:sldMk cId="1947852514" sldId="302"/>
            <ac:spMk id="11" creationId="{59B167CF-1767-4794-9AB1-0234F14F4B7F}"/>
          </ac:spMkLst>
        </pc:spChg>
        <pc:spChg chg="add del mod">
          <ac:chgData name="현식" userId="bc6a7f0190a2c286" providerId="LiveId" clId="{1B5F9BC4-D82C-4322-A230-A524A1A95C18}" dt="2022-02-15T15:54:16.701" v="24404"/>
          <ac:spMkLst>
            <pc:docMk/>
            <pc:sldMk cId="1947852514" sldId="302"/>
            <ac:spMk id="12" creationId="{188D39DA-C9BB-4796-8A4F-A241528FDC8D}"/>
          </ac:spMkLst>
        </pc:spChg>
        <pc:spChg chg="mod">
          <ac:chgData name="현식" userId="bc6a7f0190a2c286" providerId="LiveId" clId="{1B5F9BC4-D82C-4322-A230-A524A1A95C18}" dt="2022-02-15T15:39:09.565" v="24074"/>
          <ac:spMkLst>
            <pc:docMk/>
            <pc:sldMk cId="1947852514" sldId="302"/>
            <ac:spMk id="14" creationId="{897D3B01-4FC4-4047-AF19-3F9C3D6FB4E3}"/>
          </ac:spMkLst>
        </pc:spChg>
        <pc:picChg chg="del">
          <ac:chgData name="현식" userId="bc6a7f0190a2c286" providerId="LiveId" clId="{1B5F9BC4-D82C-4322-A230-A524A1A95C18}" dt="2022-02-15T09:15:36.537" v="21629" actId="478"/>
          <ac:picMkLst>
            <pc:docMk/>
            <pc:sldMk cId="1947852514" sldId="302"/>
            <ac:picMk id="5" creationId="{0A06EAF2-4C39-4F76-9811-A84C1B5002B1}"/>
          </ac:picMkLst>
        </pc:picChg>
      </pc:sldChg>
      <pc:sldChg chg="addSp delSp modSp add mod">
        <pc:chgData name="현식" userId="bc6a7f0190a2c286" providerId="LiveId" clId="{1B5F9BC4-D82C-4322-A230-A524A1A95C18}" dt="2022-02-15T15:29:10.651" v="23613" actId="1076"/>
        <pc:sldMkLst>
          <pc:docMk/>
          <pc:sldMk cId="1726155927" sldId="303"/>
        </pc:sldMkLst>
        <pc:spChg chg="mod">
          <ac:chgData name="현식" userId="bc6a7f0190a2c286" providerId="LiveId" clId="{1B5F9BC4-D82C-4322-A230-A524A1A95C18}" dt="2022-02-15T15:10:13.535" v="22207"/>
          <ac:spMkLst>
            <pc:docMk/>
            <pc:sldMk cId="1726155927" sldId="303"/>
            <ac:spMk id="2" creationId="{BEC9F2BD-406A-4BE2-A9AE-866EB6E7AE8B}"/>
          </ac:spMkLst>
        </pc:spChg>
        <pc:spChg chg="mod">
          <ac:chgData name="현식" userId="bc6a7f0190a2c286" providerId="LiveId" clId="{1B5F9BC4-D82C-4322-A230-A524A1A95C18}" dt="2022-02-15T15:29:10.651" v="23613" actId="1076"/>
          <ac:spMkLst>
            <pc:docMk/>
            <pc:sldMk cId="1726155927" sldId="303"/>
            <ac:spMk id="4" creationId="{5CD87955-9A5A-43AC-91FF-DC2D447A6030}"/>
          </ac:spMkLst>
        </pc:spChg>
        <pc:spChg chg="add del mod">
          <ac:chgData name="현식" userId="bc6a7f0190a2c286" providerId="LiveId" clId="{1B5F9BC4-D82C-4322-A230-A524A1A95C18}" dt="2022-02-15T15:29:10.651" v="23613" actId="1076"/>
          <ac:spMkLst>
            <pc:docMk/>
            <pc:sldMk cId="1726155927" sldId="303"/>
            <ac:spMk id="5" creationId="{75307C47-3277-4697-9D74-F8B92C04164B}"/>
          </ac:spMkLst>
        </pc:spChg>
        <pc:spChg chg="add mod">
          <ac:chgData name="현식" userId="bc6a7f0190a2c286" providerId="LiveId" clId="{1B5F9BC4-D82C-4322-A230-A524A1A95C18}" dt="2022-02-15T15:29:10.317" v="23612" actId="14100"/>
          <ac:spMkLst>
            <pc:docMk/>
            <pc:sldMk cId="1726155927" sldId="303"/>
            <ac:spMk id="6" creationId="{107186FD-9CD1-4C0E-9E56-A8B588CCD52E}"/>
          </ac:spMkLst>
        </pc:spChg>
      </pc:sldChg>
      <pc:sldChg chg="addSp delSp modSp add mod">
        <pc:chgData name="현식" userId="bc6a7f0190a2c286" providerId="LiveId" clId="{1B5F9BC4-D82C-4322-A230-A524A1A95C18}" dt="2022-02-15T15:32:05.428" v="23988" actId="20577"/>
        <pc:sldMkLst>
          <pc:docMk/>
          <pc:sldMk cId="3359493879" sldId="304"/>
        </pc:sldMkLst>
        <pc:spChg chg="mod">
          <ac:chgData name="현식" userId="bc6a7f0190a2c286" providerId="LiveId" clId="{1B5F9BC4-D82C-4322-A230-A524A1A95C18}" dt="2022-02-15T15:21:19.692" v="23294"/>
          <ac:spMkLst>
            <pc:docMk/>
            <pc:sldMk cId="3359493879" sldId="304"/>
            <ac:spMk id="4" creationId="{5CD87955-9A5A-43AC-91FF-DC2D447A6030}"/>
          </ac:spMkLst>
        </pc:spChg>
        <pc:spChg chg="del">
          <ac:chgData name="현식" userId="bc6a7f0190a2c286" providerId="LiveId" clId="{1B5F9BC4-D82C-4322-A230-A524A1A95C18}" dt="2022-02-15T15:18:45.041" v="23005" actId="478"/>
          <ac:spMkLst>
            <pc:docMk/>
            <pc:sldMk cId="3359493879" sldId="304"/>
            <ac:spMk id="5" creationId="{75307C47-3277-4697-9D74-F8B92C04164B}"/>
          </ac:spMkLst>
        </pc:spChg>
        <pc:spChg chg="del">
          <ac:chgData name="현식" userId="bc6a7f0190a2c286" providerId="LiveId" clId="{1B5F9BC4-D82C-4322-A230-A524A1A95C18}" dt="2022-02-15T15:18:42.741" v="23004" actId="478"/>
          <ac:spMkLst>
            <pc:docMk/>
            <pc:sldMk cId="3359493879" sldId="304"/>
            <ac:spMk id="6" creationId="{107186FD-9CD1-4C0E-9E56-A8B588CCD52E}"/>
          </ac:spMkLst>
        </pc:spChg>
        <pc:spChg chg="add mod">
          <ac:chgData name="현식" userId="bc6a7f0190a2c286" providerId="LiveId" clId="{1B5F9BC4-D82C-4322-A230-A524A1A95C18}" dt="2022-02-15T15:27:10.656" v="23544" actId="14100"/>
          <ac:spMkLst>
            <pc:docMk/>
            <pc:sldMk cId="3359493879" sldId="304"/>
            <ac:spMk id="7" creationId="{0CA25CBF-4B19-4813-BFCF-BB31C6D3C995}"/>
          </ac:spMkLst>
        </pc:spChg>
        <pc:spChg chg="add mod">
          <ac:chgData name="현식" userId="bc6a7f0190a2c286" providerId="LiveId" clId="{1B5F9BC4-D82C-4322-A230-A524A1A95C18}" dt="2022-02-15T15:32:05.428" v="23988" actId="20577"/>
          <ac:spMkLst>
            <pc:docMk/>
            <pc:sldMk cId="3359493879" sldId="304"/>
            <ac:spMk id="8" creationId="{A5EAE060-25E8-45A7-953A-A8AA096EFF26}"/>
          </ac:spMkLst>
        </pc:spChg>
      </pc:sldChg>
      <pc:sldChg chg="addSp delSp modSp add mod">
        <pc:chgData name="현식" userId="bc6a7f0190a2c286" providerId="LiveId" clId="{1B5F9BC4-D82C-4322-A230-A524A1A95C18}" dt="2022-02-15T16:27:48.803" v="25171" actId="27636"/>
        <pc:sldMkLst>
          <pc:docMk/>
          <pc:sldMk cId="3238897898" sldId="305"/>
        </pc:sldMkLst>
        <pc:spChg chg="add mod">
          <ac:chgData name="현식" userId="bc6a7f0190a2c286" providerId="LiveId" clId="{1B5F9BC4-D82C-4322-A230-A524A1A95C18}" dt="2022-02-15T16:27:48.803" v="25171" actId="27636"/>
          <ac:spMkLst>
            <pc:docMk/>
            <pc:sldMk cId="3238897898" sldId="305"/>
            <ac:spMk id="7" creationId="{F1B75193-1B46-4A8D-B5A5-0F8B21C5E25C}"/>
          </ac:spMkLst>
        </pc:spChg>
        <pc:spChg chg="del">
          <ac:chgData name="현식" userId="bc6a7f0190a2c286" providerId="LiveId" clId="{1B5F9BC4-D82C-4322-A230-A524A1A95C18}" dt="2022-02-15T15:54:23.767" v="24406" actId="478"/>
          <ac:spMkLst>
            <pc:docMk/>
            <pc:sldMk cId="3238897898" sldId="305"/>
            <ac:spMk id="8" creationId="{AA96EB36-A2DC-4332-9BB5-9AE3F77A95F3}"/>
          </ac:spMkLst>
        </pc:spChg>
        <pc:spChg chg="del">
          <ac:chgData name="현식" userId="bc6a7f0190a2c286" providerId="LiveId" clId="{1B5F9BC4-D82C-4322-A230-A524A1A95C18}" dt="2022-02-15T15:54:23.767" v="24406" actId="478"/>
          <ac:spMkLst>
            <pc:docMk/>
            <pc:sldMk cId="3238897898" sldId="305"/>
            <ac:spMk id="10" creationId="{D93BD60A-8A05-45D0-BF2B-F0F9D5410593}"/>
          </ac:spMkLst>
        </pc:spChg>
        <pc:spChg chg="del">
          <ac:chgData name="현식" userId="bc6a7f0190a2c286" providerId="LiveId" clId="{1B5F9BC4-D82C-4322-A230-A524A1A95C18}" dt="2022-02-15T15:54:23.767" v="24406" actId="478"/>
          <ac:spMkLst>
            <pc:docMk/>
            <pc:sldMk cId="3238897898" sldId="305"/>
            <ac:spMk id="11" creationId="{59B167CF-1767-4794-9AB1-0234F14F4B7F}"/>
          </ac:spMkLst>
        </pc:spChg>
        <pc:spChg chg="mod">
          <ac:chgData name="현식" userId="bc6a7f0190a2c286" providerId="LiveId" clId="{1B5F9BC4-D82C-4322-A230-A524A1A95C18}" dt="2022-02-15T15:56:32.846" v="24518"/>
          <ac:spMkLst>
            <pc:docMk/>
            <pc:sldMk cId="3238897898" sldId="305"/>
            <ac:spMk id="14" creationId="{897D3B01-4FC4-4047-AF19-3F9C3D6FB4E3}"/>
          </ac:spMkLst>
        </pc:spChg>
      </pc:sldChg>
      <pc:sldChg chg="modSp add mod">
        <pc:chgData name="현식" userId="bc6a7f0190a2c286" providerId="LiveId" clId="{1B5F9BC4-D82C-4322-A230-A524A1A95C18}" dt="2022-02-15T16:16:04.599" v="24739" actId="27636"/>
        <pc:sldMkLst>
          <pc:docMk/>
          <pc:sldMk cId="1548573247" sldId="306"/>
        </pc:sldMkLst>
        <pc:spChg chg="mod">
          <ac:chgData name="현식" userId="bc6a7f0190a2c286" providerId="LiveId" clId="{1B5F9BC4-D82C-4322-A230-A524A1A95C18}" dt="2022-02-15T16:16:04.599" v="24739" actId="27636"/>
          <ac:spMkLst>
            <pc:docMk/>
            <pc:sldMk cId="1548573247" sldId="306"/>
            <ac:spMk id="7" creationId="{F1B75193-1B46-4A8D-B5A5-0F8B21C5E25C}"/>
          </ac:spMkLst>
        </pc:spChg>
        <pc:spChg chg="mod">
          <ac:chgData name="현식" userId="bc6a7f0190a2c286" providerId="LiveId" clId="{1B5F9BC4-D82C-4322-A230-A524A1A95C18}" dt="2022-02-15T16:15:50.477" v="24734" actId="20577"/>
          <ac:spMkLst>
            <pc:docMk/>
            <pc:sldMk cId="1548573247" sldId="306"/>
            <ac:spMk id="14" creationId="{897D3B01-4FC4-4047-AF19-3F9C3D6FB4E3}"/>
          </ac:spMkLst>
        </pc:spChg>
      </pc:sldChg>
      <pc:sldChg chg="addSp delSp modSp add mod">
        <pc:chgData name="현식" userId="bc6a7f0190a2c286" providerId="LiveId" clId="{1B5F9BC4-D82C-4322-A230-A524A1A95C18}" dt="2022-02-18T10:29:29.366" v="25409" actId="22"/>
        <pc:sldMkLst>
          <pc:docMk/>
          <pc:sldMk cId="2441661765" sldId="307"/>
        </pc:sldMkLst>
        <pc:spChg chg="add mod">
          <ac:chgData name="현식" userId="bc6a7f0190a2c286" providerId="LiveId" clId="{1B5F9BC4-D82C-4322-A230-A524A1A95C18}" dt="2022-02-15T16:28:31.990" v="25242" actId="20577"/>
          <ac:spMkLst>
            <pc:docMk/>
            <pc:sldMk cId="2441661765" sldId="307"/>
            <ac:spMk id="5" creationId="{8C69ACBC-73BD-405F-BC54-8DA493DD600D}"/>
          </ac:spMkLst>
        </pc:spChg>
        <pc:spChg chg="add mod">
          <ac:chgData name="현식" userId="bc6a7f0190a2c286" providerId="LiveId" clId="{1B5F9BC4-D82C-4322-A230-A524A1A95C18}" dt="2022-02-15T16:33:20.958" v="25407" actId="27636"/>
          <ac:spMkLst>
            <pc:docMk/>
            <pc:sldMk cId="2441661765" sldId="307"/>
            <ac:spMk id="6" creationId="{AD768748-DDA2-42A1-9BD6-8ED9930C06EC}"/>
          </ac:spMkLst>
        </pc:spChg>
        <pc:spChg chg="mod">
          <ac:chgData name="현식" userId="bc6a7f0190a2c286" providerId="LiveId" clId="{1B5F9BC4-D82C-4322-A230-A524A1A95C18}" dt="2022-02-15T16:26:16.746" v="25079" actId="20577"/>
          <ac:spMkLst>
            <pc:docMk/>
            <pc:sldMk cId="2441661765" sldId="307"/>
            <ac:spMk id="7" creationId="{F1B75193-1B46-4A8D-B5A5-0F8B21C5E25C}"/>
          </ac:spMkLst>
        </pc:spChg>
        <pc:spChg chg="add mod">
          <ac:chgData name="현식" userId="bc6a7f0190a2c286" providerId="LiveId" clId="{1B5F9BC4-D82C-4322-A230-A524A1A95C18}" dt="2022-02-15T16:32:37.043" v="25390"/>
          <ac:spMkLst>
            <pc:docMk/>
            <pc:sldMk cId="2441661765" sldId="307"/>
            <ac:spMk id="8" creationId="{1483C595-F8C4-4018-A81B-3C20B984C84F}"/>
          </ac:spMkLst>
        </pc:spChg>
        <pc:spChg chg="add mod">
          <ac:chgData name="현식" userId="bc6a7f0190a2c286" providerId="LiveId" clId="{1B5F9BC4-D82C-4322-A230-A524A1A95C18}" dt="2022-02-15T16:33:02.789" v="25398" actId="27636"/>
          <ac:spMkLst>
            <pc:docMk/>
            <pc:sldMk cId="2441661765" sldId="307"/>
            <ac:spMk id="9" creationId="{DAEE60F7-75A6-4E80-BD11-1997390D1130}"/>
          </ac:spMkLst>
        </pc:spChg>
        <pc:spChg chg="add del">
          <ac:chgData name="현식" userId="bc6a7f0190a2c286" providerId="LiveId" clId="{1B5F9BC4-D82C-4322-A230-A524A1A95C18}" dt="2022-02-18T10:29:29.366" v="25409" actId="22"/>
          <ac:spMkLst>
            <pc:docMk/>
            <pc:sldMk cId="2441661765" sldId="307"/>
            <ac:spMk id="10" creationId="{F3EE53E3-1481-4024-B0A5-A09BB26C28A2}"/>
          </ac:spMkLst>
        </pc:spChg>
        <pc:spChg chg="mod">
          <ac:chgData name="현식" userId="bc6a7f0190a2c286" providerId="LiveId" clId="{1B5F9BC4-D82C-4322-A230-A524A1A95C18}" dt="2022-02-15T16:27:41.381" v="25169" actId="20577"/>
          <ac:spMkLst>
            <pc:docMk/>
            <pc:sldMk cId="2441661765" sldId="307"/>
            <ac:spMk id="14" creationId="{897D3B01-4FC4-4047-AF19-3F9C3D6FB4E3}"/>
          </ac:spMkLst>
        </pc:spChg>
      </pc:sldChg>
      <pc:sldChg chg="addSp delSp modSp add del mod">
        <pc:chgData name="현식" userId="bc6a7f0190a2c286" providerId="LiveId" clId="{1B5F9BC4-D82C-4322-A230-A524A1A95C18}" dt="2022-02-19T15:46:46.838" v="26804" actId="47"/>
        <pc:sldMkLst>
          <pc:docMk/>
          <pc:sldMk cId="2119971766" sldId="308"/>
        </pc:sldMkLst>
        <pc:spChg chg="mod">
          <ac:chgData name="현식" userId="bc6a7f0190a2c286" providerId="LiveId" clId="{1B5F9BC4-D82C-4322-A230-A524A1A95C18}" dt="2022-02-18T10:30:07.135" v="25464"/>
          <ac:spMkLst>
            <pc:docMk/>
            <pc:sldMk cId="2119971766" sldId="308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9T08:43:21.200" v="25559" actId="20577"/>
          <ac:spMkLst>
            <pc:docMk/>
            <pc:sldMk cId="2119971766" sldId="308"/>
            <ac:spMk id="3" creationId="{3958E0B8-0CEF-4490-9E0E-11E674AFD852}"/>
          </ac:spMkLst>
        </pc:spChg>
        <pc:spChg chg="add mod">
          <ac:chgData name="현식" userId="bc6a7f0190a2c286" providerId="LiveId" clId="{1B5F9BC4-D82C-4322-A230-A524A1A95C18}" dt="2022-02-19T08:45:42.825" v="25660"/>
          <ac:spMkLst>
            <pc:docMk/>
            <pc:sldMk cId="2119971766" sldId="308"/>
            <ac:spMk id="4" creationId="{3AE97FBC-FE1B-4ED0-8EC7-2D7B93A1161A}"/>
          </ac:spMkLst>
        </pc:spChg>
        <pc:spChg chg="add mod">
          <ac:chgData name="현식" userId="bc6a7f0190a2c286" providerId="LiveId" clId="{1B5F9BC4-D82C-4322-A230-A524A1A95C18}" dt="2022-02-19T12:21:51.081" v="25713" actId="20577"/>
          <ac:spMkLst>
            <pc:docMk/>
            <pc:sldMk cId="2119971766" sldId="308"/>
            <ac:spMk id="5" creationId="{1D3EED17-990D-4F3C-BC6D-067F32DFF9AC}"/>
          </ac:spMkLst>
        </pc:spChg>
        <pc:spChg chg="del">
          <ac:chgData name="현식" userId="bc6a7f0190a2c286" providerId="LiveId" clId="{1B5F9BC4-D82C-4322-A230-A524A1A95C18}" dt="2022-02-18T10:30:10.581" v="25465" actId="478"/>
          <ac:spMkLst>
            <pc:docMk/>
            <pc:sldMk cId="2119971766" sldId="308"/>
            <ac:spMk id="5" creationId="{8C69ACBC-73BD-405F-BC54-8DA493DD600D}"/>
          </ac:spMkLst>
        </pc:spChg>
        <pc:spChg chg="del">
          <ac:chgData name="현식" userId="bc6a7f0190a2c286" providerId="LiveId" clId="{1B5F9BC4-D82C-4322-A230-A524A1A95C18}" dt="2022-02-18T10:30:10.581" v="25465" actId="478"/>
          <ac:spMkLst>
            <pc:docMk/>
            <pc:sldMk cId="2119971766" sldId="308"/>
            <ac:spMk id="6" creationId="{AD768748-DDA2-42A1-9BD6-8ED9930C06EC}"/>
          </ac:spMkLst>
        </pc:spChg>
        <pc:spChg chg="add mod">
          <ac:chgData name="현식" userId="bc6a7f0190a2c286" providerId="LiveId" clId="{1B5F9BC4-D82C-4322-A230-A524A1A95C18}" dt="2022-02-19T12:21:19.921" v="25688" actId="313"/>
          <ac:spMkLst>
            <pc:docMk/>
            <pc:sldMk cId="2119971766" sldId="308"/>
            <ac:spMk id="6" creationId="{E64885DF-8CC8-4B8B-BE33-4863964E8D83}"/>
          </ac:spMkLst>
        </pc:spChg>
        <pc:spChg chg="del">
          <ac:chgData name="현식" userId="bc6a7f0190a2c286" providerId="LiveId" clId="{1B5F9BC4-D82C-4322-A230-A524A1A95C18}" dt="2022-02-18T10:30:10.581" v="25465" actId="478"/>
          <ac:spMkLst>
            <pc:docMk/>
            <pc:sldMk cId="2119971766" sldId="308"/>
            <ac:spMk id="7" creationId="{F1B75193-1B46-4A8D-B5A5-0F8B21C5E25C}"/>
          </ac:spMkLst>
        </pc:spChg>
        <pc:spChg chg="del">
          <ac:chgData name="현식" userId="bc6a7f0190a2c286" providerId="LiveId" clId="{1B5F9BC4-D82C-4322-A230-A524A1A95C18}" dt="2022-02-18T10:30:10.581" v="25465" actId="478"/>
          <ac:spMkLst>
            <pc:docMk/>
            <pc:sldMk cId="2119971766" sldId="308"/>
            <ac:spMk id="8" creationId="{1483C595-F8C4-4018-A81B-3C20B984C84F}"/>
          </ac:spMkLst>
        </pc:spChg>
        <pc:spChg chg="del">
          <ac:chgData name="현식" userId="bc6a7f0190a2c286" providerId="LiveId" clId="{1B5F9BC4-D82C-4322-A230-A524A1A95C18}" dt="2022-02-18T10:30:10.581" v="25465" actId="478"/>
          <ac:spMkLst>
            <pc:docMk/>
            <pc:sldMk cId="2119971766" sldId="308"/>
            <ac:spMk id="9" creationId="{DAEE60F7-75A6-4E80-BD11-1997390D1130}"/>
          </ac:spMkLst>
        </pc:spChg>
        <pc:spChg chg="del">
          <ac:chgData name="현식" userId="bc6a7f0190a2c286" providerId="LiveId" clId="{1B5F9BC4-D82C-4322-A230-A524A1A95C18}" dt="2022-02-18T10:30:10.581" v="25465" actId="478"/>
          <ac:spMkLst>
            <pc:docMk/>
            <pc:sldMk cId="2119971766" sldId="308"/>
            <ac:spMk id="14" creationId="{897D3B01-4FC4-4047-AF19-3F9C3D6FB4E3}"/>
          </ac:spMkLst>
        </pc:spChg>
      </pc:sldChg>
      <pc:sldChg chg="addSp delSp modSp add del mod">
        <pc:chgData name="현식" userId="bc6a7f0190a2c286" providerId="LiveId" clId="{1B5F9BC4-D82C-4322-A230-A524A1A95C18}" dt="2022-02-19T15:46:39.440" v="26803" actId="47"/>
        <pc:sldMkLst>
          <pc:docMk/>
          <pc:sldMk cId="3843802318" sldId="309"/>
        </pc:sldMkLst>
        <pc:spChg chg="del">
          <ac:chgData name="현식" userId="bc6a7f0190a2c286" providerId="LiveId" clId="{1B5F9BC4-D82C-4322-A230-A524A1A95C18}" dt="2022-02-19T12:37:43.311" v="25715" actId="478"/>
          <ac:spMkLst>
            <pc:docMk/>
            <pc:sldMk cId="3843802318" sldId="309"/>
            <ac:spMk id="3" creationId="{3958E0B8-0CEF-4490-9E0E-11E674AFD852}"/>
          </ac:spMkLst>
        </pc:spChg>
        <pc:spChg chg="del">
          <ac:chgData name="현식" userId="bc6a7f0190a2c286" providerId="LiveId" clId="{1B5F9BC4-D82C-4322-A230-A524A1A95C18}" dt="2022-02-19T12:37:43.311" v="25715" actId="478"/>
          <ac:spMkLst>
            <pc:docMk/>
            <pc:sldMk cId="3843802318" sldId="309"/>
            <ac:spMk id="4" creationId="{3AE97FBC-FE1B-4ED0-8EC7-2D7B93A1161A}"/>
          </ac:spMkLst>
        </pc:spChg>
        <pc:spChg chg="mod">
          <ac:chgData name="현식" userId="bc6a7f0190a2c286" providerId="LiveId" clId="{1B5F9BC4-D82C-4322-A230-A524A1A95C18}" dt="2022-02-19T15:42:59.634" v="26572"/>
          <ac:spMkLst>
            <pc:docMk/>
            <pc:sldMk cId="3843802318" sldId="309"/>
            <ac:spMk id="5" creationId="{1D3EED17-990D-4F3C-BC6D-067F32DFF9AC}"/>
          </ac:spMkLst>
        </pc:spChg>
        <pc:spChg chg="del mod">
          <ac:chgData name="현식" userId="bc6a7f0190a2c286" providerId="LiveId" clId="{1B5F9BC4-D82C-4322-A230-A524A1A95C18}" dt="2022-02-19T15:42:46.364" v="26541" actId="478"/>
          <ac:spMkLst>
            <pc:docMk/>
            <pc:sldMk cId="3843802318" sldId="309"/>
            <ac:spMk id="6" creationId="{E64885DF-8CC8-4B8B-BE33-4863964E8D83}"/>
          </ac:spMkLst>
        </pc:spChg>
        <pc:spChg chg="add del mod">
          <ac:chgData name="현식" userId="bc6a7f0190a2c286" providerId="LiveId" clId="{1B5F9BC4-D82C-4322-A230-A524A1A95C18}" dt="2022-02-19T15:42:20.314" v="26540" actId="478"/>
          <ac:spMkLst>
            <pc:docMk/>
            <pc:sldMk cId="3843802318" sldId="309"/>
            <ac:spMk id="7" creationId="{80736F5F-4937-4AEA-B6F4-0198649CA489}"/>
          </ac:spMkLst>
        </pc:spChg>
        <pc:spChg chg="add del mod">
          <ac:chgData name="현식" userId="bc6a7f0190a2c286" providerId="LiveId" clId="{1B5F9BC4-D82C-4322-A230-A524A1A95C18}" dt="2022-02-19T15:42:20.314" v="26540" actId="478"/>
          <ac:spMkLst>
            <pc:docMk/>
            <pc:sldMk cId="3843802318" sldId="309"/>
            <ac:spMk id="8" creationId="{74F99E6E-566F-4BB4-B83A-C868C1C1F3B5}"/>
          </ac:spMkLst>
        </pc:spChg>
      </pc:sldChg>
      <pc:sldChg chg="addSp delSp modSp add mod">
        <pc:chgData name="현식" userId="bc6a7f0190a2c286" providerId="LiveId" clId="{1B5F9BC4-D82C-4322-A230-A524A1A95C18}" dt="2022-02-19T15:46:38.258" v="26802"/>
        <pc:sldMkLst>
          <pc:docMk/>
          <pc:sldMk cId="1220215753" sldId="310"/>
        </pc:sldMkLst>
        <pc:spChg chg="mod">
          <ac:chgData name="현식" userId="bc6a7f0190a2c286" providerId="LiveId" clId="{1B5F9BC4-D82C-4322-A230-A524A1A95C18}" dt="2022-02-19T15:43:46.167" v="26582" actId="20577"/>
          <ac:spMkLst>
            <pc:docMk/>
            <pc:sldMk cId="1220215753" sldId="310"/>
            <ac:spMk id="5" creationId="{1D3EED17-990D-4F3C-BC6D-067F32DFF9AC}"/>
          </ac:spMkLst>
        </pc:spChg>
        <pc:spChg chg="del mod">
          <ac:chgData name="현식" userId="bc6a7f0190a2c286" providerId="LiveId" clId="{1B5F9BC4-D82C-4322-A230-A524A1A95C18}" dt="2022-02-19T15:02:43.961" v="25940" actId="478"/>
          <ac:spMkLst>
            <pc:docMk/>
            <pc:sldMk cId="1220215753" sldId="310"/>
            <ac:spMk id="6" creationId="{E64885DF-8CC8-4B8B-BE33-4863964E8D83}"/>
          </ac:spMkLst>
        </pc:spChg>
        <pc:spChg chg="del">
          <ac:chgData name="현식" userId="bc6a7f0190a2c286" providerId="LiveId" clId="{1B5F9BC4-D82C-4322-A230-A524A1A95C18}" dt="2022-02-19T12:56:27.031" v="25905" actId="478"/>
          <ac:spMkLst>
            <pc:docMk/>
            <pc:sldMk cId="1220215753" sldId="310"/>
            <ac:spMk id="7" creationId="{80736F5F-4937-4AEA-B6F4-0198649CA489}"/>
          </ac:spMkLst>
        </pc:spChg>
        <pc:spChg chg="del">
          <ac:chgData name="현식" userId="bc6a7f0190a2c286" providerId="LiveId" clId="{1B5F9BC4-D82C-4322-A230-A524A1A95C18}" dt="2022-02-19T12:56:27.031" v="25905" actId="478"/>
          <ac:spMkLst>
            <pc:docMk/>
            <pc:sldMk cId="1220215753" sldId="310"/>
            <ac:spMk id="8" creationId="{74F99E6E-566F-4BB4-B83A-C868C1C1F3B5}"/>
          </ac:spMkLst>
        </pc:spChg>
        <pc:spChg chg="add mod">
          <ac:chgData name="현식" userId="bc6a7f0190a2c286" providerId="LiveId" clId="{1B5F9BC4-D82C-4322-A230-A524A1A95C18}" dt="2022-02-19T15:43:48.580" v="26584" actId="20577"/>
          <ac:spMkLst>
            <pc:docMk/>
            <pc:sldMk cId="1220215753" sldId="310"/>
            <ac:spMk id="9" creationId="{C7512271-B759-4629-ADFB-173C8DF429AA}"/>
          </ac:spMkLst>
        </pc:spChg>
        <pc:spChg chg="add del mod">
          <ac:chgData name="현식" userId="bc6a7f0190a2c286" providerId="LiveId" clId="{1B5F9BC4-D82C-4322-A230-A524A1A95C18}" dt="2022-02-19T15:32:41.012" v="26165" actId="478"/>
          <ac:spMkLst>
            <pc:docMk/>
            <pc:sldMk cId="1220215753" sldId="310"/>
            <ac:spMk id="10" creationId="{E488098D-E3F1-458F-8987-6754173F9996}"/>
          </ac:spMkLst>
        </pc:spChg>
        <pc:spChg chg="add mod">
          <ac:chgData name="현식" userId="bc6a7f0190a2c286" providerId="LiveId" clId="{1B5F9BC4-D82C-4322-A230-A524A1A95C18}" dt="2022-02-19T15:43:51.065" v="26586" actId="20577"/>
          <ac:spMkLst>
            <pc:docMk/>
            <pc:sldMk cId="1220215753" sldId="310"/>
            <ac:spMk id="11" creationId="{C485CC4E-DFD6-4CF3-8BB6-E5B20D2E684D}"/>
          </ac:spMkLst>
        </pc:spChg>
        <pc:spChg chg="add mod">
          <ac:chgData name="현식" userId="bc6a7f0190a2c286" providerId="LiveId" clId="{1B5F9BC4-D82C-4322-A230-A524A1A95C18}" dt="2022-02-19T15:43:53.225" v="26588" actId="20577"/>
          <ac:spMkLst>
            <pc:docMk/>
            <pc:sldMk cId="1220215753" sldId="310"/>
            <ac:spMk id="12" creationId="{8CEC6F39-28AA-45CB-AA84-97107E9655A2}"/>
          </ac:spMkLst>
        </pc:spChg>
        <pc:spChg chg="add mod">
          <ac:chgData name="현식" userId="bc6a7f0190a2c286" providerId="LiveId" clId="{1B5F9BC4-D82C-4322-A230-A524A1A95C18}" dt="2022-02-19T15:43:55.346" v="26590" actId="20577"/>
          <ac:spMkLst>
            <pc:docMk/>
            <pc:sldMk cId="1220215753" sldId="310"/>
            <ac:spMk id="13" creationId="{F48AE631-F097-4810-BB1A-CAB314ED7AA7}"/>
          </ac:spMkLst>
        </pc:spChg>
        <pc:spChg chg="add mod">
          <ac:chgData name="현식" userId="bc6a7f0190a2c286" providerId="LiveId" clId="{1B5F9BC4-D82C-4322-A230-A524A1A95C18}" dt="2022-02-19T15:43:58.998" v="26592" actId="20577"/>
          <ac:spMkLst>
            <pc:docMk/>
            <pc:sldMk cId="1220215753" sldId="310"/>
            <ac:spMk id="14" creationId="{DBC95B93-605B-4A94-8FFA-422ECA6C5DA5}"/>
          </ac:spMkLst>
        </pc:spChg>
        <pc:spChg chg="add mod">
          <ac:chgData name="현식" userId="bc6a7f0190a2c286" providerId="LiveId" clId="{1B5F9BC4-D82C-4322-A230-A524A1A95C18}" dt="2022-02-19T15:43:14.194" v="26576" actId="1076"/>
          <ac:spMkLst>
            <pc:docMk/>
            <pc:sldMk cId="1220215753" sldId="310"/>
            <ac:spMk id="15" creationId="{E2DD9D0F-1605-48BD-8970-A0F6199C99DB}"/>
          </ac:spMkLst>
        </pc:spChg>
        <pc:spChg chg="add mod">
          <ac:chgData name="현식" userId="bc6a7f0190a2c286" providerId="LiveId" clId="{1B5F9BC4-D82C-4322-A230-A524A1A95C18}" dt="2022-02-19T15:46:23.799" v="26726" actId="14100"/>
          <ac:spMkLst>
            <pc:docMk/>
            <pc:sldMk cId="1220215753" sldId="310"/>
            <ac:spMk id="16" creationId="{467722B9-70EF-401A-BB0D-0355524D15C7}"/>
          </ac:spMkLst>
        </pc:spChg>
        <pc:spChg chg="add mod">
          <ac:chgData name="현식" userId="bc6a7f0190a2c286" providerId="LiveId" clId="{1B5F9BC4-D82C-4322-A230-A524A1A95C18}" dt="2022-02-19T15:46:38.258" v="26802"/>
          <ac:spMkLst>
            <pc:docMk/>
            <pc:sldMk cId="1220215753" sldId="310"/>
            <ac:spMk id="17" creationId="{E159E6FE-9F3B-4FBD-949A-0F30CE7300FE}"/>
          </ac:spMkLst>
        </pc:spChg>
      </pc:sldChg>
      <pc:sldChg chg="delSp modSp add mod">
        <pc:chgData name="현식" userId="bc6a7f0190a2c286" providerId="LiveId" clId="{1B5F9BC4-D82C-4322-A230-A524A1A95C18}" dt="2022-02-19T15:57:00.317" v="27089" actId="478"/>
        <pc:sldMkLst>
          <pc:docMk/>
          <pc:sldMk cId="3801418969" sldId="311"/>
        </pc:sldMkLst>
        <pc:spChg chg="mod">
          <ac:chgData name="현식" userId="bc6a7f0190a2c286" providerId="LiveId" clId="{1B5F9BC4-D82C-4322-A230-A524A1A95C18}" dt="2022-02-19T15:49:33.279" v="26996"/>
          <ac:spMkLst>
            <pc:docMk/>
            <pc:sldMk cId="3801418969" sldId="311"/>
            <ac:spMk id="5" creationId="{1D3EED17-990D-4F3C-BC6D-067F32DFF9AC}"/>
          </ac:spMkLst>
        </pc:spChg>
        <pc:spChg chg="del mod">
          <ac:chgData name="현식" userId="bc6a7f0190a2c286" providerId="LiveId" clId="{1B5F9BC4-D82C-4322-A230-A524A1A95C18}" dt="2022-02-19T15:57:00.317" v="27089" actId="478"/>
          <ac:spMkLst>
            <pc:docMk/>
            <pc:sldMk cId="3801418969" sldId="311"/>
            <ac:spMk id="9" creationId="{C7512271-B759-4629-ADFB-173C8DF429AA}"/>
          </ac:spMkLst>
        </pc:spChg>
        <pc:spChg chg="del">
          <ac:chgData name="현식" userId="bc6a7f0190a2c286" providerId="LiveId" clId="{1B5F9BC4-D82C-4322-A230-A524A1A95C18}" dt="2022-02-19T15:57:00.317" v="27089" actId="478"/>
          <ac:spMkLst>
            <pc:docMk/>
            <pc:sldMk cId="3801418969" sldId="311"/>
            <ac:spMk id="11" creationId="{C485CC4E-DFD6-4CF3-8BB6-E5B20D2E684D}"/>
          </ac:spMkLst>
        </pc:spChg>
        <pc:spChg chg="del">
          <ac:chgData name="현식" userId="bc6a7f0190a2c286" providerId="LiveId" clId="{1B5F9BC4-D82C-4322-A230-A524A1A95C18}" dt="2022-02-19T15:57:00.317" v="27089" actId="478"/>
          <ac:spMkLst>
            <pc:docMk/>
            <pc:sldMk cId="3801418969" sldId="311"/>
            <ac:spMk id="12" creationId="{8CEC6F39-28AA-45CB-AA84-97107E9655A2}"/>
          </ac:spMkLst>
        </pc:spChg>
        <pc:spChg chg="del">
          <ac:chgData name="현식" userId="bc6a7f0190a2c286" providerId="LiveId" clId="{1B5F9BC4-D82C-4322-A230-A524A1A95C18}" dt="2022-02-19T15:57:00.317" v="27089" actId="478"/>
          <ac:spMkLst>
            <pc:docMk/>
            <pc:sldMk cId="3801418969" sldId="311"/>
            <ac:spMk id="13" creationId="{F48AE631-F097-4810-BB1A-CAB314ED7AA7}"/>
          </ac:spMkLst>
        </pc:spChg>
        <pc:spChg chg="del">
          <ac:chgData name="현식" userId="bc6a7f0190a2c286" providerId="LiveId" clId="{1B5F9BC4-D82C-4322-A230-A524A1A95C18}" dt="2022-02-19T15:57:00.317" v="27089" actId="478"/>
          <ac:spMkLst>
            <pc:docMk/>
            <pc:sldMk cId="3801418969" sldId="311"/>
            <ac:spMk id="14" creationId="{DBC95B93-605B-4A94-8FFA-422ECA6C5DA5}"/>
          </ac:spMkLst>
        </pc:spChg>
        <pc:spChg chg="mod">
          <ac:chgData name="현식" userId="bc6a7f0190a2c286" providerId="LiveId" clId="{1B5F9BC4-D82C-4322-A230-A524A1A95C18}" dt="2022-02-19T15:48:49.146" v="26903" actId="20577"/>
          <ac:spMkLst>
            <pc:docMk/>
            <pc:sldMk cId="3801418969" sldId="311"/>
            <ac:spMk id="15" creationId="{E2DD9D0F-1605-48BD-8970-A0F6199C99DB}"/>
          </ac:spMkLst>
        </pc:spChg>
        <pc:spChg chg="del">
          <ac:chgData name="현식" userId="bc6a7f0190a2c286" providerId="LiveId" clId="{1B5F9BC4-D82C-4322-A230-A524A1A95C18}" dt="2022-02-19T15:57:00.317" v="27089" actId="478"/>
          <ac:spMkLst>
            <pc:docMk/>
            <pc:sldMk cId="3801418969" sldId="311"/>
            <ac:spMk id="16" creationId="{467722B9-70EF-401A-BB0D-0355524D15C7}"/>
          </ac:spMkLst>
        </pc:spChg>
        <pc:spChg chg="del">
          <ac:chgData name="현식" userId="bc6a7f0190a2c286" providerId="LiveId" clId="{1B5F9BC4-D82C-4322-A230-A524A1A95C18}" dt="2022-02-19T15:57:00.317" v="27089" actId="478"/>
          <ac:spMkLst>
            <pc:docMk/>
            <pc:sldMk cId="3801418969" sldId="311"/>
            <ac:spMk id="17" creationId="{E159E6FE-9F3B-4FBD-949A-0F30CE7300FE}"/>
          </ac:spMkLst>
        </pc:spChg>
      </pc:sldChg>
      <pc:sldChg chg="addSp delSp modSp add del mod">
        <pc:chgData name="현식" userId="bc6a7f0190a2c286" providerId="LiveId" clId="{1B5F9BC4-D82C-4322-A230-A524A1A95C18}" dt="2022-02-19T15:58:48.524" v="27140" actId="47"/>
        <pc:sldMkLst>
          <pc:docMk/>
          <pc:sldMk cId="141136573" sldId="312"/>
        </pc:sldMkLst>
        <pc:spChg chg="del mod">
          <ac:chgData name="현식" userId="bc6a7f0190a2c286" providerId="LiveId" clId="{1B5F9BC4-D82C-4322-A230-A524A1A95C18}" dt="2022-02-19T15:58:43.991" v="27139" actId="478"/>
          <ac:spMkLst>
            <pc:docMk/>
            <pc:sldMk cId="141136573" sldId="312"/>
            <ac:spMk id="2" creationId="{BEC9F2BD-406A-4BE2-A9AE-866EB6E7AE8B}"/>
          </ac:spMkLst>
        </pc:spChg>
        <pc:spChg chg="add mod">
          <ac:chgData name="현식" userId="bc6a7f0190a2c286" providerId="LiveId" clId="{1B5F9BC4-D82C-4322-A230-A524A1A95C18}" dt="2022-02-19T15:58:43.991" v="27139" actId="478"/>
          <ac:spMkLst>
            <pc:docMk/>
            <pc:sldMk cId="141136573" sldId="312"/>
            <ac:spMk id="4" creationId="{310CA196-1EA9-4317-8AA9-F09EE2B5ED7C}"/>
          </ac:spMkLst>
        </pc:spChg>
        <pc:spChg chg="del">
          <ac:chgData name="현식" userId="bc6a7f0190a2c286" providerId="LiveId" clId="{1B5F9BC4-D82C-4322-A230-A524A1A95C18}" dt="2022-02-19T15:58:43.991" v="27139" actId="478"/>
          <ac:spMkLst>
            <pc:docMk/>
            <pc:sldMk cId="141136573" sldId="312"/>
            <ac:spMk id="5" creationId="{1D3EED17-990D-4F3C-BC6D-067F32DFF9AC}"/>
          </ac:spMkLst>
        </pc:spChg>
        <pc:spChg chg="del">
          <ac:chgData name="현식" userId="bc6a7f0190a2c286" providerId="LiveId" clId="{1B5F9BC4-D82C-4322-A230-A524A1A95C18}" dt="2022-02-19T15:58:43.991" v="27139" actId="478"/>
          <ac:spMkLst>
            <pc:docMk/>
            <pc:sldMk cId="141136573" sldId="312"/>
            <ac:spMk id="15" creationId="{E2DD9D0F-1605-48BD-8970-A0F6199C99DB}"/>
          </ac:spMkLst>
        </pc:spChg>
      </pc:sldChg>
      <pc:sldMasterChg chg="setBg modSldLayout">
        <pc:chgData name="현식" userId="bc6a7f0190a2c286" providerId="LiveId" clId="{1B5F9BC4-D82C-4322-A230-A524A1A95C18}" dt="2022-02-11T18:23:49.861" v="29"/>
        <pc:sldMasterMkLst>
          <pc:docMk/>
          <pc:sldMasterMk cId="3476652274" sldId="2147483648"/>
        </pc:sldMasterMkLst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1713577022" sldId="2147483649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3560128663" sldId="2147483650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755349603" sldId="2147483651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2540386161" sldId="2147483652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183471827" sldId="2147483653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662792722" sldId="2147483654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2195398519" sldId="2147483655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1934664787" sldId="2147483656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3161120381" sldId="2147483657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68924802" sldId="2147483658"/>
          </pc:sldLayoutMkLst>
        </pc:sldLayoutChg>
        <pc:sldLayoutChg chg="setBg">
          <pc:chgData name="현식" userId="bc6a7f0190a2c286" providerId="LiveId" clId="{1B5F9BC4-D82C-4322-A230-A524A1A95C18}" dt="2022-02-11T18:23:49.861" v="29"/>
          <pc:sldLayoutMkLst>
            <pc:docMk/>
            <pc:sldMasterMk cId="3476652274" sldId="2147483648"/>
            <pc:sldLayoutMk cId="597452729" sldId="2147483659"/>
          </pc:sldLayoutMkLst>
        </pc:sldLayoutChg>
      </pc:sldMasterChg>
    </pc:docChg>
  </pc:docChgLst>
  <pc:docChgLst>
    <pc:chgData name="현식" userId="bc6a7f0190a2c286" providerId="LiveId" clId="{A24545DE-EE04-427F-8EF6-2471794820E3}"/>
    <pc:docChg chg="undo custSel addSld delSld modSld">
      <pc:chgData name="현식" userId="bc6a7f0190a2c286" providerId="LiveId" clId="{A24545DE-EE04-427F-8EF6-2471794820E3}" dt="2022-02-19T18:31:40.210" v="3853" actId="20577"/>
      <pc:docMkLst>
        <pc:docMk/>
      </pc:docMkLst>
      <pc:sldChg chg="modSp mod">
        <pc:chgData name="현식" userId="bc6a7f0190a2c286" providerId="LiveId" clId="{A24545DE-EE04-427F-8EF6-2471794820E3}" dt="2022-02-19T16:01:13.331" v="49"/>
        <pc:sldMkLst>
          <pc:docMk/>
          <pc:sldMk cId="510144645" sldId="256"/>
        </pc:sldMkLst>
        <pc:spChg chg="mod">
          <ac:chgData name="현식" userId="bc6a7f0190a2c286" providerId="LiveId" clId="{A24545DE-EE04-427F-8EF6-2471794820E3}" dt="2022-02-19T16:01:13.331" v="49"/>
          <ac:spMkLst>
            <pc:docMk/>
            <pc:sldMk cId="510144645" sldId="256"/>
            <ac:spMk id="2" creationId="{BEC9F2BD-406A-4BE2-A9AE-866EB6E7AE8B}"/>
          </ac:spMkLst>
        </pc:spChg>
      </pc:sldChg>
      <pc:sldChg chg="del">
        <pc:chgData name="현식" userId="bc6a7f0190a2c286" providerId="LiveId" clId="{A24545DE-EE04-427F-8EF6-2471794820E3}" dt="2022-02-19T16:00:37.697" v="3" actId="47"/>
        <pc:sldMkLst>
          <pc:docMk/>
          <pc:sldMk cId="1096315222" sldId="257"/>
        </pc:sldMkLst>
      </pc:sldChg>
      <pc:sldChg chg="addSp delSp modSp mod">
        <pc:chgData name="현식" userId="bc6a7f0190a2c286" providerId="LiveId" clId="{A24545DE-EE04-427F-8EF6-2471794820E3}" dt="2022-02-19T17:01:09.235" v="1456"/>
        <pc:sldMkLst>
          <pc:docMk/>
          <pc:sldMk cId="2407378280" sldId="258"/>
        </pc:sldMkLst>
        <pc:spChg chg="mod">
          <ac:chgData name="현식" userId="bc6a7f0190a2c286" providerId="LiveId" clId="{A24545DE-EE04-427F-8EF6-2471794820E3}" dt="2022-02-19T16:21:01.785" v="464" actId="20577"/>
          <ac:spMkLst>
            <pc:docMk/>
            <pc:sldMk cId="2407378280" sldId="258"/>
            <ac:spMk id="2" creationId="{BEC9F2BD-406A-4BE2-A9AE-866EB6E7AE8B}"/>
          </ac:spMkLst>
        </pc:spChg>
        <pc:spChg chg="del mod">
          <ac:chgData name="현식" userId="bc6a7f0190a2c286" providerId="LiveId" clId="{A24545DE-EE04-427F-8EF6-2471794820E3}" dt="2022-02-19T16:16:02.684" v="172" actId="478"/>
          <ac:spMkLst>
            <pc:docMk/>
            <pc:sldMk cId="2407378280" sldId="258"/>
            <ac:spMk id="3" creationId="{D4F32A40-EB45-4897-97DD-D00EA90E106C}"/>
          </ac:spMkLst>
        </pc:spChg>
        <pc:spChg chg="add mod">
          <ac:chgData name="현식" userId="bc6a7f0190a2c286" providerId="LiveId" clId="{A24545DE-EE04-427F-8EF6-2471794820E3}" dt="2022-02-19T16:21:13.916" v="472" actId="20577"/>
          <ac:spMkLst>
            <pc:docMk/>
            <pc:sldMk cId="2407378280" sldId="258"/>
            <ac:spMk id="4" creationId="{2071B18D-89F8-4602-9CD0-F2F56145BFC6}"/>
          </ac:spMkLst>
        </pc:spChg>
        <pc:spChg chg="add mod">
          <ac:chgData name="현식" userId="bc6a7f0190a2c286" providerId="LiveId" clId="{A24545DE-EE04-427F-8EF6-2471794820E3}" dt="2022-02-19T16:56:59.161" v="1035"/>
          <ac:spMkLst>
            <pc:docMk/>
            <pc:sldMk cId="2407378280" sldId="258"/>
            <ac:spMk id="5" creationId="{00109B99-B045-4DFE-95A5-1FB291BDCC36}"/>
          </ac:spMkLst>
        </pc:spChg>
        <pc:spChg chg="add mod">
          <ac:chgData name="현식" userId="bc6a7f0190a2c286" providerId="LiveId" clId="{A24545DE-EE04-427F-8EF6-2471794820E3}" dt="2022-02-19T16:25:51.161" v="797"/>
          <ac:spMkLst>
            <pc:docMk/>
            <pc:sldMk cId="2407378280" sldId="258"/>
            <ac:spMk id="6" creationId="{9CF2F302-8186-4718-AF54-5CDD6F511AC0}"/>
          </ac:spMkLst>
        </pc:spChg>
        <pc:spChg chg="add mod">
          <ac:chgData name="현식" userId="bc6a7f0190a2c286" providerId="LiveId" clId="{A24545DE-EE04-427F-8EF6-2471794820E3}" dt="2022-02-19T16:27:21.741" v="894" actId="20577"/>
          <ac:spMkLst>
            <pc:docMk/>
            <pc:sldMk cId="2407378280" sldId="258"/>
            <ac:spMk id="7" creationId="{517EC707-20CF-4C7F-81C9-6553AECD5382}"/>
          </ac:spMkLst>
        </pc:spChg>
        <pc:spChg chg="add mod">
          <ac:chgData name="현식" userId="bc6a7f0190a2c286" providerId="LiveId" clId="{A24545DE-EE04-427F-8EF6-2471794820E3}" dt="2022-02-19T16:57:02.145" v="1039"/>
          <ac:spMkLst>
            <pc:docMk/>
            <pc:sldMk cId="2407378280" sldId="258"/>
            <ac:spMk id="8" creationId="{2754C2BB-9977-4D64-9B4A-EA4A2F9C541D}"/>
          </ac:spMkLst>
        </pc:spChg>
        <pc:spChg chg="add mod">
          <ac:chgData name="현식" userId="bc6a7f0190a2c286" providerId="LiveId" clId="{A24545DE-EE04-427F-8EF6-2471794820E3}" dt="2022-02-19T16:58:28.675" v="1164"/>
          <ac:spMkLst>
            <pc:docMk/>
            <pc:sldMk cId="2407378280" sldId="258"/>
            <ac:spMk id="9" creationId="{D4069B78-437F-4EF3-8185-70D3DA227326}"/>
          </ac:spMkLst>
        </pc:spChg>
        <pc:spChg chg="add mod">
          <ac:chgData name="현식" userId="bc6a7f0190a2c286" providerId="LiveId" clId="{A24545DE-EE04-427F-8EF6-2471794820E3}" dt="2022-02-19T17:01:09.235" v="1456"/>
          <ac:spMkLst>
            <pc:docMk/>
            <pc:sldMk cId="2407378280" sldId="258"/>
            <ac:spMk id="10" creationId="{D815DF9C-0174-48E3-BA18-FB017316EAE9}"/>
          </ac:spMkLst>
        </pc:spChg>
      </pc:sldChg>
      <pc:sldChg chg="add del">
        <pc:chgData name="현식" userId="bc6a7f0190a2c286" providerId="LiveId" clId="{A24545DE-EE04-427F-8EF6-2471794820E3}" dt="2022-02-19T16:00:36.982" v="2" actId="47"/>
        <pc:sldMkLst>
          <pc:docMk/>
          <pc:sldMk cId="426720711" sldId="259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040901174" sldId="259"/>
        </pc:sldMkLst>
      </pc:sldChg>
      <pc:sldChg chg="modSp add mod">
        <pc:chgData name="현식" userId="bc6a7f0190a2c286" providerId="LiveId" clId="{A24545DE-EE04-427F-8EF6-2471794820E3}" dt="2022-02-19T17:58:47.513" v="2648" actId="20577"/>
        <pc:sldMkLst>
          <pc:docMk/>
          <pc:sldMk cId="1724319744" sldId="259"/>
        </pc:sldMkLst>
        <pc:spChg chg="mod">
          <ac:chgData name="현식" userId="bc6a7f0190a2c286" providerId="LiveId" clId="{A24545DE-EE04-427F-8EF6-2471794820E3}" dt="2022-02-19T17:03:26.480" v="1629"/>
          <ac:spMkLst>
            <pc:docMk/>
            <pc:sldMk cId="1724319744" sldId="259"/>
            <ac:spMk id="2" creationId="{BEC9F2BD-406A-4BE2-A9AE-866EB6E7AE8B}"/>
          </ac:spMkLst>
        </pc:spChg>
        <pc:spChg chg="mod">
          <ac:chgData name="현식" userId="bc6a7f0190a2c286" providerId="LiveId" clId="{A24545DE-EE04-427F-8EF6-2471794820E3}" dt="2022-02-19T17:04:59.236" v="1685"/>
          <ac:spMkLst>
            <pc:docMk/>
            <pc:sldMk cId="1724319744" sldId="259"/>
            <ac:spMk id="4" creationId="{2071B18D-89F8-4602-9CD0-F2F56145BFC6}"/>
          </ac:spMkLst>
        </pc:spChg>
        <pc:spChg chg="mod">
          <ac:chgData name="현식" userId="bc6a7f0190a2c286" providerId="LiveId" clId="{A24545DE-EE04-427F-8EF6-2471794820E3}" dt="2022-02-19T17:06:51.985" v="1850" actId="20577"/>
          <ac:spMkLst>
            <pc:docMk/>
            <pc:sldMk cId="1724319744" sldId="259"/>
            <ac:spMk id="5" creationId="{00109B99-B045-4DFE-95A5-1FB291BDCC36}"/>
          </ac:spMkLst>
        </pc:spChg>
        <pc:spChg chg="mod">
          <ac:chgData name="현식" userId="bc6a7f0190a2c286" providerId="LiveId" clId="{A24545DE-EE04-427F-8EF6-2471794820E3}" dt="2022-02-19T17:06:55.742" v="1853" actId="20577"/>
          <ac:spMkLst>
            <pc:docMk/>
            <pc:sldMk cId="1724319744" sldId="259"/>
            <ac:spMk id="6" creationId="{9CF2F302-8186-4718-AF54-5CDD6F511AC0}"/>
          </ac:spMkLst>
        </pc:spChg>
        <pc:spChg chg="mod">
          <ac:chgData name="현식" userId="bc6a7f0190a2c286" providerId="LiveId" clId="{A24545DE-EE04-427F-8EF6-2471794820E3}" dt="2022-02-19T17:33:07.605" v="1965" actId="20577"/>
          <ac:spMkLst>
            <pc:docMk/>
            <pc:sldMk cId="1724319744" sldId="259"/>
            <ac:spMk id="7" creationId="{517EC707-20CF-4C7F-81C9-6553AECD5382}"/>
          </ac:spMkLst>
        </pc:spChg>
        <pc:spChg chg="mod">
          <ac:chgData name="현식" userId="bc6a7f0190a2c286" providerId="LiveId" clId="{A24545DE-EE04-427F-8EF6-2471794820E3}" dt="2022-02-19T17:34:33.348" v="2154" actId="20577"/>
          <ac:spMkLst>
            <pc:docMk/>
            <pc:sldMk cId="1724319744" sldId="259"/>
            <ac:spMk id="8" creationId="{2754C2BB-9977-4D64-9B4A-EA4A2F9C541D}"/>
          </ac:spMkLst>
        </pc:spChg>
        <pc:spChg chg="mod">
          <ac:chgData name="현식" userId="bc6a7f0190a2c286" providerId="LiveId" clId="{A24545DE-EE04-427F-8EF6-2471794820E3}" dt="2022-02-19T17:57:00.438" v="2381" actId="20577"/>
          <ac:spMkLst>
            <pc:docMk/>
            <pc:sldMk cId="1724319744" sldId="259"/>
            <ac:spMk id="9" creationId="{D4069B78-437F-4EF3-8185-70D3DA227326}"/>
          </ac:spMkLst>
        </pc:spChg>
        <pc:spChg chg="mod">
          <ac:chgData name="현식" userId="bc6a7f0190a2c286" providerId="LiveId" clId="{A24545DE-EE04-427F-8EF6-2471794820E3}" dt="2022-02-19T17:58:47.513" v="2648" actId="20577"/>
          <ac:spMkLst>
            <pc:docMk/>
            <pc:sldMk cId="1724319744" sldId="259"/>
            <ac:spMk id="10" creationId="{D815DF9C-0174-48E3-BA18-FB017316EAE9}"/>
          </ac:spMkLst>
        </pc:spChg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433806668" sldId="260"/>
        </pc:sldMkLst>
      </pc:sldChg>
      <pc:sldChg chg="addSp modSp add mod">
        <pc:chgData name="현식" userId="bc6a7f0190a2c286" providerId="LiveId" clId="{A24545DE-EE04-427F-8EF6-2471794820E3}" dt="2022-02-19T18:31:40.210" v="3853" actId="20577"/>
        <pc:sldMkLst>
          <pc:docMk/>
          <pc:sldMk cId="3880284666" sldId="260"/>
        </pc:sldMkLst>
        <pc:spChg chg="mod">
          <ac:chgData name="현식" userId="bc6a7f0190a2c286" providerId="LiveId" clId="{A24545DE-EE04-427F-8EF6-2471794820E3}" dt="2022-02-19T18:05:00.931" v="2812"/>
          <ac:spMkLst>
            <pc:docMk/>
            <pc:sldMk cId="3880284666" sldId="260"/>
            <ac:spMk id="2" creationId="{BEC9F2BD-406A-4BE2-A9AE-866EB6E7AE8B}"/>
          </ac:spMkLst>
        </pc:spChg>
        <pc:spChg chg="mod">
          <ac:chgData name="현식" userId="bc6a7f0190a2c286" providerId="LiveId" clId="{A24545DE-EE04-427F-8EF6-2471794820E3}" dt="2022-02-19T18:05:47.285" v="2927" actId="20577"/>
          <ac:spMkLst>
            <pc:docMk/>
            <pc:sldMk cId="3880284666" sldId="260"/>
            <ac:spMk id="4" creationId="{2071B18D-89F8-4602-9CD0-F2F56145BFC6}"/>
          </ac:spMkLst>
        </pc:spChg>
        <pc:spChg chg="mod">
          <ac:chgData name="현식" userId="bc6a7f0190a2c286" providerId="LiveId" clId="{A24545DE-EE04-427F-8EF6-2471794820E3}" dt="2022-02-19T18:09:59.830" v="3050" actId="20577"/>
          <ac:spMkLst>
            <pc:docMk/>
            <pc:sldMk cId="3880284666" sldId="260"/>
            <ac:spMk id="5" creationId="{00109B99-B045-4DFE-95A5-1FB291BDCC36}"/>
          </ac:spMkLst>
        </pc:spChg>
        <pc:spChg chg="mod">
          <ac:chgData name="현식" userId="bc6a7f0190a2c286" providerId="LiveId" clId="{A24545DE-EE04-427F-8EF6-2471794820E3}" dt="2022-02-19T18:15:07.511" v="3144"/>
          <ac:spMkLst>
            <pc:docMk/>
            <pc:sldMk cId="3880284666" sldId="260"/>
            <ac:spMk id="6" creationId="{9CF2F302-8186-4718-AF54-5CDD6F511AC0}"/>
          </ac:spMkLst>
        </pc:spChg>
        <pc:spChg chg="mod">
          <ac:chgData name="현식" userId="bc6a7f0190a2c286" providerId="LiveId" clId="{A24545DE-EE04-427F-8EF6-2471794820E3}" dt="2022-02-19T18:18:31.012" v="3255"/>
          <ac:spMkLst>
            <pc:docMk/>
            <pc:sldMk cId="3880284666" sldId="260"/>
            <ac:spMk id="7" creationId="{517EC707-20CF-4C7F-81C9-6553AECD5382}"/>
          </ac:spMkLst>
        </pc:spChg>
        <pc:spChg chg="mod">
          <ac:chgData name="현식" userId="bc6a7f0190a2c286" providerId="LiveId" clId="{A24545DE-EE04-427F-8EF6-2471794820E3}" dt="2022-02-19T18:20:27.943" v="3418" actId="20577"/>
          <ac:spMkLst>
            <pc:docMk/>
            <pc:sldMk cId="3880284666" sldId="260"/>
            <ac:spMk id="8" creationId="{2754C2BB-9977-4D64-9B4A-EA4A2F9C541D}"/>
          </ac:spMkLst>
        </pc:spChg>
        <pc:spChg chg="mod">
          <ac:chgData name="현식" userId="bc6a7f0190a2c286" providerId="LiveId" clId="{A24545DE-EE04-427F-8EF6-2471794820E3}" dt="2022-02-19T18:21:51.270" v="3579"/>
          <ac:spMkLst>
            <pc:docMk/>
            <pc:sldMk cId="3880284666" sldId="260"/>
            <ac:spMk id="9" creationId="{D4069B78-437F-4EF3-8185-70D3DA227326}"/>
          </ac:spMkLst>
        </pc:spChg>
        <pc:spChg chg="mod">
          <ac:chgData name="현식" userId="bc6a7f0190a2c286" providerId="LiveId" clId="{A24545DE-EE04-427F-8EF6-2471794820E3}" dt="2022-02-19T18:28:04.529" v="3776" actId="20577"/>
          <ac:spMkLst>
            <pc:docMk/>
            <pc:sldMk cId="3880284666" sldId="260"/>
            <ac:spMk id="10" creationId="{D815DF9C-0174-48E3-BA18-FB017316EAE9}"/>
          </ac:spMkLst>
        </pc:spChg>
        <pc:spChg chg="add mod">
          <ac:chgData name="현식" userId="bc6a7f0190a2c286" providerId="LiveId" clId="{A24545DE-EE04-427F-8EF6-2471794820E3}" dt="2022-02-19T18:31:40.210" v="3853" actId="20577"/>
          <ac:spMkLst>
            <pc:docMk/>
            <pc:sldMk cId="3880284666" sldId="260"/>
            <ac:spMk id="11" creationId="{E4FB7858-B249-4D1D-823E-D4D78EF9A8D0}"/>
          </ac:spMkLst>
        </pc:spChg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872123518" sldId="261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4124930570" sldId="262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3944866642" sldId="263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565759004" sldId="264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645523184" sldId="265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4117093266" sldId="266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2364290150" sldId="267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436459458" sldId="268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945915590" sldId="269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3987092484" sldId="270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342421651" sldId="271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2694505493" sldId="273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529351760" sldId="274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805211206" sldId="275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2810884546" sldId="276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2029777110" sldId="277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4006968961" sldId="278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891871121" sldId="279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297485042" sldId="280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309283167" sldId="281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2944514315" sldId="282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339185445" sldId="283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373887680" sldId="284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632272295" sldId="285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2190347981" sldId="286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2530186662" sldId="287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384259737" sldId="288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3098745976" sldId="289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674523348" sldId="290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3685289264" sldId="291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951650421" sldId="292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2997757048" sldId="293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3235044720" sldId="294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447526081" sldId="295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336645621" sldId="296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4119488409" sldId="297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398657823" sldId="298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020110739" sldId="299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2347249773" sldId="300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947852514" sldId="302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726155927" sldId="303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3359493879" sldId="304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3238897898" sldId="305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548573247" sldId="306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2441661765" sldId="307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1220215753" sldId="310"/>
        </pc:sldMkLst>
      </pc:sldChg>
      <pc:sldChg chg="del">
        <pc:chgData name="현식" userId="bc6a7f0190a2c286" providerId="LiveId" clId="{A24545DE-EE04-427F-8EF6-2471794820E3}" dt="2022-02-19T16:00:29.250" v="0" actId="2696"/>
        <pc:sldMkLst>
          <pc:docMk/>
          <pc:sldMk cId="3801418969" sldId="311"/>
        </pc:sldMkLst>
      </pc:sldChg>
    </pc:docChg>
  </pc:docChgLst>
  <pc:docChgLst>
    <pc:chgData name="현식" userId="bc6a7f0190a2c286" providerId="LiveId" clId="{7338D511-CA30-45EB-94A9-FC0AD455E03F}"/>
    <pc:docChg chg="undo custSel addSld delSld modSld">
      <pc:chgData name="현식" userId="bc6a7f0190a2c286" providerId="LiveId" clId="{7338D511-CA30-45EB-94A9-FC0AD455E03F}" dt="2022-02-22T07:51:39.229" v="4162"/>
      <pc:docMkLst>
        <pc:docMk/>
      </pc:docMkLst>
      <pc:sldChg chg="modSp mod">
        <pc:chgData name="현식" userId="bc6a7f0190a2c286" providerId="LiveId" clId="{7338D511-CA30-45EB-94A9-FC0AD455E03F}" dt="2022-02-19T23:53:52.065" v="48"/>
        <pc:sldMkLst>
          <pc:docMk/>
          <pc:sldMk cId="510144645" sldId="256"/>
        </pc:sldMkLst>
        <pc:spChg chg="mod">
          <ac:chgData name="현식" userId="bc6a7f0190a2c286" providerId="LiveId" clId="{7338D511-CA30-45EB-94A9-FC0AD455E03F}" dt="2022-02-19T23:53:52.065" v="48"/>
          <ac:spMkLst>
            <pc:docMk/>
            <pc:sldMk cId="510144645" sldId="256"/>
            <ac:spMk id="2" creationId="{BEC9F2BD-406A-4BE2-A9AE-866EB6E7AE8B}"/>
          </ac:spMkLst>
        </pc:spChg>
      </pc:sldChg>
      <pc:sldChg chg="modSp add del mod">
        <pc:chgData name="현식" userId="bc6a7f0190a2c286" providerId="LiveId" clId="{7338D511-CA30-45EB-94A9-FC0AD455E03F}" dt="2022-02-21T19:27:53.644" v="1250"/>
        <pc:sldMkLst>
          <pc:docMk/>
          <pc:sldMk cId="2407378280" sldId="258"/>
        </pc:sldMkLst>
        <pc:spChg chg="mod">
          <ac:chgData name="현식" userId="bc6a7f0190a2c286" providerId="LiveId" clId="{7338D511-CA30-45EB-94A9-FC0AD455E03F}" dt="2022-02-20T00:54:45.751" v="178"/>
          <ac:spMkLst>
            <pc:docMk/>
            <pc:sldMk cId="2407378280" sldId="258"/>
            <ac:spMk id="2" creationId="{BEC9F2BD-406A-4BE2-A9AE-866EB6E7AE8B}"/>
          </ac:spMkLst>
        </pc:spChg>
        <pc:spChg chg="mod">
          <ac:chgData name="현식" userId="bc6a7f0190a2c286" providerId="LiveId" clId="{7338D511-CA30-45EB-94A9-FC0AD455E03F}" dt="2022-02-20T01:07:09.836" v="365"/>
          <ac:spMkLst>
            <pc:docMk/>
            <pc:sldMk cId="2407378280" sldId="258"/>
            <ac:spMk id="4" creationId="{2071B18D-89F8-4602-9CD0-F2F56145BFC6}"/>
          </ac:spMkLst>
        </pc:spChg>
        <pc:spChg chg="mod">
          <ac:chgData name="현식" userId="bc6a7f0190a2c286" providerId="LiveId" clId="{7338D511-CA30-45EB-94A9-FC0AD455E03F}" dt="2022-02-20T01:07:37.440" v="436" actId="20577"/>
          <ac:spMkLst>
            <pc:docMk/>
            <pc:sldMk cId="2407378280" sldId="258"/>
            <ac:spMk id="5" creationId="{00109B99-B045-4DFE-95A5-1FB291BDCC36}"/>
          </ac:spMkLst>
        </pc:spChg>
        <pc:spChg chg="mod">
          <ac:chgData name="현식" userId="bc6a7f0190a2c286" providerId="LiveId" clId="{7338D511-CA30-45EB-94A9-FC0AD455E03F}" dt="2022-02-20T06:48:59.525" v="551"/>
          <ac:spMkLst>
            <pc:docMk/>
            <pc:sldMk cId="2407378280" sldId="258"/>
            <ac:spMk id="6" creationId="{9CF2F302-8186-4718-AF54-5CDD6F511AC0}"/>
          </ac:spMkLst>
        </pc:spChg>
        <pc:spChg chg="mod">
          <ac:chgData name="현식" userId="bc6a7f0190a2c286" providerId="LiveId" clId="{7338D511-CA30-45EB-94A9-FC0AD455E03F}" dt="2022-02-21T18:33:39.915" v="988" actId="20577"/>
          <ac:spMkLst>
            <pc:docMk/>
            <pc:sldMk cId="2407378280" sldId="258"/>
            <ac:spMk id="7" creationId="{517EC707-20CF-4C7F-81C9-6553AECD5382}"/>
          </ac:spMkLst>
        </pc:spChg>
        <pc:spChg chg="mod">
          <ac:chgData name="현식" userId="bc6a7f0190a2c286" providerId="LiveId" clId="{7338D511-CA30-45EB-94A9-FC0AD455E03F}" dt="2022-02-21T18:33:49.529" v="1023" actId="20577"/>
          <ac:spMkLst>
            <pc:docMk/>
            <pc:sldMk cId="2407378280" sldId="258"/>
            <ac:spMk id="8" creationId="{2754C2BB-9977-4D64-9B4A-EA4A2F9C541D}"/>
          </ac:spMkLst>
        </pc:spChg>
        <pc:spChg chg="mod">
          <ac:chgData name="현식" userId="bc6a7f0190a2c286" providerId="LiveId" clId="{7338D511-CA30-45EB-94A9-FC0AD455E03F}" dt="2022-02-21T18:45:43.156" v="1170" actId="20577"/>
          <ac:spMkLst>
            <pc:docMk/>
            <pc:sldMk cId="2407378280" sldId="258"/>
            <ac:spMk id="9" creationId="{D4069B78-437F-4EF3-8185-70D3DA227326}"/>
          </ac:spMkLst>
        </pc:spChg>
        <pc:spChg chg="mod">
          <ac:chgData name="현식" userId="bc6a7f0190a2c286" providerId="LiveId" clId="{7338D511-CA30-45EB-94A9-FC0AD455E03F}" dt="2022-02-21T19:27:53.644" v="1250"/>
          <ac:spMkLst>
            <pc:docMk/>
            <pc:sldMk cId="2407378280" sldId="258"/>
            <ac:spMk id="10" creationId="{D815DF9C-0174-48E3-BA18-FB017316EAE9}"/>
          </ac:spMkLst>
        </pc:spChg>
      </pc:sldChg>
      <pc:sldChg chg="del">
        <pc:chgData name="현식" userId="bc6a7f0190a2c286" providerId="LiveId" clId="{7338D511-CA30-45EB-94A9-FC0AD455E03F}" dt="2022-02-19T23:53:36.492" v="0" actId="47"/>
        <pc:sldMkLst>
          <pc:docMk/>
          <pc:sldMk cId="1724319744" sldId="259"/>
        </pc:sldMkLst>
      </pc:sldChg>
      <pc:sldChg chg="add del">
        <pc:chgData name="현식" userId="bc6a7f0190a2c286" providerId="LiveId" clId="{7338D511-CA30-45EB-94A9-FC0AD455E03F}" dt="2022-02-21T18:37:52.527" v="1047" actId="47"/>
        <pc:sldMkLst>
          <pc:docMk/>
          <pc:sldMk cId="3521930408" sldId="259"/>
        </pc:sldMkLst>
      </pc:sldChg>
      <pc:sldChg chg="modSp add mod">
        <pc:chgData name="현식" userId="bc6a7f0190a2c286" providerId="LiveId" clId="{7338D511-CA30-45EB-94A9-FC0AD455E03F}" dt="2022-02-21T20:17:29.771" v="2087" actId="20577"/>
        <pc:sldMkLst>
          <pc:docMk/>
          <pc:sldMk cId="4165778082" sldId="259"/>
        </pc:sldMkLst>
        <pc:spChg chg="mod">
          <ac:chgData name="현식" userId="bc6a7f0190a2c286" providerId="LiveId" clId="{7338D511-CA30-45EB-94A9-FC0AD455E03F}" dt="2022-02-21T19:28:22.721" v="1307" actId="20577"/>
          <ac:spMkLst>
            <pc:docMk/>
            <pc:sldMk cId="4165778082" sldId="259"/>
            <ac:spMk id="2" creationId="{BEC9F2BD-406A-4BE2-A9AE-866EB6E7AE8B}"/>
          </ac:spMkLst>
        </pc:spChg>
        <pc:spChg chg="mod">
          <ac:chgData name="현식" userId="bc6a7f0190a2c286" providerId="LiveId" clId="{7338D511-CA30-45EB-94A9-FC0AD455E03F}" dt="2022-02-21T19:29:04.703" v="1419" actId="20577"/>
          <ac:spMkLst>
            <pc:docMk/>
            <pc:sldMk cId="4165778082" sldId="259"/>
            <ac:spMk id="4" creationId="{2071B18D-89F8-4602-9CD0-F2F56145BFC6}"/>
          </ac:spMkLst>
        </pc:spChg>
        <pc:spChg chg="mod">
          <ac:chgData name="현식" userId="bc6a7f0190a2c286" providerId="LiveId" clId="{7338D511-CA30-45EB-94A9-FC0AD455E03F}" dt="2022-02-21T20:02:24.254" v="1550" actId="20577"/>
          <ac:spMkLst>
            <pc:docMk/>
            <pc:sldMk cId="4165778082" sldId="259"/>
            <ac:spMk id="5" creationId="{00109B99-B045-4DFE-95A5-1FB291BDCC36}"/>
          </ac:spMkLst>
        </pc:spChg>
        <pc:spChg chg="mod">
          <ac:chgData name="현식" userId="bc6a7f0190a2c286" providerId="LiveId" clId="{7338D511-CA30-45EB-94A9-FC0AD455E03F}" dt="2022-02-21T20:09:51.518" v="1632"/>
          <ac:spMkLst>
            <pc:docMk/>
            <pc:sldMk cId="4165778082" sldId="259"/>
            <ac:spMk id="6" creationId="{9CF2F302-8186-4718-AF54-5CDD6F511AC0}"/>
          </ac:spMkLst>
        </pc:spChg>
        <pc:spChg chg="mod">
          <ac:chgData name="현식" userId="bc6a7f0190a2c286" providerId="LiveId" clId="{7338D511-CA30-45EB-94A9-FC0AD455E03F}" dt="2022-02-21T20:10:13.167" v="1673" actId="20577"/>
          <ac:spMkLst>
            <pc:docMk/>
            <pc:sldMk cId="4165778082" sldId="259"/>
            <ac:spMk id="7" creationId="{517EC707-20CF-4C7F-81C9-6553AECD5382}"/>
          </ac:spMkLst>
        </pc:spChg>
        <pc:spChg chg="mod">
          <ac:chgData name="현식" userId="bc6a7f0190a2c286" providerId="LiveId" clId="{7338D511-CA30-45EB-94A9-FC0AD455E03F}" dt="2022-02-21T20:13:32.472" v="1757"/>
          <ac:spMkLst>
            <pc:docMk/>
            <pc:sldMk cId="4165778082" sldId="259"/>
            <ac:spMk id="8" creationId="{2754C2BB-9977-4D64-9B4A-EA4A2F9C541D}"/>
          </ac:spMkLst>
        </pc:spChg>
        <pc:spChg chg="mod">
          <ac:chgData name="현식" userId="bc6a7f0190a2c286" providerId="LiveId" clId="{7338D511-CA30-45EB-94A9-FC0AD455E03F}" dt="2022-02-21T20:16:33.505" v="1981" actId="20577"/>
          <ac:spMkLst>
            <pc:docMk/>
            <pc:sldMk cId="4165778082" sldId="259"/>
            <ac:spMk id="9" creationId="{D4069B78-437F-4EF3-8185-70D3DA227326}"/>
          </ac:spMkLst>
        </pc:spChg>
        <pc:spChg chg="mod">
          <ac:chgData name="현식" userId="bc6a7f0190a2c286" providerId="LiveId" clId="{7338D511-CA30-45EB-94A9-FC0AD455E03F}" dt="2022-02-21T20:17:29.771" v="2087" actId="20577"/>
          <ac:spMkLst>
            <pc:docMk/>
            <pc:sldMk cId="4165778082" sldId="259"/>
            <ac:spMk id="10" creationId="{D815DF9C-0174-48E3-BA18-FB017316EAE9}"/>
          </ac:spMkLst>
        </pc:spChg>
      </pc:sldChg>
      <pc:sldChg chg="modSp add mod">
        <pc:chgData name="현식" userId="bc6a7f0190a2c286" providerId="LiveId" clId="{7338D511-CA30-45EB-94A9-FC0AD455E03F}" dt="2022-02-22T06:50:25.110" v="2993" actId="20577"/>
        <pc:sldMkLst>
          <pc:docMk/>
          <pc:sldMk cId="659715908" sldId="260"/>
        </pc:sldMkLst>
        <pc:spChg chg="mod">
          <ac:chgData name="현식" userId="bc6a7f0190a2c286" providerId="LiveId" clId="{7338D511-CA30-45EB-94A9-FC0AD455E03F}" dt="2022-02-21T20:19:18.984" v="2227" actId="20577"/>
          <ac:spMkLst>
            <pc:docMk/>
            <pc:sldMk cId="659715908" sldId="260"/>
            <ac:spMk id="2" creationId="{BEC9F2BD-406A-4BE2-A9AE-866EB6E7AE8B}"/>
          </ac:spMkLst>
        </pc:spChg>
        <pc:spChg chg="mod">
          <ac:chgData name="현식" userId="bc6a7f0190a2c286" providerId="LiveId" clId="{7338D511-CA30-45EB-94A9-FC0AD455E03F}" dt="2022-02-21T20:20:46.548" v="2283" actId="20577"/>
          <ac:spMkLst>
            <pc:docMk/>
            <pc:sldMk cId="659715908" sldId="260"/>
            <ac:spMk id="4" creationId="{2071B18D-89F8-4602-9CD0-F2F56145BFC6}"/>
          </ac:spMkLst>
        </pc:spChg>
        <pc:spChg chg="mod">
          <ac:chgData name="현식" userId="bc6a7f0190a2c286" providerId="LiveId" clId="{7338D511-CA30-45EB-94A9-FC0AD455E03F}" dt="2022-02-21T20:23:35.131" v="2404"/>
          <ac:spMkLst>
            <pc:docMk/>
            <pc:sldMk cId="659715908" sldId="260"/>
            <ac:spMk id="5" creationId="{00109B99-B045-4DFE-95A5-1FB291BDCC36}"/>
          </ac:spMkLst>
        </pc:spChg>
        <pc:spChg chg="mod">
          <ac:chgData name="현식" userId="bc6a7f0190a2c286" providerId="LiveId" clId="{7338D511-CA30-45EB-94A9-FC0AD455E03F}" dt="2022-02-21T20:24:43.349" v="2546"/>
          <ac:spMkLst>
            <pc:docMk/>
            <pc:sldMk cId="659715908" sldId="260"/>
            <ac:spMk id="6" creationId="{9CF2F302-8186-4718-AF54-5CDD6F511AC0}"/>
          </ac:spMkLst>
        </pc:spChg>
        <pc:spChg chg="mod">
          <ac:chgData name="현식" userId="bc6a7f0190a2c286" providerId="LiveId" clId="{7338D511-CA30-45EB-94A9-FC0AD455E03F}" dt="2022-02-21T20:27:03.187" v="2686"/>
          <ac:spMkLst>
            <pc:docMk/>
            <pc:sldMk cId="659715908" sldId="260"/>
            <ac:spMk id="7" creationId="{517EC707-20CF-4C7F-81C9-6553AECD5382}"/>
          </ac:spMkLst>
        </pc:spChg>
        <pc:spChg chg="mod">
          <ac:chgData name="현식" userId="bc6a7f0190a2c286" providerId="LiveId" clId="{7338D511-CA30-45EB-94A9-FC0AD455E03F}" dt="2022-02-21T20:27:42.499" v="2742"/>
          <ac:spMkLst>
            <pc:docMk/>
            <pc:sldMk cId="659715908" sldId="260"/>
            <ac:spMk id="8" creationId="{2754C2BB-9977-4D64-9B4A-EA4A2F9C541D}"/>
          </ac:spMkLst>
        </pc:spChg>
        <pc:spChg chg="mod">
          <ac:chgData name="현식" userId="bc6a7f0190a2c286" providerId="LiveId" clId="{7338D511-CA30-45EB-94A9-FC0AD455E03F}" dt="2022-02-22T06:45:21.543" v="2888" actId="20577"/>
          <ac:spMkLst>
            <pc:docMk/>
            <pc:sldMk cId="659715908" sldId="260"/>
            <ac:spMk id="9" creationId="{D4069B78-437F-4EF3-8185-70D3DA227326}"/>
          </ac:spMkLst>
        </pc:spChg>
        <pc:spChg chg="mod">
          <ac:chgData name="현식" userId="bc6a7f0190a2c286" providerId="LiveId" clId="{7338D511-CA30-45EB-94A9-FC0AD455E03F}" dt="2022-02-22T06:50:25.110" v="2993" actId="20577"/>
          <ac:spMkLst>
            <pc:docMk/>
            <pc:sldMk cId="659715908" sldId="260"/>
            <ac:spMk id="10" creationId="{D815DF9C-0174-48E3-BA18-FB017316EAE9}"/>
          </ac:spMkLst>
        </pc:spChg>
      </pc:sldChg>
      <pc:sldChg chg="del">
        <pc:chgData name="현식" userId="bc6a7f0190a2c286" providerId="LiveId" clId="{7338D511-CA30-45EB-94A9-FC0AD455E03F}" dt="2022-02-19T23:53:37.147" v="1" actId="47"/>
        <pc:sldMkLst>
          <pc:docMk/>
          <pc:sldMk cId="3880284666" sldId="260"/>
        </pc:sldMkLst>
      </pc:sldChg>
      <pc:sldChg chg="addSp modSp add mod">
        <pc:chgData name="현식" userId="bc6a7f0190a2c286" providerId="LiveId" clId="{7338D511-CA30-45EB-94A9-FC0AD455E03F}" dt="2022-02-22T07:51:39.229" v="4162"/>
        <pc:sldMkLst>
          <pc:docMk/>
          <pc:sldMk cId="4188528520" sldId="261"/>
        </pc:sldMkLst>
        <pc:spChg chg="mod">
          <ac:chgData name="현식" userId="bc6a7f0190a2c286" providerId="LiveId" clId="{7338D511-CA30-45EB-94A9-FC0AD455E03F}" dt="2022-02-22T07:38:00.253" v="3157"/>
          <ac:spMkLst>
            <pc:docMk/>
            <pc:sldMk cId="4188528520" sldId="261"/>
            <ac:spMk id="2" creationId="{BEC9F2BD-406A-4BE2-A9AE-866EB6E7AE8B}"/>
          </ac:spMkLst>
        </pc:spChg>
        <pc:spChg chg="mod">
          <ac:chgData name="현식" userId="bc6a7f0190a2c286" providerId="LiveId" clId="{7338D511-CA30-45EB-94A9-FC0AD455E03F}" dt="2022-02-22T07:39:05.064" v="3236"/>
          <ac:spMkLst>
            <pc:docMk/>
            <pc:sldMk cId="4188528520" sldId="261"/>
            <ac:spMk id="4" creationId="{2071B18D-89F8-4602-9CD0-F2F56145BFC6}"/>
          </ac:spMkLst>
        </pc:spChg>
        <pc:spChg chg="mod">
          <ac:chgData name="현식" userId="bc6a7f0190a2c286" providerId="LiveId" clId="{7338D511-CA30-45EB-94A9-FC0AD455E03F}" dt="2022-02-22T07:39:47.195" v="3313" actId="20577"/>
          <ac:spMkLst>
            <pc:docMk/>
            <pc:sldMk cId="4188528520" sldId="261"/>
            <ac:spMk id="5" creationId="{00109B99-B045-4DFE-95A5-1FB291BDCC36}"/>
          </ac:spMkLst>
        </pc:spChg>
        <pc:spChg chg="mod">
          <ac:chgData name="현식" userId="bc6a7f0190a2c286" providerId="LiveId" clId="{7338D511-CA30-45EB-94A9-FC0AD455E03F}" dt="2022-02-22T07:41:08.866" v="3467" actId="20577"/>
          <ac:spMkLst>
            <pc:docMk/>
            <pc:sldMk cId="4188528520" sldId="261"/>
            <ac:spMk id="6" creationId="{9CF2F302-8186-4718-AF54-5CDD6F511AC0}"/>
          </ac:spMkLst>
        </pc:spChg>
        <pc:spChg chg="mod">
          <ac:chgData name="현식" userId="bc6a7f0190a2c286" providerId="LiveId" clId="{7338D511-CA30-45EB-94A9-FC0AD455E03F}" dt="2022-02-22T07:44:02.058" v="3552" actId="20577"/>
          <ac:spMkLst>
            <pc:docMk/>
            <pc:sldMk cId="4188528520" sldId="261"/>
            <ac:spMk id="7" creationId="{517EC707-20CF-4C7F-81C9-6553AECD5382}"/>
          </ac:spMkLst>
        </pc:spChg>
        <pc:spChg chg="mod">
          <ac:chgData name="현식" userId="bc6a7f0190a2c286" providerId="LiveId" clId="{7338D511-CA30-45EB-94A9-FC0AD455E03F}" dt="2022-02-22T07:45:16.617" v="3625" actId="20577"/>
          <ac:spMkLst>
            <pc:docMk/>
            <pc:sldMk cId="4188528520" sldId="261"/>
            <ac:spMk id="8" creationId="{2754C2BB-9977-4D64-9B4A-EA4A2F9C541D}"/>
          </ac:spMkLst>
        </pc:spChg>
        <pc:spChg chg="mod">
          <ac:chgData name="현식" userId="bc6a7f0190a2c286" providerId="LiveId" clId="{7338D511-CA30-45EB-94A9-FC0AD455E03F}" dt="2022-02-22T07:47:18.940" v="3764"/>
          <ac:spMkLst>
            <pc:docMk/>
            <pc:sldMk cId="4188528520" sldId="261"/>
            <ac:spMk id="9" creationId="{D4069B78-437F-4EF3-8185-70D3DA227326}"/>
          </ac:spMkLst>
        </pc:spChg>
        <pc:spChg chg="mod">
          <ac:chgData name="현식" userId="bc6a7f0190a2c286" providerId="LiveId" clId="{7338D511-CA30-45EB-94A9-FC0AD455E03F}" dt="2022-02-22T07:48:16.589" v="3972" actId="20577"/>
          <ac:spMkLst>
            <pc:docMk/>
            <pc:sldMk cId="4188528520" sldId="261"/>
            <ac:spMk id="10" creationId="{D815DF9C-0174-48E3-BA18-FB017316EAE9}"/>
          </ac:spMkLst>
        </pc:spChg>
        <pc:spChg chg="add mod">
          <ac:chgData name="현식" userId="bc6a7f0190a2c286" providerId="LiveId" clId="{7338D511-CA30-45EB-94A9-FC0AD455E03F}" dt="2022-02-22T07:51:39.229" v="4162"/>
          <ac:spMkLst>
            <pc:docMk/>
            <pc:sldMk cId="4188528520" sldId="261"/>
            <ac:spMk id="11" creationId="{9274BE12-8DA8-4676-B45B-2079D3A6A0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EFCCF-8946-45CD-AC79-7BA7B551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1DE7A9-760E-4571-9DF3-3853E0B7C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4C939-D3AE-4A2D-84C4-768289B8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FBFAD-EE4C-4C50-B236-39A54D6D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AAAD3B-0F4A-4E62-A3FC-1F8E2196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7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4A06F-DA9F-4709-A619-B32AC376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6D2F7-147F-4B14-A210-42754EF1F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727BB-580E-4688-BA05-82D21EEA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234E0-8AF5-4A5A-806F-93F370C4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55EBC-F0E4-433F-A619-C12086F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2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12FE60-9117-48E1-8EC5-14AB0467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15F9B4-F127-410C-98D0-281875444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6514F-CDB9-4ECF-9BE1-54EDDA38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9A261-D50E-46BA-A7D9-2EC41109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A62C3-18AA-450F-9BA5-DED57292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5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BB773-6753-4A00-AA7D-6567EA5B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BC57E-8757-4338-8B73-3BCD5989A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430CE-553E-4C4A-B665-603E0E64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5462D-A932-47B0-AAF4-5A24780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0B7DB-AABD-47A6-9DB6-5B4E691B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12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79A3A-D6AC-4737-B5B3-FD2CC43E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8CB82-50D7-4AAB-B301-6AE6A1B18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B9FDB-B098-4697-ADC7-1B5B5F3C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AD2E4-6548-4CEA-AF2D-689F5123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2283B-0517-430B-B747-EEC08DA2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4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F7CE5-B6FB-4FD5-9DBF-01A390A4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C89C23-E137-49A2-A078-E7DB6D537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52156B-AB56-4740-BE4D-F007D5F89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309F31-919B-468D-822B-DD3636A9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B631A-5208-48DE-B0BF-AAFD4B42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95BBA-BD37-480E-BD76-77233219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38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9BF83-736D-43AE-A650-D9F2F52A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F06A38-AC5B-43A0-B10E-7DE722346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05C11-452A-461D-93AF-A9C389C78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3B56AC-7C5B-4EB1-8B30-F7BA4A9C8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4DF73E-FC62-4EA2-A15A-99AD91A64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35D16E-B04F-4DC5-ACEE-925AD375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B442A5-30BC-4A5A-BF5E-41F20CB0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C3594C-F452-4204-BB2E-17B1C414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7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58C2C-AC27-4C8D-A89F-D138609D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2FF7CF-D489-4FEB-A5E9-4AEA2E2A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90B3AE-E6CA-45FD-89A5-2285F4EC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AD6D5F-2D92-4FAE-9D0D-1EE618A8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9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7DEF47-2143-4679-8DDD-7CCA09C2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952DBD-D654-4A80-B337-BB6DAC90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A54808-76D1-4868-B3D3-F5787040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98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93EBD-9A9C-4E12-B645-0F3EFE9B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A3D8B4-1855-4BAE-AEE4-8BDC57DE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7286D0-E03D-4A08-8C67-53B6F5A1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23AE4-13D6-4401-AACF-CB842137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09C07-4930-4714-AD07-036BF6E1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E3D39B-5A89-41B7-B022-97E1146D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A52FE-176E-43FD-A707-56A79E2E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B9D0FB-8F44-4D78-80FF-56C94141E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23960-60DB-4C72-B0B3-8486C22D0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F885D5-EEBC-4872-A10D-0FABD3A3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E7EA-8BC5-4BD5-AB61-F0DA009447F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7C6118-67DD-495A-9613-F8DC0ED5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81DA82-7BBF-43D4-B09C-C4B55818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2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688D10-3105-4500-9ABA-328520BB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A52C4-7A75-4115-8B03-2D3A14F9F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55F19B-6525-4EF9-A7CF-EC97E8633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E7EA-8BC5-4BD5-AB61-F0DA009447F7}" type="datetimeFigureOut">
              <a:rPr lang="ko-KR" altLang="en-US" smtClean="0"/>
              <a:t>2022-02-22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292D8E-517E-4E82-9650-E8311EA1A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D26E7-86EE-4AB7-8F43-9CFF806E9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E9350-FA72-4C73-AEDE-8829336C2C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5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컨트롤러와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비헤이비어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트리</a:t>
            </a:r>
          </a:p>
        </p:txBody>
      </p:sp>
    </p:spTree>
    <p:extLst>
      <p:ext uri="{BB962C8B-B14F-4D97-AF65-F5344CB8AC3E}">
        <p14:creationId xmlns:p14="http://schemas.microsoft.com/office/powerpoint/2010/main" val="51014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383061"/>
            <a:ext cx="12192001" cy="725892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AIController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상속하는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ai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컨트롤러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클래스만들기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071B18D-89F8-4602-9CD0-F2F56145BFC6}"/>
              </a:ext>
            </a:extLst>
          </p:cNvPr>
          <p:cNvSpPr txBox="1">
            <a:spLocks/>
          </p:cNvSpPr>
          <p:nvPr/>
        </p:nvSpPr>
        <p:spPr>
          <a:xfrm>
            <a:off x="-3" y="1108953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캐릭터의 생성자에서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AIControllerClass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속성을 만든 클래스로 정한다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0109B99-B045-4DFE-95A5-1FB291BDCC36}"/>
              </a:ext>
            </a:extLst>
          </p:cNvPr>
          <p:cNvSpPr txBox="1">
            <a:spLocks/>
          </p:cNvSpPr>
          <p:nvPr/>
        </p:nvSpPr>
        <p:spPr>
          <a:xfrm>
            <a:off x="-3" y="1835284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캐릭터의 생성자에서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AI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 생성옵션을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PlaceInWorldOrSpawned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설정한다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CF2F302-8186-4718-AF54-5CDD6F511AC0}"/>
              </a:ext>
            </a:extLst>
          </p:cNvPr>
          <p:cNvSpPr txBox="1">
            <a:spLocks/>
          </p:cNvSpPr>
          <p:nvPr/>
        </p:nvSpPr>
        <p:spPr>
          <a:xfrm>
            <a:off x="-4" y="2560737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4.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모드의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볼륨탭에서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NavMesh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BoundsVolume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드래그해서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원점배치후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크기조정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17EC707-20CF-4C7F-81C9-6553AECD5382}"/>
              </a:ext>
            </a:extLst>
          </p:cNvPr>
          <p:cNvSpPr txBox="1">
            <a:spLocks/>
          </p:cNvSpPr>
          <p:nvPr/>
        </p:nvSpPr>
        <p:spPr>
          <a:xfrm>
            <a:off x="0" y="3286629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컨트롤러의 메서드에서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GetRandomPointInNavigableRadius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함수로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ABAIController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에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빙의한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폰에게 랜덤으로 목적지를 알려줌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754C2BB-9977-4D64-9B4A-EA4A2F9C541D}"/>
              </a:ext>
            </a:extLst>
          </p:cNvPr>
          <p:cNvSpPr txBox="1">
            <a:spLocks/>
          </p:cNvSpPr>
          <p:nvPr/>
        </p:nvSpPr>
        <p:spPr>
          <a:xfrm>
            <a:off x="0" y="4012082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6.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컨트롤러의 메서드에서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SimpleMoveToLocation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함수로 폰에게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이동명령함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4069B78-437F-4EF3-8185-70D3DA227326}"/>
              </a:ext>
            </a:extLst>
          </p:cNvPr>
          <p:cNvSpPr txBox="1">
            <a:spLocks/>
          </p:cNvSpPr>
          <p:nvPr/>
        </p:nvSpPr>
        <p:spPr>
          <a:xfrm>
            <a:off x="0" y="4737974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7.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콘텐츠브라우저에서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블랙보드와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비헤이비어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트리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애셋을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생성한다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815DF9C-0174-48E3-BA18-FB017316EAE9}"/>
              </a:ext>
            </a:extLst>
          </p:cNvPr>
          <p:cNvSpPr txBox="1">
            <a:spLocks/>
          </p:cNvSpPr>
          <p:nvPr/>
        </p:nvSpPr>
        <p:spPr>
          <a:xfrm>
            <a:off x="0" y="5463427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8.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루트에 시퀀스와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Wait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연결한다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37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383061"/>
            <a:ext cx="12192001" cy="725892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9.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AIModule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모듈을 추가한다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071B18D-89F8-4602-9CD0-F2F56145BFC6}"/>
              </a:ext>
            </a:extLst>
          </p:cNvPr>
          <p:cNvSpPr txBox="1">
            <a:spLocks/>
          </p:cNvSpPr>
          <p:nvPr/>
        </p:nvSpPr>
        <p:spPr>
          <a:xfrm>
            <a:off x="-3" y="1108953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ABAIController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클래스를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비헤이비어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트리 구동에 맞도록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재작성한다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0109B99-B045-4DFE-95A5-1FB291BDCC36}"/>
              </a:ext>
            </a:extLst>
          </p:cNvPr>
          <p:cNvSpPr txBox="1">
            <a:spLocks/>
          </p:cNvSpPr>
          <p:nvPr/>
        </p:nvSpPr>
        <p:spPr>
          <a:xfrm>
            <a:off x="-3" y="1835284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11.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블랙보드에서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vector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타입 키 두개 생성하고 컨트롤러에 변수 선언한다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CF2F302-8186-4718-AF54-5CDD6F511AC0}"/>
              </a:ext>
            </a:extLst>
          </p:cNvPr>
          <p:cNvSpPr txBox="1">
            <a:spLocks/>
          </p:cNvSpPr>
          <p:nvPr/>
        </p:nvSpPr>
        <p:spPr>
          <a:xfrm>
            <a:off x="-4" y="2560737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12.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BTTask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클래스를 상속하는 클래스 만들기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17EC707-20CF-4C7F-81C9-6553AECD5382}"/>
              </a:ext>
            </a:extLst>
          </p:cNvPr>
          <p:cNvSpPr txBox="1">
            <a:spLocks/>
          </p:cNvSpPr>
          <p:nvPr/>
        </p:nvSpPr>
        <p:spPr>
          <a:xfrm>
            <a:off x="0" y="3286629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13.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GameplayTasks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모듈 추가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754C2BB-9977-4D64-9B4A-EA4A2F9C541D}"/>
              </a:ext>
            </a:extLst>
          </p:cNvPr>
          <p:cNvSpPr txBox="1">
            <a:spLocks/>
          </p:cNvSpPr>
          <p:nvPr/>
        </p:nvSpPr>
        <p:spPr>
          <a:xfrm>
            <a:off x="0" y="4012082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14.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키에 생성위치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순찰할 위치 값 넣는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로직구현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4069B78-437F-4EF3-8185-70D3DA227326}"/>
              </a:ext>
            </a:extLst>
          </p:cNvPr>
          <p:cNvSpPr txBox="1">
            <a:spLocks/>
          </p:cNvSpPr>
          <p:nvPr/>
        </p:nvSpPr>
        <p:spPr>
          <a:xfrm>
            <a:off x="0" y="4737974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15.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트리에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셀렉터를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넣어서 추격과 정찰 중에 추격에 우선권을 준다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815DF9C-0174-48E3-BA18-FB017316EAE9}"/>
              </a:ext>
            </a:extLst>
          </p:cNvPr>
          <p:cNvSpPr txBox="1">
            <a:spLocks/>
          </p:cNvSpPr>
          <p:nvPr/>
        </p:nvSpPr>
        <p:spPr>
          <a:xfrm>
            <a:off x="0" y="5463427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16.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BTService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상속하는 클래스를 만든다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7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383061"/>
            <a:ext cx="12192001" cy="725892"/>
          </a:xfrm>
        </p:spPr>
        <p:txBody>
          <a:bodyPr anchor="ctr" anchorCtr="0">
            <a:normAutofit fontScale="90000"/>
          </a:bodyPr>
          <a:lstStyle/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17.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OverlapMultiByChannel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함수로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TickNode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함수에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NPC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가 캐릭터를 감지하는 기능을 넣는다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071B18D-89F8-4602-9CD0-F2F56145BFC6}"/>
              </a:ext>
            </a:extLst>
          </p:cNvPr>
          <p:cNvSpPr txBox="1">
            <a:spLocks/>
          </p:cNvSpPr>
          <p:nvPr/>
        </p:nvSpPr>
        <p:spPr>
          <a:xfrm>
            <a:off x="-3" y="1108953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18.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셀렉터에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Detect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부착해서 테스트한다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0109B99-B045-4DFE-95A5-1FB291BDCC36}"/>
              </a:ext>
            </a:extLst>
          </p:cNvPr>
          <p:cNvSpPr txBox="1">
            <a:spLocks/>
          </p:cNvSpPr>
          <p:nvPr/>
        </p:nvSpPr>
        <p:spPr>
          <a:xfrm>
            <a:off x="-3" y="1835284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19.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IsPlayerController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함수로 컨트롤러가 플레이어 컨트롤러인지 파악 후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맞다면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추격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CF2F302-8186-4718-AF54-5CDD6F511AC0}"/>
              </a:ext>
            </a:extLst>
          </p:cNvPr>
          <p:cNvSpPr txBox="1">
            <a:spLocks/>
          </p:cNvSpPr>
          <p:nvPr/>
        </p:nvSpPr>
        <p:spPr>
          <a:xfrm>
            <a:off x="-4" y="2560737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20. NPC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위한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ControlMode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추가하기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17EC707-20CF-4C7F-81C9-6553AECD5382}"/>
              </a:ext>
            </a:extLst>
          </p:cNvPr>
          <p:cNvSpPr txBox="1">
            <a:spLocks/>
          </p:cNvSpPr>
          <p:nvPr/>
        </p:nvSpPr>
        <p:spPr>
          <a:xfrm>
            <a:off x="0" y="3286629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21. NPC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는 이동방향에 따라 회전하도록 캐릭터 무브먼트 설정을 변경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754C2BB-9977-4D64-9B4A-EA4A2F9C541D}"/>
              </a:ext>
            </a:extLst>
          </p:cNvPr>
          <p:cNvSpPr txBox="1">
            <a:spLocks/>
          </p:cNvSpPr>
          <p:nvPr/>
        </p:nvSpPr>
        <p:spPr>
          <a:xfrm>
            <a:off x="0" y="4012082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22.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두 시퀀스 노드에 </a:t>
            </a:r>
            <a:r>
              <a:rPr lang="ko-KR" altLang="en-US" sz="2400" err="1">
                <a:solidFill>
                  <a:schemeClr val="bg1">
                    <a:lumMod val="95000"/>
                  </a:schemeClr>
                </a:solidFill>
              </a:rPr>
              <a:t>데코레이터</a:t>
            </a:r>
            <a:r>
              <a:rPr lang="ko-KR" altLang="en-US" sz="2400">
                <a:solidFill>
                  <a:schemeClr val="bg1">
                    <a:lumMod val="95000"/>
                  </a:schemeClr>
                </a:solidFill>
              </a:rPr>
              <a:t> 추가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4069B78-437F-4EF3-8185-70D3DA227326}"/>
              </a:ext>
            </a:extLst>
          </p:cNvPr>
          <p:cNvSpPr txBox="1">
            <a:spLocks/>
          </p:cNvSpPr>
          <p:nvPr/>
        </p:nvSpPr>
        <p:spPr>
          <a:xfrm>
            <a:off x="0" y="4737974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23.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추격 시퀀스를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셀렉터로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바꾸고 추격과 공격으로 분기한다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815DF9C-0174-48E3-BA18-FB017316EAE9}"/>
              </a:ext>
            </a:extLst>
          </p:cNvPr>
          <p:cNvSpPr txBox="1">
            <a:spLocks/>
          </p:cNvSpPr>
          <p:nvPr/>
        </p:nvSpPr>
        <p:spPr>
          <a:xfrm>
            <a:off x="0" y="5463427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24.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BTDecorator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상속하는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데코레이터클래스를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만든다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1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9F2BD-406A-4BE2-A9AE-866EB6E7A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383061"/>
            <a:ext cx="12192001" cy="725892"/>
          </a:xfrm>
        </p:spPr>
        <p:txBody>
          <a:bodyPr anchor="ctr" anchorCtr="0">
            <a:normAutofit/>
          </a:bodyPr>
          <a:lstStyle/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25.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CalculateRawConditionValue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함수로 원하는 조건이 달성했는지 파악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071B18D-89F8-4602-9CD0-F2F56145BFC6}"/>
              </a:ext>
            </a:extLst>
          </p:cNvPr>
          <p:cNvSpPr txBox="1">
            <a:spLocks/>
          </p:cNvSpPr>
          <p:nvPr/>
        </p:nvSpPr>
        <p:spPr>
          <a:xfrm>
            <a:off x="-3" y="1108953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26.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완성된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데코레이터를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시퀀스에 부착한다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0109B99-B045-4DFE-95A5-1FB291BDCC36}"/>
              </a:ext>
            </a:extLst>
          </p:cNvPr>
          <p:cNvSpPr txBox="1">
            <a:spLocks/>
          </p:cNvSpPr>
          <p:nvPr/>
        </p:nvSpPr>
        <p:spPr>
          <a:xfrm>
            <a:off x="-3" y="1835284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27.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BTTaskNode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부모로 하는 공격임무 태스크를 만든다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CF2F302-8186-4718-AF54-5CDD6F511AC0}"/>
              </a:ext>
            </a:extLst>
          </p:cNvPr>
          <p:cNvSpPr txBox="1">
            <a:spLocks/>
          </p:cNvSpPr>
          <p:nvPr/>
        </p:nvSpPr>
        <p:spPr>
          <a:xfrm>
            <a:off x="-4" y="2560737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28.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ExecuteTask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의 결과값을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InProgress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반환하고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FinishLatenTask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로 공격이 끝났음을  알린다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517EC707-20CF-4C7F-81C9-6553AECD5382}"/>
              </a:ext>
            </a:extLst>
          </p:cNvPr>
          <p:cNvSpPr txBox="1">
            <a:spLocks/>
          </p:cNvSpPr>
          <p:nvPr/>
        </p:nvSpPr>
        <p:spPr>
          <a:xfrm>
            <a:off x="0" y="3286629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29. Tick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을 활성화해서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FinishLatenTask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를 호출한다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754C2BB-9977-4D64-9B4A-EA4A2F9C541D}"/>
              </a:ext>
            </a:extLst>
          </p:cNvPr>
          <p:cNvSpPr txBox="1">
            <a:spLocks/>
          </p:cNvSpPr>
          <p:nvPr/>
        </p:nvSpPr>
        <p:spPr>
          <a:xfrm>
            <a:off x="0" y="4012082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30.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캐릭터 클래스의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Attack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함수를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public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으로 만든다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4069B78-437F-4EF3-8185-70D3DA227326}"/>
              </a:ext>
            </a:extLst>
          </p:cNvPr>
          <p:cNvSpPr txBox="1">
            <a:spLocks/>
          </p:cNvSpPr>
          <p:nvPr/>
        </p:nvSpPr>
        <p:spPr>
          <a:xfrm>
            <a:off x="0" y="4737974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31.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공격이 종료되면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공격태스크에서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알림을 받을 수 있도록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델리게이트를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새로 선언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815DF9C-0174-48E3-BA18-FB017316EAE9}"/>
              </a:ext>
            </a:extLst>
          </p:cNvPr>
          <p:cNvSpPr txBox="1">
            <a:spLocks/>
          </p:cNvSpPr>
          <p:nvPr/>
        </p:nvSpPr>
        <p:spPr>
          <a:xfrm>
            <a:off x="0" y="5463427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32.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공격 태스크에서 람다 함수를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델리게이트에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등록하고 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Tick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에서 파악해서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FinishLatenTask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함수를 호출함으로써 태스크를 종료하도록 구현한다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274BE12-8DA8-4676-B45B-2079D3A6A0CA}"/>
              </a:ext>
            </a:extLst>
          </p:cNvPr>
          <p:cNvSpPr txBox="1">
            <a:spLocks/>
          </p:cNvSpPr>
          <p:nvPr/>
        </p:nvSpPr>
        <p:spPr>
          <a:xfrm>
            <a:off x="-5" y="6189319"/>
            <a:ext cx="12192001" cy="72589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33.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태스크 클래스를 생성하고 </a:t>
            </a:r>
            <a:r>
              <a:rPr lang="en-US" altLang="ko-KR" sz="2400" dirty="0" err="1">
                <a:solidFill>
                  <a:schemeClr val="bg1">
                    <a:lumMod val="95000"/>
                  </a:schemeClr>
                </a:solidFill>
              </a:rPr>
              <a:t>RInterpTo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함수로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공격중에</a:t>
            </a:r>
            <a:r>
              <a:rPr lang="ko-KR" altLang="en-US" sz="2400">
                <a:solidFill>
                  <a:schemeClr val="bg1">
                    <a:lumMod val="95000"/>
                  </a:schemeClr>
                </a:solidFill>
              </a:rPr>
              <a:t> 회전하는 기능 구현하고 보조 태스크로 지정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2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7633</TotalTime>
  <Words>328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AI 컨트롤러와 비헤이비어 트리</vt:lpstr>
      <vt:lpstr>1. AIController를 상속하는 ai컨트롤러 클래스만들기</vt:lpstr>
      <vt:lpstr>9. AIModule 모듈을 추가한다.</vt:lpstr>
      <vt:lpstr>17. OverlapMultiByChannel 함수로 TickNode함수에 NPC가 캐릭터를 감지하는 기능을 넣는다.</vt:lpstr>
      <vt:lpstr>25. CalculateRawConditionValue함수로 원하는 조건이 달성했는지 파악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언리얼 정리</dc:title>
  <dc:creator>조현식(2017182041)</dc:creator>
  <cp:lastModifiedBy>조현식(2017182041)</cp:lastModifiedBy>
  <cp:revision>1</cp:revision>
  <dcterms:created xsi:type="dcterms:W3CDTF">2022-02-11T18:22:40Z</dcterms:created>
  <dcterms:modified xsi:type="dcterms:W3CDTF">2022-02-22T07:51:39Z</dcterms:modified>
</cp:coreProperties>
</file>