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9" r:id="rId5"/>
    <p:sldId id="280" r:id="rId6"/>
    <p:sldId id="260" r:id="rId7"/>
    <p:sldId id="261" r:id="rId8"/>
    <p:sldId id="264" r:id="rId9"/>
    <p:sldId id="281" r:id="rId10"/>
    <p:sldId id="282" r:id="rId11"/>
    <p:sldId id="283" r:id="rId12"/>
    <p:sldId id="301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295" r:id="rId24"/>
    <p:sldId id="294" r:id="rId25"/>
    <p:sldId id="296" r:id="rId26"/>
    <p:sldId id="297" r:id="rId27"/>
    <p:sldId id="299" r:id="rId28"/>
    <p:sldId id="302" r:id="rId29"/>
    <p:sldId id="303" r:id="rId30"/>
    <p:sldId id="300" r:id="rId31"/>
    <p:sldId id="262" r:id="rId32"/>
    <p:sldId id="263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>
        <p:scale>
          <a:sx n="90" d="100"/>
          <a:sy n="90" d="100"/>
        </p:scale>
        <p:origin x="-1434" y="-1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407E4-A73E-4A44-BB64-F53F05644632}" type="datetimeFigureOut">
              <a:rPr lang="en-US" smtClean="0"/>
              <a:pPr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5331A-AB0F-488A-B52D-41C5533F76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79456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407E4-A73E-4A44-BB64-F53F05644632}" type="datetimeFigureOut">
              <a:rPr lang="en-US" smtClean="0"/>
              <a:pPr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5331A-AB0F-488A-B52D-41C5533F76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63001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407E4-A73E-4A44-BB64-F53F05644632}" type="datetimeFigureOut">
              <a:rPr lang="en-US" smtClean="0"/>
              <a:pPr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5331A-AB0F-488A-B52D-41C5533F76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90686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407E4-A73E-4A44-BB64-F53F05644632}" type="datetimeFigureOut">
              <a:rPr lang="en-US" smtClean="0"/>
              <a:pPr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5331A-AB0F-488A-B52D-41C5533F76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60842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407E4-A73E-4A44-BB64-F53F05644632}" type="datetimeFigureOut">
              <a:rPr lang="en-US" smtClean="0"/>
              <a:pPr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5331A-AB0F-488A-B52D-41C5533F76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41525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407E4-A73E-4A44-BB64-F53F05644632}" type="datetimeFigureOut">
              <a:rPr lang="en-US" smtClean="0"/>
              <a:pPr/>
              <a:t>6/13/2023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5331A-AB0F-488A-B52D-41C5533F76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44832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407E4-A73E-4A44-BB64-F53F05644632}" type="datetimeFigureOut">
              <a:rPr lang="en-US" smtClean="0"/>
              <a:pPr/>
              <a:t>6/13/2023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5331A-AB0F-488A-B52D-41C5533F76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73475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407E4-A73E-4A44-BB64-F53F05644632}" type="datetimeFigureOut">
              <a:rPr lang="en-US" smtClean="0"/>
              <a:pPr/>
              <a:t>6/13/2023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5331A-AB0F-488A-B52D-41C5533F76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51894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407E4-A73E-4A44-BB64-F53F05644632}" type="datetimeFigureOut">
              <a:rPr lang="en-US" smtClean="0"/>
              <a:pPr/>
              <a:t>6/13/2023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5331A-AB0F-488A-B52D-41C5533F76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81959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407E4-A73E-4A44-BB64-F53F05644632}" type="datetimeFigureOut">
              <a:rPr lang="en-US" smtClean="0"/>
              <a:pPr/>
              <a:t>6/13/2023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5331A-AB0F-488A-B52D-41C5533F76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47644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407E4-A73E-4A44-BB64-F53F05644632}" type="datetimeFigureOut">
              <a:rPr lang="en-US" smtClean="0"/>
              <a:pPr/>
              <a:t>6/13/2023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5331A-AB0F-488A-B52D-41C5533F76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26791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407E4-A73E-4A44-BB64-F53F05644632}" type="datetimeFigureOut">
              <a:rPr lang="en-US" smtClean="0"/>
              <a:pPr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5331A-AB0F-488A-B52D-41C5533F76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9539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4500" y="1122363"/>
            <a:ext cx="8255000" cy="2387600"/>
          </a:xfrm>
        </p:spPr>
        <p:txBody>
          <a:bodyPr>
            <a:normAutofit/>
          </a:bodyPr>
          <a:lstStyle/>
          <a:p>
            <a:r>
              <a:rPr lang="en-US" sz="3200" i="1" dirty="0"/>
              <a:t>Unified Modeling Language (UML) Model </a:t>
            </a:r>
            <a:r>
              <a:rPr lang="en-US" sz="3200" i="1" dirty="0" err="1"/>
              <a:t>Untuk</a:t>
            </a:r>
            <a:r>
              <a:rPr lang="en-US" sz="3200" i="1" dirty="0"/>
              <a:t/>
            </a:r>
            <a:br>
              <a:rPr lang="en-US" sz="3200" i="1" dirty="0"/>
            </a:br>
            <a:r>
              <a:rPr lang="en-US" sz="3200" dirty="0" smtClean="0"/>
              <a:t> </a:t>
            </a:r>
            <a:r>
              <a:rPr lang="id-ID" sz="3200" dirty="0" smtClean="0"/>
              <a:t>sistem informasi pembelian tiket </a:t>
            </a:r>
            <a:br>
              <a:rPr lang="id-ID" sz="3200" dirty="0" smtClean="0"/>
            </a:br>
            <a:r>
              <a:rPr lang="id-ID" sz="3200" dirty="0" smtClean="0"/>
              <a:t>bus </a:t>
            </a:r>
            <a:r>
              <a:rPr lang="en-US" sz="3200" dirty="0" err="1" smtClean="0"/>
              <a:t>Berbasis</a:t>
            </a:r>
            <a:r>
              <a:rPr lang="en-US" sz="3200" dirty="0" smtClean="0"/>
              <a:t> Web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endParaRPr lang="en-US" sz="1400" dirty="0" smtClean="0"/>
          </a:p>
          <a:p>
            <a:r>
              <a:rPr lang="en-US" sz="1400" dirty="0" err="1" smtClean="0"/>
              <a:t>Kelompok</a:t>
            </a:r>
            <a:r>
              <a:rPr lang="id-ID" sz="1400" dirty="0" smtClean="0"/>
              <a:t> 1</a:t>
            </a:r>
          </a:p>
          <a:p>
            <a:r>
              <a:rPr lang="id-ID" sz="1400" dirty="0" smtClean="0"/>
              <a:t>M wigig purbandanu (C2C021053)</a:t>
            </a:r>
          </a:p>
          <a:p>
            <a:r>
              <a:rPr lang="id-ID" sz="1400" dirty="0" smtClean="0"/>
              <a:t>Alfin radek r (C2C021067)</a:t>
            </a:r>
          </a:p>
          <a:p>
            <a:r>
              <a:rPr lang="id-ID" sz="1400" dirty="0" smtClean="0"/>
              <a:t>Yusuf lestari (C2C021063)</a:t>
            </a:r>
          </a:p>
          <a:p>
            <a:r>
              <a:rPr lang="id-ID" sz="1400" dirty="0" smtClean="0"/>
              <a:t>Naufal ichlasul a (C2C021065)</a:t>
            </a:r>
          </a:p>
          <a:p>
            <a:endParaRPr lang="en-US" sz="1400" dirty="0" smtClean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56F2F20E-77FC-8E3A-6F16-BEBC40ADBBF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82233" y="90797"/>
            <a:ext cx="680804" cy="704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1912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078" y="0"/>
            <a:ext cx="7516867" cy="822982"/>
          </a:xfrm>
        </p:spPr>
        <p:txBody>
          <a:bodyPr>
            <a:normAutofit fontScale="92500" lnSpcReduction="20000"/>
          </a:bodyPr>
          <a:lstStyle/>
          <a:p>
            <a:r>
              <a:rPr lang="id-ID" dirty="0" smtClean="0"/>
              <a:t>Activity diagram </a:t>
            </a:r>
          </a:p>
          <a:p>
            <a:pPr>
              <a:buNone/>
            </a:pPr>
            <a:r>
              <a:rPr lang="id-ID" dirty="0" smtClean="0"/>
              <a:t>Halaman pencariaan tiket</a:t>
            </a:r>
          </a:p>
          <a:p>
            <a:endParaRPr lang="en-US" dirty="0" smtClean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4548" y="890266"/>
            <a:ext cx="8676167" cy="5967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92431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078" y="231227"/>
            <a:ext cx="7516867" cy="822982"/>
          </a:xfrm>
        </p:spPr>
        <p:txBody>
          <a:bodyPr>
            <a:normAutofit fontScale="92500" lnSpcReduction="20000"/>
          </a:bodyPr>
          <a:lstStyle/>
          <a:p>
            <a:r>
              <a:rPr lang="id-ID" dirty="0" smtClean="0"/>
              <a:t>Activity diagram </a:t>
            </a:r>
          </a:p>
          <a:p>
            <a:pPr>
              <a:buNone/>
            </a:pPr>
            <a:r>
              <a:rPr lang="id-ID" dirty="0" smtClean="0"/>
              <a:t>Halaman detail tiket</a:t>
            </a:r>
          </a:p>
          <a:p>
            <a:endParaRPr lang="en-US" dirty="0" smtClean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5816" y="1787178"/>
            <a:ext cx="8788695" cy="3962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92431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078" y="231227"/>
            <a:ext cx="7516867" cy="822982"/>
          </a:xfrm>
        </p:spPr>
        <p:txBody>
          <a:bodyPr>
            <a:normAutofit fontScale="92500" lnSpcReduction="20000"/>
          </a:bodyPr>
          <a:lstStyle/>
          <a:p>
            <a:r>
              <a:rPr lang="id-ID" dirty="0" smtClean="0"/>
              <a:t>Activity diagram </a:t>
            </a:r>
          </a:p>
          <a:p>
            <a:pPr>
              <a:buNone/>
            </a:pPr>
            <a:r>
              <a:rPr lang="id-ID" dirty="0" smtClean="0"/>
              <a:t>Halaman keranjang</a:t>
            </a:r>
          </a:p>
          <a:p>
            <a:endParaRPr lang="en-US" dirty="0" smtClean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09551" y="1119964"/>
            <a:ext cx="6450303" cy="5589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92431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381" y="0"/>
            <a:ext cx="7516867" cy="822982"/>
          </a:xfrm>
        </p:spPr>
        <p:txBody>
          <a:bodyPr>
            <a:normAutofit/>
          </a:bodyPr>
          <a:lstStyle/>
          <a:p>
            <a:r>
              <a:rPr lang="id-ID" sz="1800" dirty="0" smtClean="0"/>
              <a:t>Activity diagram  - Halaman pembayaran</a:t>
            </a:r>
          </a:p>
          <a:p>
            <a:endParaRPr lang="en-US" dirty="0" smtClean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18894" y="344911"/>
            <a:ext cx="6013264" cy="6751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92431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078" y="231227"/>
            <a:ext cx="7516867" cy="822982"/>
          </a:xfrm>
        </p:spPr>
        <p:txBody>
          <a:bodyPr>
            <a:normAutofit fontScale="92500" lnSpcReduction="20000"/>
          </a:bodyPr>
          <a:lstStyle/>
          <a:p>
            <a:r>
              <a:rPr lang="id-ID" dirty="0" smtClean="0"/>
              <a:t>Activity diagram </a:t>
            </a:r>
          </a:p>
          <a:p>
            <a:pPr>
              <a:buNone/>
            </a:pPr>
            <a:r>
              <a:rPr lang="id-ID" dirty="0" smtClean="0"/>
              <a:t>Halaman konfirmasi </a:t>
            </a:r>
          </a:p>
          <a:p>
            <a:endParaRPr lang="en-US" dirty="0" smtClean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8347" y="1259766"/>
            <a:ext cx="8703635" cy="5094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92431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078" y="231227"/>
            <a:ext cx="7516867" cy="822982"/>
          </a:xfrm>
        </p:spPr>
        <p:txBody>
          <a:bodyPr>
            <a:normAutofit fontScale="92500" lnSpcReduction="20000"/>
          </a:bodyPr>
          <a:lstStyle/>
          <a:p>
            <a:r>
              <a:rPr lang="id-ID" dirty="0" smtClean="0"/>
              <a:t>Activity diagram </a:t>
            </a:r>
          </a:p>
          <a:p>
            <a:pPr>
              <a:buNone/>
            </a:pPr>
            <a:r>
              <a:rPr lang="id-ID" dirty="0" smtClean="0"/>
              <a:t>Halaman kontak </a:t>
            </a:r>
          </a:p>
          <a:p>
            <a:endParaRPr lang="en-US" dirty="0" smtClean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3285" y="2037090"/>
            <a:ext cx="8756798" cy="3540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92431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078" y="231227"/>
            <a:ext cx="7516867" cy="822982"/>
          </a:xfrm>
        </p:spPr>
        <p:txBody>
          <a:bodyPr>
            <a:normAutofit fontScale="92500" lnSpcReduction="20000"/>
          </a:bodyPr>
          <a:lstStyle/>
          <a:p>
            <a:r>
              <a:rPr lang="id-ID" dirty="0" smtClean="0"/>
              <a:t>Activity diagram </a:t>
            </a:r>
          </a:p>
          <a:p>
            <a:pPr>
              <a:buNone/>
            </a:pPr>
            <a:r>
              <a:rPr lang="id-ID" dirty="0" smtClean="0"/>
              <a:t>Halaman update informasi web</a:t>
            </a:r>
          </a:p>
          <a:p>
            <a:endParaRPr lang="en-US" dirty="0" smtClean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7727" y="1050298"/>
            <a:ext cx="7524750" cy="562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92431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078" y="231227"/>
            <a:ext cx="7516867" cy="822982"/>
          </a:xfrm>
        </p:spPr>
        <p:txBody>
          <a:bodyPr>
            <a:normAutofit fontScale="92500" lnSpcReduction="20000"/>
          </a:bodyPr>
          <a:lstStyle/>
          <a:p>
            <a:r>
              <a:rPr lang="id-ID" dirty="0" smtClean="0"/>
              <a:t>Activity diagram </a:t>
            </a:r>
          </a:p>
          <a:p>
            <a:pPr>
              <a:buNone/>
            </a:pPr>
            <a:r>
              <a:rPr lang="id-ID" dirty="0" smtClean="0"/>
              <a:t>Halaman update tiket bus</a:t>
            </a:r>
          </a:p>
          <a:p>
            <a:endParaRPr lang="en-US" dirty="0" smtClean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3662" y="1064064"/>
            <a:ext cx="6580003" cy="5622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92431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078" y="231227"/>
            <a:ext cx="7516867" cy="822982"/>
          </a:xfrm>
        </p:spPr>
        <p:txBody>
          <a:bodyPr>
            <a:normAutofit fontScale="92500" lnSpcReduction="20000"/>
          </a:bodyPr>
          <a:lstStyle/>
          <a:p>
            <a:r>
              <a:rPr lang="id-ID" dirty="0" smtClean="0"/>
              <a:t> </a:t>
            </a:r>
            <a:r>
              <a:rPr lang="en-US" dirty="0" smtClean="0"/>
              <a:t>Sequence </a:t>
            </a:r>
            <a:r>
              <a:rPr lang="id-ID" dirty="0" smtClean="0"/>
              <a:t>diagram</a:t>
            </a:r>
          </a:p>
          <a:p>
            <a:pPr>
              <a:buNone/>
            </a:pPr>
            <a:r>
              <a:rPr lang="id-ID" dirty="0" smtClean="0"/>
              <a:t>Halaman memasukan gmail</a:t>
            </a:r>
          </a:p>
          <a:p>
            <a:endParaRPr lang="en-US" dirty="0" smtClean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2762" y="1038225"/>
            <a:ext cx="7726326" cy="5674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92431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078" y="231227"/>
            <a:ext cx="7516867" cy="822982"/>
          </a:xfrm>
        </p:spPr>
        <p:txBody>
          <a:bodyPr>
            <a:normAutofit fontScale="92500" lnSpcReduction="20000"/>
          </a:bodyPr>
          <a:lstStyle/>
          <a:p>
            <a:r>
              <a:rPr lang="id-ID" dirty="0" smtClean="0"/>
              <a:t> </a:t>
            </a:r>
            <a:r>
              <a:rPr lang="en-US" dirty="0" smtClean="0"/>
              <a:t>Sequence </a:t>
            </a:r>
            <a:r>
              <a:rPr lang="id-ID" dirty="0" smtClean="0"/>
              <a:t>diagram</a:t>
            </a:r>
          </a:p>
          <a:p>
            <a:pPr>
              <a:buNone/>
            </a:pPr>
            <a:r>
              <a:rPr lang="id-ID" dirty="0" smtClean="0"/>
              <a:t>Halaman memasukan password</a:t>
            </a:r>
          </a:p>
          <a:p>
            <a:pPr>
              <a:buNone/>
            </a:pPr>
            <a:endParaRPr lang="id-ID" dirty="0" smtClean="0"/>
          </a:p>
          <a:p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2110" y="1183980"/>
            <a:ext cx="8477250" cy="527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92431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Pendahuluan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id-ID" dirty="0" smtClean="0"/>
              <a:t>		</a:t>
            </a:r>
            <a:r>
              <a:rPr lang="en-US" sz="2400" dirty="0" err="1" smtClean="0"/>
              <a:t>Sistem</a:t>
            </a:r>
            <a:r>
              <a:rPr lang="en-US" sz="2400" dirty="0" smtClean="0"/>
              <a:t> </a:t>
            </a:r>
            <a:r>
              <a:rPr lang="en-US" sz="2400" dirty="0" err="1" smtClean="0"/>
              <a:t>pembelian</a:t>
            </a:r>
            <a:r>
              <a:rPr lang="en-US" sz="2400" dirty="0" smtClean="0"/>
              <a:t> </a:t>
            </a:r>
            <a:r>
              <a:rPr lang="en-US" sz="2400" dirty="0" err="1" smtClean="0"/>
              <a:t>tiket</a:t>
            </a:r>
            <a:r>
              <a:rPr lang="en-US" sz="2400" dirty="0" smtClean="0"/>
              <a:t> bus </a:t>
            </a:r>
            <a:r>
              <a:rPr lang="en-US" sz="2400" dirty="0" err="1" smtClean="0"/>
              <a:t>berbasis</a:t>
            </a:r>
            <a:r>
              <a:rPr lang="en-US" sz="2400" dirty="0" smtClean="0"/>
              <a:t> web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solusi</a:t>
            </a:r>
            <a:r>
              <a:rPr lang="en-US" sz="2400" dirty="0" smtClean="0"/>
              <a:t> yang </a:t>
            </a:r>
            <a:r>
              <a:rPr lang="en-US" sz="2400" dirty="0" err="1" smtClean="0"/>
              <a:t>memungkinkan</a:t>
            </a:r>
            <a:r>
              <a:rPr lang="en-US" sz="2400" dirty="0" smtClean="0"/>
              <a:t> </a:t>
            </a:r>
            <a:r>
              <a:rPr lang="en-US" sz="2400" dirty="0" err="1" smtClean="0"/>
              <a:t>pengguna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mencari</a:t>
            </a:r>
            <a:r>
              <a:rPr lang="en-US" sz="2400" dirty="0" smtClean="0"/>
              <a:t>, </a:t>
            </a:r>
            <a:r>
              <a:rPr lang="en-US" sz="2400" dirty="0" err="1" smtClean="0"/>
              <a:t>memilih</a:t>
            </a:r>
            <a:r>
              <a:rPr lang="en-US" sz="2400" dirty="0" smtClean="0"/>
              <a:t>,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membeli</a:t>
            </a:r>
            <a:r>
              <a:rPr lang="en-US" sz="2400" dirty="0" smtClean="0"/>
              <a:t> </a:t>
            </a:r>
            <a:r>
              <a:rPr lang="en-US" sz="2400" dirty="0" err="1" smtClean="0"/>
              <a:t>tiket</a:t>
            </a:r>
            <a:r>
              <a:rPr lang="en-US" sz="2400" dirty="0" smtClean="0"/>
              <a:t> bus </a:t>
            </a:r>
            <a:r>
              <a:rPr lang="en-US" sz="2400" dirty="0" err="1" smtClean="0"/>
              <a:t>secara</a:t>
            </a:r>
            <a:r>
              <a:rPr lang="en-US" sz="2400" dirty="0" smtClean="0"/>
              <a:t> online.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pengembangan</a:t>
            </a:r>
            <a:r>
              <a:rPr lang="en-US" sz="2400" dirty="0" smtClean="0"/>
              <a:t> </a:t>
            </a:r>
            <a:r>
              <a:rPr lang="en-US" sz="2400" dirty="0" err="1" smtClean="0"/>
              <a:t>sistem</a:t>
            </a:r>
            <a:r>
              <a:rPr lang="en-US" sz="2400" dirty="0" smtClean="0"/>
              <a:t> </a:t>
            </a:r>
            <a:r>
              <a:rPr lang="en-US" sz="2400" dirty="0" err="1" smtClean="0"/>
              <a:t>ini</a:t>
            </a:r>
            <a:r>
              <a:rPr lang="en-US" sz="2400" dirty="0" smtClean="0"/>
              <a:t>, Unified Modeling Language (UML) </a:t>
            </a:r>
            <a:r>
              <a:rPr lang="en-US" sz="2400" dirty="0" err="1" smtClean="0"/>
              <a:t>digunakan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memodelkan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merancang</a:t>
            </a:r>
            <a:r>
              <a:rPr lang="en-US" sz="2400" dirty="0" smtClean="0"/>
              <a:t> </a:t>
            </a:r>
            <a:r>
              <a:rPr lang="en-US" sz="2400" dirty="0" err="1" smtClean="0"/>
              <a:t>sistem</a:t>
            </a:r>
            <a:r>
              <a:rPr lang="en-US" sz="2400" dirty="0" smtClean="0"/>
              <a:t> </a:t>
            </a:r>
            <a:r>
              <a:rPr lang="en-US" sz="2400" dirty="0" err="1" smtClean="0"/>
              <a:t>secara</a:t>
            </a:r>
            <a:r>
              <a:rPr lang="en-US" sz="2400" dirty="0" smtClean="0"/>
              <a:t> visual.</a:t>
            </a:r>
          </a:p>
          <a:p>
            <a:pPr>
              <a:buNone/>
            </a:pPr>
            <a:r>
              <a:rPr lang="id-ID" sz="2400" dirty="0" smtClean="0"/>
              <a:t>		</a:t>
            </a:r>
            <a:r>
              <a:rPr lang="en-US" sz="2400" dirty="0" smtClean="0"/>
              <a:t>UML model </a:t>
            </a:r>
            <a:r>
              <a:rPr lang="id-ID" sz="2400" dirty="0" smtClean="0"/>
              <a:t>dapat </a:t>
            </a:r>
            <a:r>
              <a:rPr lang="en-US" sz="2400" dirty="0" err="1" smtClean="0"/>
              <a:t>membantu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menganalisis</a:t>
            </a:r>
            <a:r>
              <a:rPr lang="en-US" sz="2400" dirty="0" smtClean="0"/>
              <a:t> </a:t>
            </a:r>
            <a:r>
              <a:rPr lang="en-US" sz="2400" dirty="0" err="1" smtClean="0"/>
              <a:t>kebutuhan</a:t>
            </a:r>
            <a:r>
              <a:rPr lang="en-US" sz="2400" dirty="0" smtClean="0"/>
              <a:t> </a:t>
            </a:r>
            <a:r>
              <a:rPr lang="en-US" sz="2400" dirty="0" err="1" smtClean="0"/>
              <a:t>sistem</a:t>
            </a:r>
            <a:r>
              <a:rPr lang="en-US" sz="2400" dirty="0" smtClean="0"/>
              <a:t>, </a:t>
            </a:r>
            <a:r>
              <a:rPr lang="en-US" sz="2400" dirty="0" err="1" smtClean="0"/>
              <a:t>merancang</a:t>
            </a:r>
            <a:r>
              <a:rPr lang="en-US" sz="2400" dirty="0" smtClean="0"/>
              <a:t> </a:t>
            </a:r>
            <a:r>
              <a:rPr lang="en-US" sz="2400" dirty="0" err="1" smtClean="0"/>
              <a:t>arsitektur</a:t>
            </a:r>
            <a:r>
              <a:rPr lang="en-US" sz="2400" dirty="0" smtClean="0"/>
              <a:t> yang </a:t>
            </a:r>
            <a:r>
              <a:rPr lang="en-US" sz="2400" dirty="0" err="1" smtClean="0"/>
              <a:t>tepat</a:t>
            </a:r>
            <a:r>
              <a:rPr lang="en-US" sz="2400" dirty="0" smtClean="0"/>
              <a:t>,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memahami</a:t>
            </a:r>
            <a:r>
              <a:rPr lang="en-US" sz="2400" dirty="0" smtClean="0"/>
              <a:t> </a:t>
            </a:r>
            <a:r>
              <a:rPr lang="en-US" sz="2400" dirty="0" err="1" smtClean="0"/>
              <a:t>interaksi</a:t>
            </a:r>
            <a:r>
              <a:rPr lang="en-US" sz="2400" dirty="0" smtClean="0"/>
              <a:t> </a:t>
            </a:r>
            <a:r>
              <a:rPr lang="en-US" sz="2400" dirty="0" err="1" smtClean="0"/>
              <a:t>antara</a:t>
            </a:r>
            <a:r>
              <a:rPr lang="en-US" sz="2400" dirty="0" smtClean="0"/>
              <a:t> </a:t>
            </a:r>
            <a:r>
              <a:rPr lang="en-US" sz="2400" dirty="0" err="1" smtClean="0"/>
              <a:t>komponen</a:t>
            </a:r>
            <a:r>
              <a:rPr lang="en-US" sz="2400" dirty="0" smtClean="0"/>
              <a:t> </a:t>
            </a:r>
            <a:r>
              <a:rPr lang="en-US" sz="2400" dirty="0" err="1" smtClean="0"/>
              <a:t>sistem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pembelian</a:t>
            </a:r>
            <a:r>
              <a:rPr lang="en-US" sz="2400" dirty="0" smtClean="0"/>
              <a:t> </a:t>
            </a:r>
            <a:r>
              <a:rPr lang="en-US" sz="2400" dirty="0" err="1" smtClean="0"/>
              <a:t>tiket</a:t>
            </a:r>
            <a:r>
              <a:rPr lang="en-US" sz="2400" dirty="0" smtClean="0"/>
              <a:t> bus </a:t>
            </a:r>
            <a:r>
              <a:rPr lang="en-US" sz="2400" dirty="0" err="1" smtClean="0"/>
              <a:t>berbasis</a:t>
            </a:r>
            <a:r>
              <a:rPr lang="en-US" sz="2400" dirty="0" smtClean="0"/>
              <a:t> web. Diagram yang </a:t>
            </a:r>
            <a:r>
              <a:rPr lang="en-US" sz="2400" dirty="0" err="1" smtClean="0"/>
              <a:t>umum</a:t>
            </a:r>
            <a:r>
              <a:rPr lang="en-US" sz="2400" dirty="0" smtClean="0"/>
              <a:t> </a:t>
            </a:r>
            <a:r>
              <a:rPr lang="en-US" sz="2400" dirty="0" err="1" smtClean="0"/>
              <a:t>digunakan</a:t>
            </a:r>
            <a:r>
              <a:rPr lang="en-US" sz="2400" dirty="0" smtClean="0"/>
              <a:t> </a:t>
            </a:r>
            <a:r>
              <a:rPr lang="en-US" sz="2400" dirty="0" err="1" smtClean="0"/>
              <a:t>termasuk</a:t>
            </a:r>
            <a:r>
              <a:rPr lang="en-US" sz="2400" dirty="0" smtClean="0"/>
              <a:t> Use Case Diagram, Class Diagram, </a:t>
            </a:r>
            <a:r>
              <a:rPr lang="en-US" sz="2400" dirty="0" err="1" smtClean="0"/>
              <a:t>dan</a:t>
            </a:r>
            <a:r>
              <a:rPr lang="en-US" sz="2400" dirty="0" smtClean="0"/>
              <a:t> Sequence Diagram.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9741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078" y="231227"/>
            <a:ext cx="7516867" cy="822982"/>
          </a:xfrm>
        </p:spPr>
        <p:txBody>
          <a:bodyPr>
            <a:normAutofit fontScale="92500" lnSpcReduction="20000"/>
          </a:bodyPr>
          <a:lstStyle/>
          <a:p>
            <a:r>
              <a:rPr lang="id-ID" dirty="0" smtClean="0"/>
              <a:t> </a:t>
            </a:r>
            <a:r>
              <a:rPr lang="en-US" dirty="0" smtClean="0"/>
              <a:t>Sequence </a:t>
            </a:r>
            <a:r>
              <a:rPr lang="id-ID" dirty="0" smtClean="0"/>
              <a:t>diagram</a:t>
            </a:r>
          </a:p>
          <a:p>
            <a:pPr>
              <a:buNone/>
            </a:pPr>
            <a:r>
              <a:rPr lang="id-ID" dirty="0" smtClean="0"/>
              <a:t>Halaman pencariaan tiket</a:t>
            </a:r>
          </a:p>
          <a:p>
            <a:pPr>
              <a:buNone/>
            </a:pPr>
            <a:endParaRPr lang="id-ID" dirty="0" smtClean="0"/>
          </a:p>
          <a:p>
            <a:endParaRPr lang="en-US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51800" y="1000125"/>
            <a:ext cx="5934075" cy="585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92431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078" y="231227"/>
            <a:ext cx="7516867" cy="822982"/>
          </a:xfrm>
        </p:spPr>
        <p:txBody>
          <a:bodyPr>
            <a:normAutofit fontScale="92500" lnSpcReduction="20000"/>
          </a:bodyPr>
          <a:lstStyle/>
          <a:p>
            <a:r>
              <a:rPr lang="id-ID" dirty="0" smtClean="0"/>
              <a:t> </a:t>
            </a:r>
            <a:r>
              <a:rPr lang="en-US" dirty="0" smtClean="0"/>
              <a:t>Sequence </a:t>
            </a:r>
            <a:r>
              <a:rPr lang="id-ID" dirty="0" smtClean="0"/>
              <a:t>diagram</a:t>
            </a:r>
          </a:p>
          <a:p>
            <a:pPr>
              <a:buNone/>
            </a:pPr>
            <a:r>
              <a:rPr lang="id-ID" dirty="0" smtClean="0"/>
              <a:t>Halaman detail tiket</a:t>
            </a:r>
          </a:p>
          <a:p>
            <a:pPr>
              <a:buNone/>
            </a:pPr>
            <a:endParaRPr lang="id-ID" dirty="0" smtClean="0"/>
          </a:p>
          <a:p>
            <a:endParaRPr lang="en-US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82305" y="1100912"/>
            <a:ext cx="7180086" cy="5374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92431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078" y="231227"/>
            <a:ext cx="7516867" cy="822982"/>
          </a:xfrm>
        </p:spPr>
        <p:txBody>
          <a:bodyPr>
            <a:normAutofit fontScale="92500" lnSpcReduction="20000"/>
          </a:bodyPr>
          <a:lstStyle/>
          <a:p>
            <a:r>
              <a:rPr lang="id-ID" dirty="0" smtClean="0"/>
              <a:t> </a:t>
            </a:r>
            <a:r>
              <a:rPr lang="en-US" dirty="0" smtClean="0"/>
              <a:t>Sequence </a:t>
            </a:r>
            <a:r>
              <a:rPr lang="id-ID" dirty="0" smtClean="0"/>
              <a:t>diagram</a:t>
            </a:r>
          </a:p>
          <a:p>
            <a:pPr>
              <a:buNone/>
            </a:pPr>
            <a:r>
              <a:rPr lang="id-ID" dirty="0" smtClean="0"/>
              <a:t>Halaman keranjang</a:t>
            </a:r>
          </a:p>
          <a:p>
            <a:pPr>
              <a:buNone/>
            </a:pPr>
            <a:endParaRPr lang="id-ID" dirty="0" smtClean="0"/>
          </a:p>
          <a:p>
            <a:pPr>
              <a:buNone/>
            </a:pPr>
            <a:endParaRPr lang="id-ID" dirty="0" smtClean="0"/>
          </a:p>
          <a:p>
            <a:endParaRPr lang="en-US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63871" y="973404"/>
            <a:ext cx="6112835" cy="5884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92431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078" y="0"/>
            <a:ext cx="7504401" cy="513052"/>
          </a:xfrm>
        </p:spPr>
        <p:txBody>
          <a:bodyPr>
            <a:normAutofit/>
          </a:bodyPr>
          <a:lstStyle/>
          <a:p>
            <a:r>
              <a:rPr lang="id-ID" sz="2400" dirty="0" smtClean="0"/>
              <a:t> </a:t>
            </a:r>
            <a:r>
              <a:rPr lang="en-US" sz="2400" dirty="0" smtClean="0"/>
              <a:t>Sequence </a:t>
            </a:r>
            <a:r>
              <a:rPr lang="id-ID" sz="2400" dirty="0" smtClean="0"/>
              <a:t>diagram - Halaman pembayaran</a:t>
            </a:r>
          </a:p>
          <a:p>
            <a:pPr>
              <a:buNone/>
            </a:pPr>
            <a:endParaRPr lang="id-ID" sz="2400" dirty="0" smtClean="0"/>
          </a:p>
          <a:p>
            <a:endParaRPr lang="en-US" sz="2400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7031" y="429653"/>
            <a:ext cx="7155490" cy="6661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92431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078" y="231227"/>
            <a:ext cx="7516867" cy="822982"/>
          </a:xfrm>
        </p:spPr>
        <p:txBody>
          <a:bodyPr>
            <a:normAutofit fontScale="92500" lnSpcReduction="20000"/>
          </a:bodyPr>
          <a:lstStyle/>
          <a:p>
            <a:r>
              <a:rPr lang="id-ID" dirty="0" smtClean="0"/>
              <a:t> </a:t>
            </a:r>
            <a:r>
              <a:rPr lang="en-US" dirty="0" smtClean="0"/>
              <a:t>Sequence </a:t>
            </a:r>
            <a:r>
              <a:rPr lang="id-ID" dirty="0" smtClean="0"/>
              <a:t>diagram</a:t>
            </a:r>
          </a:p>
          <a:p>
            <a:pPr>
              <a:buNone/>
            </a:pPr>
            <a:r>
              <a:rPr lang="id-ID" dirty="0" smtClean="0"/>
              <a:t>Halaman konfirmasi </a:t>
            </a:r>
          </a:p>
          <a:p>
            <a:pPr>
              <a:buNone/>
            </a:pPr>
            <a:endParaRPr lang="id-ID" dirty="0" smtClean="0"/>
          </a:p>
          <a:p>
            <a:endParaRPr lang="en-US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9478" y="1061595"/>
            <a:ext cx="7267575" cy="5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92431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078" y="231227"/>
            <a:ext cx="7516867" cy="822982"/>
          </a:xfrm>
        </p:spPr>
        <p:txBody>
          <a:bodyPr>
            <a:normAutofit fontScale="92500" lnSpcReduction="20000"/>
          </a:bodyPr>
          <a:lstStyle/>
          <a:p>
            <a:r>
              <a:rPr lang="id-ID" dirty="0" smtClean="0"/>
              <a:t> </a:t>
            </a:r>
            <a:r>
              <a:rPr lang="en-US" dirty="0" smtClean="0"/>
              <a:t>Sequence </a:t>
            </a:r>
            <a:r>
              <a:rPr lang="id-ID" dirty="0" smtClean="0"/>
              <a:t>diagram</a:t>
            </a:r>
          </a:p>
          <a:p>
            <a:pPr>
              <a:buNone/>
            </a:pPr>
            <a:r>
              <a:rPr lang="id-ID" dirty="0" smtClean="0"/>
              <a:t>Halaman kontak </a:t>
            </a:r>
          </a:p>
          <a:p>
            <a:pPr>
              <a:buNone/>
            </a:pPr>
            <a:endParaRPr lang="id-ID" dirty="0" smtClean="0"/>
          </a:p>
          <a:p>
            <a:endParaRPr lang="en-US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95818" y="1089949"/>
            <a:ext cx="7001366" cy="544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92431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078" y="231227"/>
            <a:ext cx="7516867" cy="822982"/>
          </a:xfrm>
        </p:spPr>
        <p:txBody>
          <a:bodyPr>
            <a:normAutofit fontScale="92500" lnSpcReduction="20000"/>
          </a:bodyPr>
          <a:lstStyle/>
          <a:p>
            <a:r>
              <a:rPr lang="id-ID" dirty="0" smtClean="0"/>
              <a:t> </a:t>
            </a:r>
            <a:r>
              <a:rPr lang="en-US" dirty="0" smtClean="0"/>
              <a:t>Sequence </a:t>
            </a:r>
            <a:r>
              <a:rPr lang="id-ID" dirty="0" smtClean="0"/>
              <a:t>diagram</a:t>
            </a:r>
          </a:p>
          <a:p>
            <a:pPr>
              <a:buNone/>
            </a:pPr>
            <a:r>
              <a:rPr lang="id-ID" dirty="0" smtClean="0"/>
              <a:t>Halaman update informasi web</a:t>
            </a:r>
          </a:p>
          <a:p>
            <a:pPr>
              <a:buNone/>
            </a:pPr>
            <a:endParaRPr lang="id-ID" dirty="0" smtClean="0"/>
          </a:p>
          <a:p>
            <a:endParaRPr lang="en-US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54187" y="1114314"/>
            <a:ext cx="6795958" cy="5584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92431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078" y="231227"/>
            <a:ext cx="7516867" cy="822982"/>
          </a:xfrm>
        </p:spPr>
        <p:txBody>
          <a:bodyPr>
            <a:normAutofit fontScale="92500" lnSpcReduction="20000"/>
          </a:bodyPr>
          <a:lstStyle/>
          <a:p>
            <a:r>
              <a:rPr lang="id-ID" dirty="0" smtClean="0"/>
              <a:t> </a:t>
            </a:r>
            <a:r>
              <a:rPr lang="en-US" dirty="0" smtClean="0"/>
              <a:t>Sequence </a:t>
            </a:r>
            <a:r>
              <a:rPr lang="id-ID" dirty="0" smtClean="0"/>
              <a:t>diagram</a:t>
            </a:r>
          </a:p>
          <a:p>
            <a:pPr>
              <a:buNone/>
            </a:pPr>
            <a:r>
              <a:rPr lang="id-ID" dirty="0" smtClean="0"/>
              <a:t>Halaman update tiket</a:t>
            </a:r>
          </a:p>
          <a:p>
            <a:pPr>
              <a:buNone/>
            </a:pPr>
            <a:endParaRPr lang="id-ID" dirty="0" smtClean="0"/>
          </a:p>
          <a:p>
            <a:endParaRPr lang="en-US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16959" y="1073114"/>
            <a:ext cx="7055598" cy="564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92431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078" y="231227"/>
            <a:ext cx="7516867" cy="822982"/>
          </a:xfrm>
        </p:spPr>
        <p:txBody>
          <a:bodyPr>
            <a:normAutofit/>
          </a:bodyPr>
          <a:lstStyle/>
          <a:p>
            <a:r>
              <a:rPr lang="id-ID" dirty="0" smtClean="0"/>
              <a:t> class</a:t>
            </a:r>
            <a:r>
              <a:rPr lang="en-US" dirty="0" smtClean="0"/>
              <a:t> </a:t>
            </a:r>
            <a:r>
              <a:rPr lang="id-ID" dirty="0" smtClean="0"/>
              <a:t>diagram</a:t>
            </a:r>
          </a:p>
          <a:p>
            <a:endParaRPr lang="en-US" dirty="0" smtClean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948" y="838201"/>
            <a:ext cx="9102052" cy="6019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92431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078" y="231227"/>
            <a:ext cx="7516867" cy="822982"/>
          </a:xfrm>
        </p:spPr>
        <p:txBody>
          <a:bodyPr>
            <a:normAutofit/>
          </a:bodyPr>
          <a:lstStyle/>
          <a:p>
            <a:r>
              <a:rPr lang="id-ID" dirty="0" smtClean="0"/>
              <a:t>user interfice </a:t>
            </a:r>
            <a:endParaRPr lang="id-ID" dirty="0" smtClean="0"/>
          </a:p>
          <a:p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65275" y="714806"/>
            <a:ext cx="6390167" cy="5858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92431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140" y="154919"/>
            <a:ext cx="7886700" cy="1325563"/>
          </a:xfrm>
        </p:spPr>
        <p:txBody>
          <a:bodyPr/>
          <a:lstStyle/>
          <a:p>
            <a:r>
              <a:rPr lang="en-US" dirty="0" smtClean="0"/>
              <a:t>PENELITIAN TERKAIT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6235" y="1482206"/>
            <a:ext cx="7556938" cy="435133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id-ID" sz="2400" dirty="0" smtClean="0"/>
              <a:t>	</a:t>
            </a:r>
            <a:r>
              <a:rPr lang="en-US" sz="2400" dirty="0" err="1" smtClean="0"/>
              <a:t>Penelitian</a:t>
            </a:r>
            <a:r>
              <a:rPr lang="en-US" sz="2400" dirty="0" smtClean="0"/>
              <a:t> </a:t>
            </a:r>
            <a:r>
              <a:rPr lang="en-US" sz="2400" dirty="0" err="1" smtClean="0"/>
              <a:t>terkait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pengembangan</a:t>
            </a:r>
            <a:r>
              <a:rPr lang="en-US" sz="2400" dirty="0" smtClean="0"/>
              <a:t> </a:t>
            </a:r>
            <a:r>
              <a:rPr lang="en-US" sz="2400" dirty="0" err="1" smtClean="0"/>
              <a:t>sistem</a:t>
            </a:r>
            <a:r>
              <a:rPr lang="en-US" sz="2400" dirty="0" smtClean="0"/>
              <a:t> </a:t>
            </a:r>
            <a:r>
              <a:rPr lang="id-ID" sz="2400" dirty="0" smtClean="0"/>
              <a:t>pembelian tiket bus </a:t>
            </a:r>
            <a:r>
              <a:rPr lang="en-US" sz="2400" dirty="0" err="1" smtClean="0"/>
              <a:t>telah</a:t>
            </a:r>
            <a:r>
              <a:rPr lang="en-US" sz="2400" dirty="0" smtClean="0"/>
              <a:t> </a:t>
            </a:r>
            <a:r>
              <a:rPr lang="en-US" sz="2400" dirty="0" err="1" smtClean="0"/>
              <a:t>dikembangkan</a:t>
            </a:r>
            <a:r>
              <a:rPr lang="en-US" sz="2400" dirty="0" smtClean="0"/>
              <a:t> </a:t>
            </a:r>
            <a:r>
              <a:rPr lang="en-US" sz="2400" dirty="0" err="1" smtClean="0"/>
              <a:t>oleh</a:t>
            </a:r>
            <a:r>
              <a:rPr lang="en-US" sz="2400" dirty="0" smtClean="0"/>
              <a:t> </a:t>
            </a:r>
            <a:r>
              <a:rPr lang="en-US" sz="2400" dirty="0" err="1" smtClean="0"/>
              <a:t>para</a:t>
            </a:r>
            <a:r>
              <a:rPr lang="en-US" sz="2400" dirty="0" smtClean="0"/>
              <a:t> </a:t>
            </a:r>
            <a:r>
              <a:rPr lang="en-US" sz="2400" dirty="0" err="1" smtClean="0"/>
              <a:t>peneliti</a:t>
            </a:r>
            <a:r>
              <a:rPr lang="en-US" sz="2400" dirty="0" smtClean="0"/>
              <a:t> </a:t>
            </a:r>
            <a:r>
              <a:rPr lang="en-US" sz="2400" dirty="0" err="1" smtClean="0"/>
              <a:t>sebelumnya</a:t>
            </a:r>
            <a:r>
              <a:rPr lang="en-US" sz="2400" dirty="0" smtClean="0"/>
              <a:t>.</a:t>
            </a:r>
            <a:r>
              <a:rPr lang="id-ID" sz="2400" dirty="0" smtClean="0"/>
              <a:t> </a:t>
            </a:r>
          </a:p>
          <a:p>
            <a:r>
              <a:rPr lang="en-US" sz="2400" dirty="0" err="1" smtClean="0"/>
              <a:t>Bakhtiar</a:t>
            </a:r>
            <a:r>
              <a:rPr lang="en-US" sz="2400" dirty="0" smtClean="0"/>
              <a:t>. K. (201</a:t>
            </a:r>
            <a:r>
              <a:rPr lang="id-ID" sz="2400" dirty="0" smtClean="0"/>
              <a:t>8</a:t>
            </a:r>
            <a:r>
              <a:rPr lang="en-US" sz="2400" dirty="0" smtClean="0"/>
              <a:t>) </a:t>
            </a:r>
            <a:r>
              <a:rPr lang="en-US" sz="2400" dirty="0" err="1" smtClean="0"/>
              <a:t>melakukan</a:t>
            </a:r>
            <a:r>
              <a:rPr lang="en-US" sz="2400" dirty="0" smtClean="0"/>
              <a:t> </a:t>
            </a:r>
            <a:r>
              <a:rPr lang="en-US" sz="2400" dirty="0" err="1" smtClean="0"/>
              <a:t>penelitian</a:t>
            </a:r>
            <a:r>
              <a:rPr lang="en-US" sz="2400" dirty="0" smtClean="0"/>
              <a:t> </a:t>
            </a:r>
            <a:r>
              <a:rPr lang="en-US" sz="2400" dirty="0" err="1" smtClean="0"/>
              <a:t>merancang</a:t>
            </a:r>
            <a:r>
              <a:rPr lang="en-US" sz="2400" dirty="0" smtClean="0"/>
              <a:t> </a:t>
            </a:r>
            <a:r>
              <a:rPr lang="en-US" sz="2400" dirty="0" err="1" smtClean="0"/>
              <a:t>arsitektur</a:t>
            </a:r>
            <a:r>
              <a:rPr lang="id-ID" sz="2400" dirty="0" smtClean="0"/>
              <a:t> </a:t>
            </a:r>
            <a:r>
              <a:rPr lang="en-US" sz="2400" dirty="0" err="1" smtClean="0"/>
              <a:t>sebuah</a:t>
            </a:r>
            <a:r>
              <a:rPr lang="en-US" sz="2400" dirty="0" smtClean="0"/>
              <a:t> </a:t>
            </a:r>
            <a:r>
              <a:rPr lang="en-US" sz="2400" dirty="0" err="1" smtClean="0"/>
              <a:t>sistem</a:t>
            </a:r>
            <a:r>
              <a:rPr lang="id-ID" sz="2400" dirty="0" smtClean="0"/>
              <a:t> </a:t>
            </a:r>
            <a:r>
              <a:rPr lang="en-US" sz="2400" dirty="0" err="1" smtClean="0"/>
              <a:t>Pemesanan</a:t>
            </a:r>
            <a:r>
              <a:rPr lang="en-US" sz="2400" dirty="0" smtClean="0"/>
              <a:t> </a:t>
            </a:r>
            <a:r>
              <a:rPr lang="en-US" sz="2400" dirty="0" err="1" smtClean="0"/>
              <a:t>Tiket</a:t>
            </a:r>
            <a:r>
              <a:rPr lang="en-US" sz="2400" dirty="0" smtClean="0"/>
              <a:t> </a:t>
            </a:r>
            <a:r>
              <a:rPr lang="en-US" sz="2400" dirty="0" err="1" smtClean="0"/>
              <a:t>Berbasis</a:t>
            </a:r>
            <a:r>
              <a:rPr lang="en-US" sz="2400" dirty="0" smtClean="0"/>
              <a:t> Web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Perum</a:t>
            </a:r>
            <a:r>
              <a:rPr lang="en-US" sz="2400" dirty="0" smtClean="0"/>
              <a:t> </a:t>
            </a:r>
            <a:r>
              <a:rPr lang="en-US" sz="2400" dirty="0" err="1" smtClean="0"/>
              <a:t>Damri</a:t>
            </a:r>
            <a:r>
              <a:rPr lang="en-US" sz="2400" dirty="0" smtClean="0"/>
              <a:t> Palembang</a:t>
            </a:r>
            <a:r>
              <a:rPr lang="id-ID" sz="2400" dirty="0" smtClean="0"/>
              <a:t> </a:t>
            </a:r>
          </a:p>
          <a:p>
            <a:r>
              <a:rPr lang="en-US" sz="2400" dirty="0" err="1" smtClean="0"/>
              <a:t>Fajar</a:t>
            </a:r>
            <a:r>
              <a:rPr lang="en-US" sz="2400" dirty="0" smtClean="0"/>
              <a:t> </a:t>
            </a:r>
            <a:r>
              <a:rPr lang="en-US" sz="2400" dirty="0" err="1" smtClean="0"/>
              <a:t>Usman</a:t>
            </a:r>
            <a:r>
              <a:rPr lang="id-ID" sz="2400" dirty="0" smtClean="0"/>
              <a:t> &amp;</a:t>
            </a:r>
            <a:r>
              <a:rPr lang="en-US" sz="2400" dirty="0" smtClean="0"/>
              <a:t> Diana Effendi</a:t>
            </a:r>
            <a:r>
              <a:rPr lang="id-ID" sz="2400" dirty="0" smtClean="0"/>
              <a:t> (2019) melakukan penelitian </a:t>
            </a:r>
            <a:r>
              <a:rPr lang="en-US" sz="2400" dirty="0" err="1" smtClean="0"/>
              <a:t>Sistem</a:t>
            </a:r>
            <a:r>
              <a:rPr lang="en-US" sz="2400" dirty="0" smtClean="0"/>
              <a:t> </a:t>
            </a:r>
            <a:r>
              <a:rPr lang="en-US" sz="2400" dirty="0" err="1" smtClean="0"/>
              <a:t>Informasi</a:t>
            </a:r>
            <a:r>
              <a:rPr lang="en-US" sz="2400" dirty="0" smtClean="0"/>
              <a:t> </a:t>
            </a:r>
            <a:r>
              <a:rPr lang="en-US" sz="2400" dirty="0" err="1" smtClean="0"/>
              <a:t>Pemesanan</a:t>
            </a:r>
            <a:r>
              <a:rPr lang="en-US" sz="2400" dirty="0" smtClean="0"/>
              <a:t> </a:t>
            </a:r>
            <a:r>
              <a:rPr lang="en-US" sz="2400" dirty="0" err="1" smtClean="0"/>
              <a:t>Tiket</a:t>
            </a:r>
            <a:r>
              <a:rPr lang="en-US" sz="2400" dirty="0" smtClean="0"/>
              <a:t> </a:t>
            </a:r>
            <a:r>
              <a:rPr lang="en-US" sz="2400" dirty="0" err="1" smtClean="0"/>
              <a:t>Berbasis</a:t>
            </a:r>
            <a:r>
              <a:rPr lang="en-US" sz="2400" dirty="0" smtClean="0"/>
              <a:t> Web </a:t>
            </a:r>
            <a:r>
              <a:rPr lang="en-US" sz="2400" dirty="0" err="1" smtClean="0"/>
              <a:t>Pada</a:t>
            </a:r>
            <a:r>
              <a:rPr lang="en-US" sz="2400" dirty="0" smtClean="0"/>
              <a:t> Travel </a:t>
            </a:r>
            <a:r>
              <a:rPr lang="en-US" sz="2400" dirty="0" err="1" smtClean="0"/>
              <a:t>Satriazyan</a:t>
            </a:r>
            <a:r>
              <a:rPr lang="en-US" sz="2400" dirty="0" smtClean="0"/>
              <a:t> </a:t>
            </a:r>
            <a:r>
              <a:rPr lang="en-US" sz="2400" dirty="0" err="1" smtClean="0"/>
              <a:t>Subang</a:t>
            </a:r>
            <a:r>
              <a:rPr lang="en-US" sz="2400" dirty="0" smtClean="0"/>
              <a:t> </a:t>
            </a:r>
            <a:endParaRPr lang="id-ID" sz="2400" dirty="0" smtClean="0"/>
          </a:p>
          <a:p>
            <a:r>
              <a:rPr lang="it-IT" sz="2400" dirty="0" smtClean="0"/>
              <a:t>Mia Fitriawati dan Damaiyanti Ema Novelina Sihombing</a:t>
            </a:r>
            <a:r>
              <a:rPr lang="id-ID" sz="2400" dirty="0" smtClean="0"/>
              <a:t> (2015) melakukan penelitian </a:t>
            </a:r>
            <a:r>
              <a:rPr lang="en-US" sz="2400" dirty="0" err="1" smtClean="0"/>
              <a:t>Sistem</a:t>
            </a:r>
            <a:r>
              <a:rPr lang="en-US" sz="2400" dirty="0" smtClean="0"/>
              <a:t> </a:t>
            </a:r>
            <a:r>
              <a:rPr lang="en-US" sz="2400" dirty="0" err="1" smtClean="0"/>
              <a:t>Informasi</a:t>
            </a:r>
            <a:r>
              <a:rPr lang="en-US" sz="2400" dirty="0" smtClean="0"/>
              <a:t> </a:t>
            </a:r>
            <a:r>
              <a:rPr lang="en-US" sz="2400" dirty="0" err="1" smtClean="0"/>
              <a:t>Pemesanan</a:t>
            </a:r>
            <a:r>
              <a:rPr lang="en-US" sz="2400" dirty="0" smtClean="0"/>
              <a:t> </a:t>
            </a:r>
            <a:r>
              <a:rPr lang="en-US" sz="2400" dirty="0" err="1" smtClean="0"/>
              <a:t>Wisata</a:t>
            </a:r>
            <a:r>
              <a:rPr lang="en-US" sz="2400" dirty="0" smtClean="0"/>
              <a:t> Dan </a:t>
            </a:r>
            <a:r>
              <a:rPr lang="en-US" sz="2400" dirty="0" err="1" smtClean="0"/>
              <a:t>Ekspedisi</a:t>
            </a:r>
            <a:r>
              <a:rPr lang="en-US" sz="2400" dirty="0" smtClean="0"/>
              <a:t> </a:t>
            </a:r>
            <a:r>
              <a:rPr lang="en-US" sz="2400" dirty="0" err="1" smtClean="0"/>
              <a:t>Berbasis</a:t>
            </a:r>
            <a:r>
              <a:rPr lang="en-US" sz="2400" dirty="0" smtClean="0"/>
              <a:t> Web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Kampung</a:t>
            </a:r>
            <a:r>
              <a:rPr lang="en-US" sz="2400" dirty="0" smtClean="0"/>
              <a:t> </a:t>
            </a:r>
            <a:r>
              <a:rPr lang="en-US" sz="2400" dirty="0" err="1" smtClean="0"/>
              <a:t>Batu</a:t>
            </a:r>
            <a:r>
              <a:rPr lang="en-US" sz="2400" dirty="0" smtClean="0"/>
              <a:t> </a:t>
            </a:r>
            <a:r>
              <a:rPr lang="en-US" sz="2400" dirty="0" err="1" smtClean="0"/>
              <a:t>Malakasari</a:t>
            </a:r>
            <a:endParaRPr lang="id-ID" sz="2400" dirty="0" smtClean="0"/>
          </a:p>
          <a:p>
            <a:pPr>
              <a:buNone/>
            </a:pPr>
            <a:r>
              <a:rPr lang="id-ID" sz="2400" dirty="0" smtClean="0"/>
              <a:t>	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130850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975" y="699060"/>
            <a:ext cx="7516867" cy="822982"/>
          </a:xfrm>
        </p:spPr>
        <p:txBody>
          <a:bodyPr>
            <a:normAutofit/>
          </a:bodyPr>
          <a:lstStyle/>
          <a:p>
            <a:r>
              <a:rPr lang="id-ID" dirty="0" smtClean="0"/>
              <a:t> </a:t>
            </a:r>
            <a:r>
              <a:rPr lang="en-US" dirty="0" err="1" smtClean="0"/>
              <a:t>Implementasi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endParaRPr lang="en-US" dirty="0" smtClean="0"/>
          </a:p>
          <a:p>
            <a:endParaRPr lang="id-ID" dirty="0" smtClean="0"/>
          </a:p>
          <a:p>
            <a:pPr>
              <a:buNone/>
            </a:pPr>
            <a:endParaRPr lang="id-ID" dirty="0" smtClean="0"/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935664" y="1998919"/>
            <a:ext cx="733646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mengimplementasikan</a:t>
            </a:r>
            <a:r>
              <a:rPr lang="en-US" sz="2400" dirty="0" smtClean="0"/>
              <a:t> </a:t>
            </a:r>
            <a:r>
              <a:rPr lang="en-US" sz="2400" dirty="0" err="1" smtClean="0"/>
              <a:t>perancangan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model</a:t>
            </a:r>
            <a:r>
              <a:rPr lang="id-ID" sz="2400" dirty="0" smtClean="0"/>
              <a:t>   </a:t>
            </a:r>
          </a:p>
          <a:p>
            <a:r>
              <a:rPr lang="en-US" sz="2400" dirty="0" smtClean="0"/>
              <a:t>yang </a:t>
            </a:r>
            <a:r>
              <a:rPr lang="en-US" sz="2400" dirty="0" err="1" smtClean="0"/>
              <a:t>telah</a:t>
            </a:r>
            <a:r>
              <a:rPr lang="en-US" sz="2400" dirty="0" smtClean="0"/>
              <a:t> </a:t>
            </a:r>
            <a:r>
              <a:rPr lang="en-US" sz="2400" dirty="0" err="1" smtClean="0"/>
              <a:t>dibuat</a:t>
            </a:r>
            <a:r>
              <a:rPr lang="en-US" sz="2400" dirty="0" smtClean="0"/>
              <a:t>,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penelitian</a:t>
            </a:r>
            <a:r>
              <a:rPr lang="en-US" sz="2400" dirty="0" smtClean="0"/>
              <a:t> </a:t>
            </a:r>
            <a:r>
              <a:rPr lang="en-US" sz="2400" dirty="0" err="1" smtClean="0"/>
              <a:t>ini</a:t>
            </a:r>
            <a:r>
              <a:rPr lang="en-US" sz="2400" dirty="0" smtClean="0"/>
              <a:t> </a:t>
            </a:r>
            <a:r>
              <a:rPr lang="en-US" sz="2400" dirty="0" err="1" smtClean="0"/>
              <a:t>digunakan</a:t>
            </a:r>
            <a:r>
              <a:rPr lang="en-US" sz="2400" dirty="0" smtClean="0"/>
              <a:t> </a:t>
            </a:r>
            <a:r>
              <a:rPr lang="en-US" sz="2400" dirty="0" err="1" smtClean="0"/>
              <a:t>bahasa</a:t>
            </a:r>
            <a:r>
              <a:rPr lang="en-US" sz="2400" dirty="0" smtClean="0"/>
              <a:t> </a:t>
            </a:r>
            <a:r>
              <a:rPr lang="id-ID" sz="2400" dirty="0" smtClean="0"/>
              <a:t> </a:t>
            </a:r>
            <a:r>
              <a:rPr lang="en-US" sz="2400" dirty="0" err="1" smtClean="0"/>
              <a:t>pemrogaman</a:t>
            </a:r>
            <a:r>
              <a:rPr lang="en-US" sz="2400" dirty="0" smtClean="0"/>
              <a:t> </a:t>
            </a:r>
            <a:r>
              <a:rPr lang="id-ID" sz="2400" dirty="0" smtClean="0"/>
              <a:t>html,css,javascript dan sql</a:t>
            </a:r>
            <a:r>
              <a:rPr lang="en-US" sz="2400" dirty="0" smtClean="0"/>
              <a:t> </a:t>
            </a:r>
            <a:r>
              <a:rPr lang="en-US" sz="2400" dirty="0" err="1" smtClean="0"/>
              <a:t>sebagai</a:t>
            </a:r>
            <a:r>
              <a:rPr lang="en-US" sz="2400" dirty="0" smtClean="0"/>
              <a:t> tools yang </a:t>
            </a:r>
            <a:r>
              <a:rPr lang="id-ID" sz="2400" dirty="0" smtClean="0"/>
              <a:t> </a:t>
            </a:r>
            <a:r>
              <a:rPr lang="en-US" sz="2400" dirty="0" err="1" smtClean="0"/>
              <a:t>digunakan</a:t>
            </a:r>
            <a:r>
              <a:rPr lang="en-US" sz="2400" dirty="0" smtClean="0"/>
              <a:t>.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implementasi</a:t>
            </a:r>
            <a:r>
              <a:rPr lang="id-ID" sz="2400" dirty="0" smtClean="0"/>
              <a:t> </a:t>
            </a:r>
            <a:r>
              <a:rPr lang="en-US" sz="2400" dirty="0" err="1" smtClean="0"/>
              <a:t>sistem</a:t>
            </a:r>
            <a:r>
              <a:rPr lang="en-US" sz="2400" dirty="0" smtClean="0"/>
              <a:t> </a:t>
            </a:r>
            <a:r>
              <a:rPr lang="en-US" sz="2400" dirty="0" err="1" smtClean="0"/>
              <a:t>ini</a:t>
            </a:r>
            <a:r>
              <a:rPr lang="en-US" sz="2400" dirty="0" smtClean="0"/>
              <a:t>, </a:t>
            </a:r>
            <a:r>
              <a:rPr lang="en-US" sz="2400" dirty="0" err="1" smtClean="0"/>
              <a:t>dibuat</a:t>
            </a:r>
            <a:r>
              <a:rPr lang="en-US" sz="2400" dirty="0" smtClean="0"/>
              <a:t> </a:t>
            </a:r>
            <a:r>
              <a:rPr lang="id-ID" sz="2400" dirty="0" smtClean="0"/>
              <a:t>tiga</a:t>
            </a:r>
            <a:r>
              <a:rPr lang="en-US" sz="2400" dirty="0" smtClean="0"/>
              <a:t> </a:t>
            </a:r>
            <a:r>
              <a:rPr lang="en-US" sz="2400" dirty="0" err="1" smtClean="0"/>
              <a:t>sisi</a:t>
            </a:r>
            <a:r>
              <a:rPr lang="en-US" sz="2400" dirty="0" smtClean="0"/>
              <a:t> </a:t>
            </a:r>
            <a:r>
              <a:rPr lang="en-US" sz="2400" dirty="0" err="1" smtClean="0"/>
              <a:t>bagian</a:t>
            </a:r>
            <a:r>
              <a:rPr lang="en-US" sz="2400" dirty="0" smtClean="0"/>
              <a:t> </a:t>
            </a:r>
            <a:r>
              <a:rPr lang="en-US" sz="2400" dirty="0" err="1" smtClean="0"/>
              <a:t>utama</a:t>
            </a:r>
            <a:r>
              <a:rPr lang="en-US" sz="2400" dirty="0" smtClean="0"/>
              <a:t> </a:t>
            </a:r>
            <a:r>
              <a:rPr lang="en-US" sz="2400" dirty="0" err="1" smtClean="0"/>
              <a:t>aplikasi</a:t>
            </a:r>
            <a:r>
              <a:rPr lang="en-US" sz="2400" dirty="0" smtClean="0"/>
              <a:t> </a:t>
            </a:r>
            <a:r>
              <a:rPr lang="en-US" sz="2400" dirty="0" err="1" smtClean="0"/>
              <a:t>yaitu</a:t>
            </a:r>
            <a:r>
              <a:rPr lang="en-US" sz="2400" dirty="0" smtClean="0"/>
              <a:t> </a:t>
            </a:r>
            <a:r>
              <a:rPr lang="en-US" sz="2400" dirty="0" err="1" smtClean="0"/>
              <a:t>bagian</a:t>
            </a:r>
            <a:r>
              <a:rPr lang="id-ID" sz="2400" dirty="0" smtClean="0"/>
              <a:t> </a:t>
            </a:r>
            <a:r>
              <a:rPr lang="en-US" sz="2400" dirty="0" smtClean="0"/>
              <a:t>admin</a:t>
            </a:r>
            <a:r>
              <a:rPr lang="id-ID" sz="2400" dirty="0" smtClean="0"/>
              <a:t>,</a:t>
            </a:r>
            <a:r>
              <a:rPr lang="en-US" sz="2400" dirty="0" smtClean="0"/>
              <a:t> </a:t>
            </a:r>
            <a:r>
              <a:rPr lang="en-US" sz="2400" dirty="0" err="1" smtClean="0"/>
              <a:t>bagian</a:t>
            </a:r>
            <a:r>
              <a:rPr lang="en-US" sz="2400" dirty="0" smtClean="0"/>
              <a:t> </a:t>
            </a:r>
            <a:r>
              <a:rPr lang="id-ID" sz="2400" dirty="0" smtClean="0"/>
              <a:t>pembeli dan bagian agen bus.</a:t>
            </a:r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392431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KESIMPULAN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err="1" smtClean="0"/>
              <a:t>Pengembangan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id-ID" dirty="0" smtClean="0"/>
              <a:t>pembeliaan tiket </a:t>
            </a:r>
          </a:p>
          <a:p>
            <a:pPr>
              <a:buNone/>
            </a:pPr>
            <a:r>
              <a:rPr lang="id-ID" dirty="0" smtClean="0"/>
              <a:t>bus </a:t>
            </a:r>
            <a:r>
              <a:rPr lang="en-US" dirty="0" smtClean="0"/>
              <a:t>me</a:t>
            </a:r>
            <a:r>
              <a:rPr lang="id-ID" dirty="0" smtClean="0"/>
              <a:t>njadi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solusi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id-ID" dirty="0" smtClean="0"/>
              <a:t> pembeliaan tiket </a:t>
            </a:r>
          </a:p>
          <a:p>
            <a:pPr>
              <a:buNone/>
            </a:pPr>
            <a:r>
              <a:rPr lang="id-ID" dirty="0" smtClean="0"/>
              <a:t>bus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terjadinya</a:t>
            </a:r>
            <a:r>
              <a:rPr lang="en-US" dirty="0" smtClean="0"/>
              <a:t> </a:t>
            </a:r>
            <a:r>
              <a:rPr lang="en-US" dirty="0" err="1" smtClean="0"/>
              <a:t>efektifitas</a:t>
            </a:r>
            <a:r>
              <a:rPr lang="en-US" dirty="0" smtClean="0"/>
              <a:t> </a:t>
            </a:r>
            <a:r>
              <a:rPr lang="en-US" dirty="0" err="1" smtClean="0"/>
              <a:t>pelayanan</a:t>
            </a:r>
            <a:r>
              <a:rPr lang="en-US" dirty="0" smtClean="0"/>
              <a:t> </a:t>
            </a:r>
            <a:r>
              <a:rPr lang="id-ID" dirty="0" smtClean="0"/>
              <a:t>karena </a:t>
            </a:r>
          </a:p>
          <a:p>
            <a:pPr>
              <a:buNone/>
            </a:pPr>
            <a:r>
              <a:rPr lang="id-ID" dirty="0" smtClean="0"/>
              <a:t>pemebeli tidak harus datang ke tempat untuk </a:t>
            </a:r>
          </a:p>
          <a:p>
            <a:pPr>
              <a:buNone/>
            </a:pPr>
            <a:r>
              <a:rPr lang="id-ID" dirty="0" smtClean="0"/>
              <a:t>membeli tiket</a:t>
            </a:r>
            <a:r>
              <a:rPr lang="en-US" dirty="0" smtClean="0"/>
              <a:t>. Model</a:t>
            </a:r>
            <a:r>
              <a:rPr lang="id-ID" dirty="0" smtClean="0"/>
              <a:t> </a:t>
            </a:r>
            <a:r>
              <a:rPr lang="en-US" dirty="0" smtClean="0"/>
              <a:t>UML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pengembangan</a:t>
            </a:r>
            <a:r>
              <a:rPr lang="en-US" dirty="0" smtClean="0"/>
              <a:t> </a:t>
            </a:r>
            <a:endParaRPr lang="id-ID" dirty="0" smtClean="0"/>
          </a:p>
          <a:p>
            <a:pPr>
              <a:buNone/>
            </a:pP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memudahkan</a:t>
            </a:r>
            <a:r>
              <a:rPr lang="en-US" dirty="0" smtClean="0"/>
              <a:t> </a:t>
            </a:r>
            <a:r>
              <a:rPr lang="en-US" dirty="0" err="1" smtClean="0"/>
              <a:t>proses</a:t>
            </a:r>
            <a:r>
              <a:rPr lang="id-ID" dirty="0" smtClean="0"/>
              <a:t> </a:t>
            </a:r>
            <a:r>
              <a:rPr lang="en-US" dirty="0" err="1" smtClean="0"/>
              <a:t>perancangan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endParaRPr lang="id-ID" dirty="0" smtClean="0"/>
          </a:p>
          <a:p>
            <a:pPr>
              <a:buNone/>
            </a:pPr>
            <a:r>
              <a:rPr lang="en-US" dirty="0" smtClean="0"/>
              <a:t>yang </a:t>
            </a:r>
            <a:r>
              <a:rPr lang="en-US" dirty="0" err="1" smtClean="0"/>
              <a:t>dibuat</a:t>
            </a:r>
            <a:r>
              <a:rPr lang="en-US" dirty="0" smtClean="0"/>
              <a:t>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id-ID" dirty="0" smtClean="0"/>
              <a:t> </a:t>
            </a:r>
          </a:p>
          <a:p>
            <a:pPr>
              <a:buNone/>
            </a:pPr>
            <a:r>
              <a:rPr lang="en-US" dirty="0" err="1" smtClean="0"/>
              <a:t>menyesuaikan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keinginan</a:t>
            </a:r>
            <a:r>
              <a:rPr lang="en-US" dirty="0" smtClean="0"/>
              <a:t> user.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2304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854" y="0"/>
            <a:ext cx="7886700" cy="1325563"/>
          </a:xfrm>
        </p:spPr>
        <p:txBody>
          <a:bodyPr/>
          <a:lstStyle/>
          <a:p>
            <a:r>
              <a:rPr lang="en-US" dirty="0" smtClean="0"/>
              <a:t>DAFTAR PUSTAKA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8027" y="948690"/>
            <a:ext cx="8429297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1600" dirty="0" smtClean="0"/>
              <a:t>[</a:t>
            </a:r>
            <a:r>
              <a:rPr lang="en-US" sz="1600" dirty="0" smtClean="0"/>
              <a:t>1]</a:t>
            </a:r>
            <a:r>
              <a:rPr lang="id-ID" sz="1600" dirty="0" smtClean="0"/>
              <a:t> </a:t>
            </a:r>
            <a:r>
              <a:rPr lang="en-US" sz="1600" dirty="0" err="1" smtClean="0"/>
              <a:t>Kadir</a:t>
            </a:r>
            <a:r>
              <a:rPr lang="en-US" sz="1600" dirty="0" smtClean="0"/>
              <a:t>, Abdul, 2009,</a:t>
            </a:r>
            <a:r>
              <a:rPr lang="id-ID" sz="1600" dirty="0" smtClean="0"/>
              <a:t> </a:t>
            </a:r>
            <a:r>
              <a:rPr lang="en-US" sz="1600" dirty="0" err="1" smtClean="0"/>
              <a:t>Membuat</a:t>
            </a:r>
            <a:r>
              <a:rPr lang="en-US" sz="1600" dirty="0" smtClean="0"/>
              <a:t> </a:t>
            </a:r>
            <a:r>
              <a:rPr lang="en-US" sz="1600" dirty="0" err="1" smtClean="0"/>
              <a:t>Aplikasi</a:t>
            </a:r>
            <a:r>
              <a:rPr lang="en-US" sz="1600" dirty="0" smtClean="0"/>
              <a:t> Web </a:t>
            </a:r>
            <a:r>
              <a:rPr lang="en-US" sz="1600" dirty="0" err="1" smtClean="0"/>
              <a:t>dengan</a:t>
            </a:r>
            <a:r>
              <a:rPr lang="en-US" sz="1600" dirty="0" smtClean="0"/>
              <a:t> PHP </a:t>
            </a:r>
            <a:r>
              <a:rPr lang="en-US" sz="1600" dirty="0" err="1" smtClean="0"/>
              <a:t>dan</a:t>
            </a:r>
            <a:r>
              <a:rPr lang="en-US" sz="1600" dirty="0" smtClean="0"/>
              <a:t> </a:t>
            </a:r>
            <a:r>
              <a:rPr lang="en-US" sz="1600" dirty="0" err="1" smtClean="0"/>
              <a:t>MySql</a:t>
            </a:r>
            <a:r>
              <a:rPr lang="en-US" sz="1600" dirty="0" smtClean="0"/>
              <a:t>,</a:t>
            </a:r>
            <a:r>
              <a:rPr lang="id-ID" sz="1600" dirty="0" smtClean="0"/>
              <a:t> </a:t>
            </a:r>
            <a:r>
              <a:rPr lang="en-US" sz="1600" dirty="0" err="1" smtClean="0"/>
              <a:t>Penerbit</a:t>
            </a:r>
            <a:r>
              <a:rPr lang="en-US" sz="1600" dirty="0" smtClean="0"/>
              <a:t> </a:t>
            </a:r>
            <a:r>
              <a:rPr lang="en-US" sz="1600" dirty="0" err="1" smtClean="0"/>
              <a:t>Andi</a:t>
            </a:r>
            <a:r>
              <a:rPr lang="en-US" sz="1600" dirty="0" smtClean="0"/>
              <a:t>, Yogyakarta.</a:t>
            </a:r>
            <a:endParaRPr lang="id-ID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[2]</a:t>
            </a:r>
            <a:r>
              <a:rPr lang="id-ID" sz="1600" dirty="0" smtClean="0"/>
              <a:t> </a:t>
            </a:r>
            <a:r>
              <a:rPr lang="en-US" sz="1600" dirty="0" smtClean="0"/>
              <a:t>HM, </a:t>
            </a:r>
            <a:r>
              <a:rPr lang="en-US" sz="1600" dirty="0" err="1" smtClean="0"/>
              <a:t>Jogiyanto</a:t>
            </a:r>
            <a:r>
              <a:rPr lang="en-US" sz="1600" dirty="0" smtClean="0"/>
              <a:t>, 2009,</a:t>
            </a:r>
            <a:r>
              <a:rPr lang="id-ID" sz="1600" dirty="0" smtClean="0"/>
              <a:t> </a:t>
            </a:r>
            <a:r>
              <a:rPr lang="en-US" sz="1600" dirty="0" err="1" smtClean="0"/>
              <a:t>Sistem</a:t>
            </a:r>
            <a:r>
              <a:rPr lang="en-US" sz="1600" dirty="0" smtClean="0"/>
              <a:t> </a:t>
            </a:r>
            <a:r>
              <a:rPr lang="en-US" sz="1600" dirty="0" err="1" smtClean="0"/>
              <a:t>Informasi</a:t>
            </a:r>
            <a:r>
              <a:rPr lang="id-ID" sz="1600" dirty="0" smtClean="0"/>
              <a:t> </a:t>
            </a:r>
            <a:r>
              <a:rPr lang="en-US" sz="1600" dirty="0" err="1" smtClean="0"/>
              <a:t>Komputer</a:t>
            </a:r>
            <a:r>
              <a:rPr lang="en-US" sz="1600" dirty="0" smtClean="0"/>
              <a:t>, </a:t>
            </a:r>
            <a:r>
              <a:rPr lang="en-US" sz="1600" dirty="0" err="1" smtClean="0"/>
              <a:t>Penerbit</a:t>
            </a:r>
            <a:r>
              <a:rPr lang="en-US" sz="1600" dirty="0" smtClean="0"/>
              <a:t> </a:t>
            </a:r>
            <a:r>
              <a:rPr lang="en-US" sz="1600" dirty="0" err="1" smtClean="0"/>
              <a:t>Andi</a:t>
            </a:r>
            <a:r>
              <a:rPr lang="en-US" sz="1600" dirty="0" smtClean="0"/>
              <a:t>, Yogyakarta.</a:t>
            </a:r>
            <a:endParaRPr lang="id-ID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[3]</a:t>
            </a:r>
            <a:r>
              <a:rPr lang="id-ID" sz="1600" dirty="0" smtClean="0"/>
              <a:t> </a:t>
            </a:r>
            <a:r>
              <a:rPr lang="en-US" sz="1600" dirty="0" err="1" smtClean="0"/>
              <a:t>Supriyanto</a:t>
            </a:r>
            <a:r>
              <a:rPr lang="en-US" sz="1600" dirty="0" smtClean="0"/>
              <a:t>, 2007,</a:t>
            </a:r>
            <a:r>
              <a:rPr lang="id-ID" sz="1600" dirty="0" smtClean="0"/>
              <a:t> </a:t>
            </a:r>
            <a:r>
              <a:rPr lang="en-US" sz="1600" dirty="0" smtClean="0"/>
              <a:t>Web </a:t>
            </a:r>
            <a:r>
              <a:rPr lang="en-US" sz="1600" dirty="0" err="1" smtClean="0"/>
              <a:t>dengan</a:t>
            </a:r>
            <a:r>
              <a:rPr lang="en-US" sz="1600" dirty="0" smtClean="0"/>
              <a:t> HTML </a:t>
            </a:r>
            <a:r>
              <a:rPr lang="en-US" sz="1600" dirty="0" err="1" smtClean="0"/>
              <a:t>dan</a:t>
            </a:r>
            <a:r>
              <a:rPr lang="en-US" sz="1600" dirty="0" smtClean="0"/>
              <a:t> XML,</a:t>
            </a:r>
            <a:r>
              <a:rPr lang="id-ID" sz="1600" dirty="0" smtClean="0"/>
              <a:t> </a:t>
            </a:r>
            <a:r>
              <a:rPr lang="en-US" sz="1600" dirty="0" err="1" smtClean="0"/>
              <a:t>Graha</a:t>
            </a:r>
            <a:r>
              <a:rPr lang="en-US" sz="1600" dirty="0" smtClean="0"/>
              <a:t> </a:t>
            </a:r>
            <a:r>
              <a:rPr lang="en-US" sz="1600" dirty="0" err="1" smtClean="0"/>
              <a:t>Ilmu</a:t>
            </a:r>
            <a:r>
              <a:rPr lang="en-US" sz="1600" dirty="0" smtClean="0"/>
              <a:t>, Yogyakarta</a:t>
            </a:r>
            <a:endParaRPr lang="id-ID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[4]</a:t>
            </a:r>
            <a:r>
              <a:rPr lang="id-ID" sz="1600" dirty="0" smtClean="0"/>
              <a:t> </a:t>
            </a:r>
            <a:r>
              <a:rPr lang="en-US" sz="1600" dirty="0" smtClean="0"/>
              <a:t>Pressman, </a:t>
            </a:r>
            <a:r>
              <a:rPr lang="en-US" sz="1600" dirty="0" err="1" smtClean="0"/>
              <a:t>Roger.S</a:t>
            </a:r>
            <a:r>
              <a:rPr lang="en-US" sz="1600" dirty="0" smtClean="0"/>
              <a:t>,</a:t>
            </a:r>
            <a:r>
              <a:rPr lang="id-ID" sz="1600" dirty="0" smtClean="0"/>
              <a:t> </a:t>
            </a:r>
            <a:r>
              <a:rPr lang="en-US" sz="1600" dirty="0" smtClean="0"/>
              <a:t>1997, Software Engineering:</a:t>
            </a:r>
            <a:r>
              <a:rPr lang="id-ID" sz="1600" dirty="0" smtClean="0"/>
              <a:t> </a:t>
            </a:r>
            <a:r>
              <a:rPr lang="en-US" sz="1600" dirty="0" smtClean="0"/>
              <a:t>A</a:t>
            </a:r>
            <a:r>
              <a:rPr lang="id-ID" sz="1600" dirty="0" smtClean="0"/>
              <a:t> </a:t>
            </a:r>
            <a:r>
              <a:rPr lang="en-US" sz="1600" dirty="0" smtClean="0"/>
              <a:t>Practitioner’s Approach,</a:t>
            </a:r>
            <a:r>
              <a:rPr lang="id-ID" sz="1600" dirty="0" smtClean="0"/>
              <a:t> </a:t>
            </a:r>
            <a:r>
              <a:rPr lang="en-US" sz="1600" dirty="0" smtClean="0"/>
              <a:t>4th</a:t>
            </a:r>
            <a:r>
              <a:rPr lang="id-ID" sz="1600" dirty="0" smtClean="0"/>
              <a:t> </a:t>
            </a:r>
            <a:r>
              <a:rPr lang="en-US" sz="1600" dirty="0" err="1" smtClean="0"/>
              <a:t>adition</a:t>
            </a:r>
            <a:r>
              <a:rPr lang="en-US" sz="1600" dirty="0" smtClean="0"/>
              <a:t>,</a:t>
            </a:r>
            <a:r>
              <a:rPr lang="id-ID" sz="1600" dirty="0" smtClean="0"/>
              <a:t> </a:t>
            </a:r>
            <a:r>
              <a:rPr lang="en-US" sz="1600" dirty="0" smtClean="0"/>
              <a:t>McGraw-Hill</a:t>
            </a:r>
            <a:r>
              <a:rPr lang="id-ID" sz="1600" dirty="0" smtClean="0"/>
              <a:t> </a:t>
            </a:r>
            <a:r>
              <a:rPr lang="en-US" sz="1600" dirty="0" smtClean="0"/>
              <a:t>International Edition, New York.</a:t>
            </a:r>
            <a:endParaRPr lang="id-ID" sz="1600" dirty="0" smtClean="0"/>
          </a:p>
          <a:p>
            <a:endParaRPr lang="id-ID" sz="1600" dirty="0" smtClean="0"/>
          </a:p>
          <a:p>
            <a:r>
              <a:rPr lang="en-US" sz="1600" dirty="0" smtClean="0"/>
              <a:t>[5]</a:t>
            </a:r>
            <a:r>
              <a:rPr lang="id-ID" sz="1600" dirty="0" smtClean="0"/>
              <a:t> </a:t>
            </a:r>
            <a:r>
              <a:rPr lang="en-US" sz="1600" dirty="0" smtClean="0"/>
              <a:t>Whitten </a:t>
            </a:r>
            <a:r>
              <a:rPr lang="en-US" sz="1600" dirty="0" err="1" smtClean="0"/>
              <a:t>Jefferey</a:t>
            </a:r>
            <a:r>
              <a:rPr lang="en-US" sz="1600" dirty="0" smtClean="0"/>
              <a:t>, and </a:t>
            </a:r>
            <a:r>
              <a:rPr lang="en-US" sz="1600" dirty="0" err="1" smtClean="0"/>
              <a:t>Bantley</a:t>
            </a:r>
            <a:r>
              <a:rPr lang="en-US" sz="1600" dirty="0" smtClean="0"/>
              <a:t>, Lonnie, D., 2005,</a:t>
            </a:r>
            <a:r>
              <a:rPr lang="id-ID" sz="1600" dirty="0" smtClean="0"/>
              <a:t> </a:t>
            </a:r>
            <a:r>
              <a:rPr lang="en-US" sz="1600" dirty="0" smtClean="0"/>
              <a:t>System </a:t>
            </a:r>
            <a:r>
              <a:rPr lang="en-US" sz="1600" dirty="0" err="1" smtClean="0"/>
              <a:t>Analisis</a:t>
            </a:r>
            <a:r>
              <a:rPr lang="en-US" sz="1600" dirty="0" smtClean="0"/>
              <a:t> and Design Method,</a:t>
            </a:r>
          </a:p>
          <a:p>
            <a:r>
              <a:rPr lang="en-US" sz="1600" dirty="0" smtClean="0"/>
              <a:t>McGraw</a:t>
            </a:r>
            <a:r>
              <a:rPr lang="id-ID" sz="1600" dirty="0" smtClean="0"/>
              <a:t> </a:t>
            </a:r>
            <a:r>
              <a:rPr lang="en-US" sz="1600" dirty="0" smtClean="0"/>
              <a:t>-</a:t>
            </a:r>
            <a:r>
              <a:rPr lang="id-ID" sz="1600" dirty="0" smtClean="0"/>
              <a:t> </a:t>
            </a:r>
            <a:r>
              <a:rPr lang="en-US" sz="1600" dirty="0" smtClean="0"/>
              <a:t>Hill,</a:t>
            </a:r>
            <a:r>
              <a:rPr lang="id-ID" sz="1600" dirty="0" smtClean="0"/>
              <a:t> </a:t>
            </a:r>
            <a:r>
              <a:rPr lang="en-US" sz="1600" dirty="0" smtClean="0"/>
              <a:t>New York.</a:t>
            </a:r>
            <a:endParaRPr lang="id-ID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[6]</a:t>
            </a:r>
            <a:r>
              <a:rPr lang="id-ID" sz="1600" dirty="0" smtClean="0"/>
              <a:t> </a:t>
            </a:r>
            <a:r>
              <a:rPr lang="en-US" sz="1600" dirty="0" smtClean="0"/>
              <a:t>Rosa, A.S, </a:t>
            </a:r>
            <a:r>
              <a:rPr lang="en-US" sz="1600" dirty="0" err="1" smtClean="0"/>
              <a:t>dan</a:t>
            </a:r>
            <a:r>
              <a:rPr lang="en-US" sz="1600" dirty="0" smtClean="0"/>
              <a:t> </a:t>
            </a:r>
            <a:r>
              <a:rPr lang="en-US" sz="1600" dirty="0" err="1" smtClean="0"/>
              <a:t>Salahuddin</a:t>
            </a:r>
            <a:r>
              <a:rPr lang="en-US" sz="1600" dirty="0" smtClean="0"/>
              <a:t>,</a:t>
            </a:r>
            <a:r>
              <a:rPr lang="id-ID" sz="1600" dirty="0" smtClean="0"/>
              <a:t> </a:t>
            </a:r>
            <a:r>
              <a:rPr lang="en-US" sz="1600" dirty="0" smtClean="0"/>
              <a:t>M,</a:t>
            </a:r>
            <a:r>
              <a:rPr lang="id-ID" sz="1600" dirty="0" smtClean="0"/>
              <a:t> </a:t>
            </a:r>
            <a:r>
              <a:rPr lang="en-US" sz="1600" dirty="0" smtClean="0"/>
              <a:t> 2013,</a:t>
            </a:r>
            <a:r>
              <a:rPr lang="id-ID" sz="1600" dirty="0" smtClean="0"/>
              <a:t> </a:t>
            </a:r>
            <a:r>
              <a:rPr lang="en-US" sz="1600" dirty="0" err="1" smtClean="0"/>
              <a:t>Rekayasa</a:t>
            </a:r>
            <a:r>
              <a:rPr lang="en-US" sz="1600" dirty="0" smtClean="0"/>
              <a:t> </a:t>
            </a:r>
            <a:r>
              <a:rPr lang="en-US" sz="1600" dirty="0" err="1" smtClean="0"/>
              <a:t>Perangkat</a:t>
            </a:r>
            <a:r>
              <a:rPr lang="id-ID" sz="1600" dirty="0" smtClean="0"/>
              <a:t> </a:t>
            </a:r>
            <a:r>
              <a:rPr lang="en-US" sz="1600" dirty="0" err="1" smtClean="0"/>
              <a:t>Lunak</a:t>
            </a:r>
            <a:r>
              <a:rPr lang="en-US" sz="1600" dirty="0" smtClean="0"/>
              <a:t> </a:t>
            </a:r>
            <a:r>
              <a:rPr lang="en-US" sz="1600" dirty="0" err="1" smtClean="0"/>
              <a:t>Terstruktur</a:t>
            </a:r>
            <a:r>
              <a:rPr lang="en-US" sz="1600" dirty="0" smtClean="0"/>
              <a:t> </a:t>
            </a:r>
            <a:r>
              <a:rPr lang="en-US" sz="1600" dirty="0" err="1" smtClean="0"/>
              <a:t>dan</a:t>
            </a:r>
            <a:r>
              <a:rPr lang="en-US" sz="1600" dirty="0" smtClean="0"/>
              <a:t> </a:t>
            </a:r>
            <a:r>
              <a:rPr lang="en-US" sz="1600" dirty="0" err="1" smtClean="0"/>
              <a:t>Berorientasi</a:t>
            </a:r>
            <a:r>
              <a:rPr lang="en-US" sz="1600" dirty="0" smtClean="0"/>
              <a:t> </a:t>
            </a:r>
            <a:r>
              <a:rPr lang="en-US" sz="1600" dirty="0" err="1" smtClean="0"/>
              <a:t>objek</a:t>
            </a:r>
            <a:r>
              <a:rPr lang="en-US" sz="1600" dirty="0" smtClean="0"/>
              <a:t>,</a:t>
            </a:r>
            <a:r>
              <a:rPr lang="id-ID" sz="1600" dirty="0" smtClean="0"/>
              <a:t> </a:t>
            </a:r>
            <a:r>
              <a:rPr lang="en-US" sz="1600" dirty="0" err="1" smtClean="0"/>
              <a:t>Informatika</a:t>
            </a:r>
            <a:r>
              <a:rPr lang="en-US" sz="1600" dirty="0" smtClean="0"/>
              <a:t> </a:t>
            </a:r>
            <a:r>
              <a:rPr lang="en-US" sz="1600" dirty="0" err="1" smtClean="0"/>
              <a:t>Bandun</a:t>
            </a:r>
            <a:r>
              <a:rPr lang="id-ID" sz="1600" dirty="0" smtClean="0"/>
              <a:t>g</a:t>
            </a:r>
          </a:p>
          <a:p>
            <a:endParaRPr lang="id-ID" sz="1600" dirty="0" smtClean="0"/>
          </a:p>
          <a:p>
            <a:r>
              <a:rPr lang="id-ID" sz="1600" dirty="0" smtClean="0"/>
              <a:t>[7] </a:t>
            </a:r>
            <a:r>
              <a:rPr lang="en-US" sz="1600" dirty="0" err="1" smtClean="0"/>
              <a:t>Bakhtiar</a:t>
            </a:r>
            <a:r>
              <a:rPr lang="en-US" sz="1600" dirty="0" smtClean="0"/>
              <a:t>. K. 201</a:t>
            </a:r>
            <a:r>
              <a:rPr lang="id-ID" sz="1600" dirty="0" smtClean="0"/>
              <a:t>8</a:t>
            </a:r>
            <a:r>
              <a:rPr lang="en-US" sz="1600" dirty="0" smtClean="0"/>
              <a:t> </a:t>
            </a:r>
            <a:r>
              <a:rPr lang="en-US" sz="1600" dirty="0" err="1" smtClean="0"/>
              <a:t>melakukan</a:t>
            </a:r>
            <a:r>
              <a:rPr lang="en-US" sz="1600" dirty="0" smtClean="0"/>
              <a:t> </a:t>
            </a:r>
            <a:r>
              <a:rPr lang="en-US" sz="1600" dirty="0" err="1" smtClean="0"/>
              <a:t>penelitian</a:t>
            </a:r>
            <a:r>
              <a:rPr lang="en-US" sz="1600" dirty="0" smtClean="0"/>
              <a:t> </a:t>
            </a:r>
            <a:r>
              <a:rPr lang="en-US" sz="1600" dirty="0" err="1" smtClean="0"/>
              <a:t>merancang</a:t>
            </a:r>
            <a:r>
              <a:rPr lang="en-US" sz="1600" dirty="0" smtClean="0"/>
              <a:t> </a:t>
            </a:r>
            <a:r>
              <a:rPr lang="en-US" sz="1600" dirty="0" err="1" smtClean="0"/>
              <a:t>arsitektur</a:t>
            </a:r>
            <a:r>
              <a:rPr lang="id-ID" sz="1600" dirty="0" smtClean="0"/>
              <a:t> </a:t>
            </a:r>
            <a:r>
              <a:rPr lang="en-US" sz="1600" dirty="0" err="1" smtClean="0"/>
              <a:t>sebuah</a:t>
            </a:r>
            <a:r>
              <a:rPr lang="en-US" sz="1600" dirty="0" smtClean="0"/>
              <a:t> </a:t>
            </a:r>
            <a:r>
              <a:rPr lang="en-US" sz="1600" dirty="0" err="1" smtClean="0"/>
              <a:t>sistem</a:t>
            </a:r>
            <a:r>
              <a:rPr lang="id-ID" sz="1600" dirty="0" smtClean="0"/>
              <a:t> </a:t>
            </a:r>
            <a:r>
              <a:rPr lang="en-US" sz="1600" dirty="0" err="1" smtClean="0"/>
              <a:t>Pemesanan</a:t>
            </a:r>
            <a:r>
              <a:rPr lang="en-US" sz="1600" dirty="0" smtClean="0"/>
              <a:t> </a:t>
            </a:r>
            <a:r>
              <a:rPr lang="en-US" sz="1600" dirty="0" err="1" smtClean="0"/>
              <a:t>Tiket</a:t>
            </a:r>
            <a:r>
              <a:rPr lang="en-US" sz="1600" dirty="0" smtClean="0"/>
              <a:t> </a:t>
            </a:r>
            <a:r>
              <a:rPr lang="en-US" sz="1600" dirty="0" err="1" smtClean="0"/>
              <a:t>Berbasis</a:t>
            </a:r>
            <a:r>
              <a:rPr lang="en-US" sz="1600" dirty="0" smtClean="0"/>
              <a:t> Web </a:t>
            </a:r>
            <a:r>
              <a:rPr lang="en-US" sz="1600" dirty="0" err="1" smtClean="0"/>
              <a:t>pada</a:t>
            </a:r>
            <a:r>
              <a:rPr lang="en-US" sz="1600" dirty="0" smtClean="0"/>
              <a:t> </a:t>
            </a:r>
            <a:r>
              <a:rPr lang="en-US" sz="1600" dirty="0" err="1" smtClean="0"/>
              <a:t>Perum</a:t>
            </a:r>
            <a:r>
              <a:rPr lang="en-US" sz="1600" dirty="0" smtClean="0"/>
              <a:t> </a:t>
            </a:r>
            <a:r>
              <a:rPr lang="en-US" sz="1600" dirty="0" err="1" smtClean="0"/>
              <a:t>Damri</a:t>
            </a:r>
            <a:r>
              <a:rPr lang="en-US" sz="1600" dirty="0" smtClean="0"/>
              <a:t> Palembang</a:t>
            </a:r>
            <a:r>
              <a:rPr lang="id-ID" sz="1600" dirty="0" smtClean="0"/>
              <a:t> </a:t>
            </a:r>
          </a:p>
          <a:p>
            <a:endParaRPr lang="id-ID" sz="1600" dirty="0" smtClean="0"/>
          </a:p>
          <a:p>
            <a:r>
              <a:rPr lang="id-ID" sz="1600" dirty="0" smtClean="0"/>
              <a:t>[8] </a:t>
            </a:r>
            <a:r>
              <a:rPr lang="en-US" sz="1600" dirty="0" err="1" smtClean="0"/>
              <a:t>Fajar</a:t>
            </a:r>
            <a:r>
              <a:rPr lang="en-US" sz="1600" dirty="0" smtClean="0"/>
              <a:t> </a:t>
            </a:r>
            <a:r>
              <a:rPr lang="en-US" sz="1600" dirty="0" err="1" smtClean="0"/>
              <a:t>Usman</a:t>
            </a:r>
            <a:r>
              <a:rPr lang="id-ID" sz="1600" dirty="0" smtClean="0"/>
              <a:t> &amp;</a:t>
            </a:r>
            <a:r>
              <a:rPr lang="en-US" sz="1600" dirty="0" smtClean="0"/>
              <a:t> Diana Effendi</a:t>
            </a:r>
            <a:r>
              <a:rPr lang="id-ID" sz="1600" dirty="0" smtClean="0"/>
              <a:t> (2019) melakukan penelitian </a:t>
            </a:r>
            <a:r>
              <a:rPr lang="en-US" sz="1600" dirty="0" err="1" smtClean="0"/>
              <a:t>Sistem</a:t>
            </a:r>
            <a:r>
              <a:rPr lang="en-US" sz="1600" dirty="0" smtClean="0"/>
              <a:t> </a:t>
            </a:r>
            <a:r>
              <a:rPr lang="en-US" sz="1600" dirty="0" err="1" smtClean="0"/>
              <a:t>Informasi</a:t>
            </a:r>
            <a:r>
              <a:rPr lang="en-US" sz="1600" dirty="0" smtClean="0"/>
              <a:t> </a:t>
            </a:r>
            <a:r>
              <a:rPr lang="en-US" sz="1600" dirty="0" err="1" smtClean="0"/>
              <a:t>Pemesanan</a:t>
            </a:r>
            <a:r>
              <a:rPr lang="en-US" sz="1600" dirty="0" smtClean="0"/>
              <a:t> </a:t>
            </a:r>
            <a:r>
              <a:rPr lang="en-US" sz="1600" dirty="0" err="1" smtClean="0"/>
              <a:t>Tiket</a:t>
            </a:r>
            <a:r>
              <a:rPr lang="en-US" sz="1600" dirty="0" smtClean="0"/>
              <a:t> </a:t>
            </a:r>
            <a:r>
              <a:rPr lang="en-US" sz="1600" dirty="0" err="1" smtClean="0"/>
              <a:t>Berbasis</a:t>
            </a:r>
            <a:r>
              <a:rPr lang="en-US" sz="1600" dirty="0" smtClean="0"/>
              <a:t> Web </a:t>
            </a:r>
            <a:r>
              <a:rPr lang="en-US" sz="1600" dirty="0" err="1" smtClean="0"/>
              <a:t>Pada</a:t>
            </a:r>
            <a:r>
              <a:rPr lang="en-US" sz="1600" dirty="0" smtClean="0"/>
              <a:t> Travel </a:t>
            </a:r>
            <a:r>
              <a:rPr lang="en-US" sz="1600" dirty="0" err="1" smtClean="0"/>
              <a:t>Satriazyan</a:t>
            </a:r>
            <a:r>
              <a:rPr lang="en-US" sz="1600" dirty="0" smtClean="0"/>
              <a:t> </a:t>
            </a:r>
            <a:r>
              <a:rPr lang="en-US" sz="1600" dirty="0" err="1" smtClean="0"/>
              <a:t>Subang</a:t>
            </a:r>
            <a:r>
              <a:rPr lang="en-US" sz="1600" dirty="0" smtClean="0"/>
              <a:t> </a:t>
            </a:r>
            <a:endParaRPr lang="id-ID" sz="1600" dirty="0" smtClean="0"/>
          </a:p>
          <a:p>
            <a:endParaRPr lang="id-ID" sz="1600" dirty="0" smtClean="0"/>
          </a:p>
          <a:p>
            <a:r>
              <a:rPr lang="id-ID" sz="1600" dirty="0" smtClean="0"/>
              <a:t>[9] </a:t>
            </a:r>
            <a:r>
              <a:rPr lang="it-IT" sz="1600" dirty="0" smtClean="0"/>
              <a:t>Mia Fitriawati dan Damaiyanti Ema Novelina Sihombing</a:t>
            </a:r>
            <a:r>
              <a:rPr lang="id-ID" sz="1600" dirty="0" smtClean="0"/>
              <a:t> (2015) melakukan penelitian </a:t>
            </a:r>
            <a:r>
              <a:rPr lang="en-US" sz="1600" dirty="0" err="1" smtClean="0"/>
              <a:t>Sistem</a:t>
            </a:r>
            <a:r>
              <a:rPr lang="en-US" sz="1600" dirty="0" smtClean="0"/>
              <a:t> </a:t>
            </a:r>
            <a:r>
              <a:rPr lang="en-US" sz="1600" dirty="0" err="1" smtClean="0"/>
              <a:t>Informasi</a:t>
            </a:r>
            <a:r>
              <a:rPr lang="en-US" sz="1600" dirty="0" smtClean="0"/>
              <a:t> </a:t>
            </a:r>
            <a:r>
              <a:rPr lang="en-US" sz="1600" dirty="0" err="1" smtClean="0"/>
              <a:t>Pemesanan</a:t>
            </a:r>
            <a:r>
              <a:rPr lang="en-US" sz="1600" dirty="0" smtClean="0"/>
              <a:t> </a:t>
            </a:r>
            <a:r>
              <a:rPr lang="en-US" sz="1600" dirty="0" err="1" smtClean="0"/>
              <a:t>Wisata</a:t>
            </a:r>
            <a:r>
              <a:rPr lang="en-US" sz="1600" dirty="0" smtClean="0"/>
              <a:t> Dan </a:t>
            </a:r>
            <a:r>
              <a:rPr lang="en-US" sz="1600" dirty="0" err="1" smtClean="0"/>
              <a:t>Ekspedisi</a:t>
            </a:r>
            <a:r>
              <a:rPr lang="en-US" sz="1600" dirty="0" smtClean="0"/>
              <a:t> </a:t>
            </a:r>
            <a:r>
              <a:rPr lang="en-US" sz="1600" dirty="0" err="1" smtClean="0"/>
              <a:t>Berbasis</a:t>
            </a:r>
            <a:r>
              <a:rPr lang="en-US" sz="1600" dirty="0" smtClean="0"/>
              <a:t> Web </a:t>
            </a:r>
            <a:r>
              <a:rPr lang="en-US" sz="1600" dirty="0" err="1" smtClean="0"/>
              <a:t>Pada</a:t>
            </a:r>
            <a:r>
              <a:rPr lang="en-US" sz="1600" dirty="0" smtClean="0"/>
              <a:t> </a:t>
            </a:r>
            <a:r>
              <a:rPr lang="en-US" sz="1600" dirty="0" err="1" smtClean="0"/>
              <a:t>Kampung</a:t>
            </a:r>
            <a:r>
              <a:rPr lang="en-US" sz="1600" dirty="0" smtClean="0"/>
              <a:t> </a:t>
            </a:r>
            <a:r>
              <a:rPr lang="en-US" sz="1600" dirty="0" err="1" smtClean="0"/>
              <a:t>Batu</a:t>
            </a:r>
            <a:r>
              <a:rPr lang="en-US" sz="1600" dirty="0" smtClean="0"/>
              <a:t> </a:t>
            </a:r>
            <a:r>
              <a:rPr lang="en-US" sz="1600" dirty="0" err="1" smtClean="0"/>
              <a:t>Malakasari</a:t>
            </a:r>
            <a:endParaRPr lang="id-ID" sz="1600" dirty="0" smtClean="0"/>
          </a:p>
          <a:p>
            <a:endParaRPr lang="id-ID" sz="1600" dirty="0" smtClean="0"/>
          </a:p>
          <a:p>
            <a:endParaRPr lang="id-ID" dirty="0" smtClean="0"/>
          </a:p>
          <a:p>
            <a:endParaRPr lang="id-ID" dirty="0" smtClean="0"/>
          </a:p>
          <a:p>
            <a:endParaRPr lang="id-ID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7031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METODE PENELITIAN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9367" y="1794094"/>
            <a:ext cx="7886700" cy="4351338"/>
          </a:xfrm>
        </p:spPr>
        <p:txBody>
          <a:bodyPr>
            <a:noAutofit/>
          </a:bodyPr>
          <a:lstStyle/>
          <a:p>
            <a:r>
              <a:rPr lang="en-US" sz="2000" b="1" dirty="0" smtClean="0"/>
              <a:t>Data </a:t>
            </a:r>
            <a:r>
              <a:rPr lang="en-US" sz="2000" b="1" dirty="0" err="1" smtClean="0"/>
              <a:t>Penelitian</a:t>
            </a:r>
            <a:endParaRPr lang="id-ID" sz="2000" b="1" dirty="0" smtClean="0"/>
          </a:p>
          <a:p>
            <a:pPr>
              <a:buNone/>
            </a:pPr>
            <a:r>
              <a:rPr lang="id-ID" sz="2000" dirty="0" smtClean="0"/>
              <a:t>Data penelitian mengunakan m</a:t>
            </a:r>
            <a:r>
              <a:rPr lang="en-US" sz="2000" dirty="0" err="1" smtClean="0"/>
              <a:t>etode</a:t>
            </a:r>
            <a:r>
              <a:rPr lang="en-US" sz="2000" dirty="0" smtClean="0"/>
              <a:t> </a:t>
            </a:r>
            <a:r>
              <a:rPr lang="en-US" sz="2000" dirty="0" err="1" smtClean="0"/>
              <a:t>pengumpulan</a:t>
            </a:r>
            <a:r>
              <a:rPr lang="en-US" sz="2000" dirty="0" smtClean="0"/>
              <a:t> data </a:t>
            </a:r>
            <a:r>
              <a:rPr lang="en-US" sz="2000" dirty="0" err="1" smtClean="0"/>
              <a:t>sekunder</a:t>
            </a:r>
            <a:r>
              <a:rPr lang="en-US" sz="2000" dirty="0" smtClean="0"/>
              <a:t>.</a:t>
            </a:r>
            <a:r>
              <a:rPr lang="id-ID" sz="2000" dirty="0" smtClean="0"/>
              <a:t> </a:t>
            </a:r>
          </a:p>
          <a:p>
            <a:pPr>
              <a:buNone/>
            </a:pPr>
            <a:r>
              <a:rPr lang="en-US" sz="2000" dirty="0" err="1" smtClean="0"/>
              <a:t>Sumber</a:t>
            </a:r>
            <a:r>
              <a:rPr lang="en-US" sz="2000" dirty="0" smtClean="0"/>
              <a:t> data </a:t>
            </a:r>
            <a:r>
              <a:rPr lang="en-US" sz="2000" dirty="0" err="1" smtClean="0"/>
              <a:t>sekunder</a:t>
            </a:r>
            <a:r>
              <a:rPr lang="en-US" sz="2000" dirty="0" smtClean="0"/>
              <a:t> </a:t>
            </a:r>
            <a:r>
              <a:rPr lang="en-US" sz="2000" dirty="0" err="1" smtClean="0"/>
              <a:t>didapati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</a:t>
            </a:r>
            <a:r>
              <a:rPr lang="en-US" sz="2000" dirty="0" err="1" smtClean="0"/>
              <a:t>hasil</a:t>
            </a:r>
            <a:r>
              <a:rPr lang="en-US" sz="2000" dirty="0" smtClean="0"/>
              <a:t> </a:t>
            </a:r>
            <a:r>
              <a:rPr lang="en-US" sz="2000" dirty="0" err="1" smtClean="0"/>
              <a:t>dokumentasi-dokumentasi</a:t>
            </a:r>
            <a:r>
              <a:rPr lang="en-US" sz="2000" dirty="0" smtClean="0"/>
              <a:t> yang </a:t>
            </a:r>
            <a:endParaRPr lang="id-ID" sz="2000" dirty="0" smtClean="0"/>
          </a:p>
          <a:p>
            <a:pPr>
              <a:buNone/>
            </a:pPr>
            <a:r>
              <a:rPr lang="en-US" sz="2000" dirty="0" err="1" smtClean="0"/>
              <a:t>berkaitan</a:t>
            </a:r>
            <a:r>
              <a:rPr lang="en-US" sz="2000" dirty="0" smtClean="0"/>
              <a:t> </a:t>
            </a:r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dirty="0" err="1" smtClean="0"/>
              <a:t>proses</a:t>
            </a:r>
            <a:r>
              <a:rPr lang="en-US" sz="2000" dirty="0" smtClean="0"/>
              <a:t> </a:t>
            </a:r>
            <a:r>
              <a:rPr lang="en-US" sz="2000" dirty="0" err="1" smtClean="0"/>
              <a:t>pembuatan</a:t>
            </a:r>
            <a:r>
              <a:rPr lang="en-US" sz="2000" dirty="0" smtClean="0"/>
              <a:t> </a:t>
            </a:r>
            <a:r>
              <a:rPr lang="en-US" sz="2000" dirty="0" err="1" smtClean="0"/>
              <a:t>sistem</a:t>
            </a:r>
            <a:r>
              <a:rPr lang="en-US" sz="2000" dirty="0" smtClean="0"/>
              <a:t> </a:t>
            </a:r>
            <a:r>
              <a:rPr lang="en-US" sz="2000" dirty="0" err="1" smtClean="0"/>
              <a:t>informasi</a:t>
            </a:r>
            <a:r>
              <a:rPr lang="id-ID" sz="2000" dirty="0" smtClean="0"/>
              <a:t> </a:t>
            </a:r>
            <a:r>
              <a:rPr lang="en-US" sz="2000" dirty="0" err="1" smtClean="0"/>
              <a:t>Pemesanan</a:t>
            </a:r>
            <a:r>
              <a:rPr lang="id-ID" sz="2000" dirty="0" smtClean="0"/>
              <a:t> atau </a:t>
            </a:r>
          </a:p>
          <a:p>
            <a:pPr>
              <a:buNone/>
            </a:pPr>
            <a:r>
              <a:rPr lang="id-ID" sz="2000" dirty="0" smtClean="0"/>
              <a:t>pembelian</a:t>
            </a:r>
            <a:r>
              <a:rPr lang="en-US" sz="2000" dirty="0" smtClean="0"/>
              <a:t> yang </a:t>
            </a:r>
            <a:r>
              <a:rPr lang="en-US" sz="2000" dirty="0" err="1" smtClean="0"/>
              <a:t>berhubungan</a:t>
            </a:r>
            <a:r>
              <a:rPr lang="en-US" sz="2000" dirty="0" smtClean="0"/>
              <a:t> </a:t>
            </a:r>
            <a:r>
              <a:rPr lang="id-ID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penelitian</a:t>
            </a:r>
            <a:r>
              <a:rPr lang="en-US" sz="2000" dirty="0" smtClean="0"/>
              <a:t>.</a:t>
            </a:r>
            <a:r>
              <a:rPr lang="id-ID" sz="2000" dirty="0" smtClean="0"/>
              <a:t> yaitu </a:t>
            </a:r>
            <a:r>
              <a:rPr lang="en-US" sz="2000" dirty="0" err="1" smtClean="0"/>
              <a:t>penelitian</a:t>
            </a:r>
            <a:r>
              <a:rPr lang="en-US" sz="2000" dirty="0" smtClean="0"/>
              <a:t> </a:t>
            </a:r>
            <a:endParaRPr lang="id-ID" sz="2000" dirty="0" smtClean="0"/>
          </a:p>
          <a:p>
            <a:pPr>
              <a:buNone/>
            </a:pPr>
            <a:r>
              <a:rPr lang="en-US" sz="2000" dirty="0" err="1" smtClean="0"/>
              <a:t>merancang</a:t>
            </a:r>
            <a:r>
              <a:rPr lang="en-US" sz="2000" dirty="0" smtClean="0"/>
              <a:t> </a:t>
            </a:r>
            <a:r>
              <a:rPr lang="id-ID" sz="2000" dirty="0" smtClean="0"/>
              <a:t> </a:t>
            </a:r>
            <a:r>
              <a:rPr lang="en-US" sz="2000" dirty="0" err="1" smtClean="0"/>
              <a:t>arsitektur</a:t>
            </a:r>
            <a:r>
              <a:rPr lang="id-ID" sz="2000" dirty="0" smtClean="0"/>
              <a:t> </a:t>
            </a:r>
            <a:r>
              <a:rPr lang="en-US" sz="2000" dirty="0" err="1" smtClean="0"/>
              <a:t>sebuah</a:t>
            </a:r>
            <a:r>
              <a:rPr lang="en-US" sz="2000" dirty="0" smtClean="0"/>
              <a:t> </a:t>
            </a:r>
            <a:r>
              <a:rPr lang="en-US" sz="2000" dirty="0" err="1" smtClean="0"/>
              <a:t>sistem</a:t>
            </a:r>
            <a:r>
              <a:rPr lang="id-ID" sz="2000" dirty="0" smtClean="0"/>
              <a:t> </a:t>
            </a:r>
            <a:r>
              <a:rPr lang="en-US" sz="2000" dirty="0" err="1" smtClean="0"/>
              <a:t>Pemesanan</a:t>
            </a:r>
            <a:r>
              <a:rPr lang="en-US" sz="2000" dirty="0" smtClean="0"/>
              <a:t> </a:t>
            </a:r>
            <a:r>
              <a:rPr lang="en-US" sz="2000" dirty="0" err="1" smtClean="0"/>
              <a:t>Tiket</a:t>
            </a:r>
            <a:r>
              <a:rPr lang="en-US" sz="2000" dirty="0" smtClean="0"/>
              <a:t> </a:t>
            </a:r>
            <a:r>
              <a:rPr lang="en-US" sz="2000" dirty="0" err="1" smtClean="0"/>
              <a:t>Berbasis</a:t>
            </a:r>
            <a:r>
              <a:rPr lang="en-US" sz="2000" dirty="0" smtClean="0"/>
              <a:t> </a:t>
            </a:r>
            <a:r>
              <a:rPr lang="id-ID" sz="2000" dirty="0" smtClean="0"/>
              <a:t> </a:t>
            </a:r>
            <a:r>
              <a:rPr lang="en-US" sz="2000" dirty="0" smtClean="0"/>
              <a:t>Web </a:t>
            </a:r>
            <a:r>
              <a:rPr lang="en-US" sz="2000" dirty="0" err="1" smtClean="0"/>
              <a:t>pada</a:t>
            </a:r>
            <a:r>
              <a:rPr lang="en-US" sz="2000" dirty="0" smtClean="0"/>
              <a:t> </a:t>
            </a:r>
            <a:endParaRPr lang="id-ID" sz="2000" dirty="0" smtClean="0"/>
          </a:p>
          <a:p>
            <a:pPr>
              <a:buNone/>
            </a:pPr>
            <a:r>
              <a:rPr lang="en-US" sz="2000" dirty="0" err="1" smtClean="0"/>
              <a:t>Perum</a:t>
            </a:r>
            <a:r>
              <a:rPr lang="en-US" sz="2000" dirty="0" smtClean="0"/>
              <a:t> </a:t>
            </a:r>
            <a:r>
              <a:rPr lang="en-US" sz="2000" dirty="0" err="1" smtClean="0"/>
              <a:t>Damri</a:t>
            </a:r>
            <a:r>
              <a:rPr lang="en-US" sz="2000" dirty="0" smtClean="0"/>
              <a:t> Palembang</a:t>
            </a:r>
            <a:r>
              <a:rPr lang="id-ID" sz="2000" dirty="0" smtClean="0"/>
              <a:t> , penelitian </a:t>
            </a:r>
            <a:r>
              <a:rPr lang="en-US" sz="2000" dirty="0" err="1" smtClean="0"/>
              <a:t>Sistem</a:t>
            </a:r>
            <a:r>
              <a:rPr lang="en-US" sz="2000" dirty="0" smtClean="0"/>
              <a:t> </a:t>
            </a:r>
            <a:r>
              <a:rPr lang="en-US" sz="2000" dirty="0" err="1" smtClean="0"/>
              <a:t>Informasi</a:t>
            </a:r>
            <a:r>
              <a:rPr lang="en-US" sz="2000" dirty="0" smtClean="0"/>
              <a:t> </a:t>
            </a:r>
            <a:r>
              <a:rPr lang="en-US" sz="2000" dirty="0" err="1" smtClean="0"/>
              <a:t>Pemesanan</a:t>
            </a:r>
            <a:r>
              <a:rPr lang="en-US" sz="2000" dirty="0" smtClean="0"/>
              <a:t> </a:t>
            </a:r>
            <a:r>
              <a:rPr lang="en-US" sz="2000" dirty="0" err="1" smtClean="0"/>
              <a:t>Tiket</a:t>
            </a:r>
            <a:r>
              <a:rPr lang="en-US" sz="2000" dirty="0" smtClean="0"/>
              <a:t> </a:t>
            </a:r>
            <a:endParaRPr lang="id-ID" sz="2000" dirty="0" smtClean="0"/>
          </a:p>
          <a:p>
            <a:pPr>
              <a:buNone/>
            </a:pPr>
            <a:r>
              <a:rPr lang="en-US" sz="2000" dirty="0" err="1" smtClean="0"/>
              <a:t>Berbasis</a:t>
            </a:r>
            <a:r>
              <a:rPr lang="en-US" sz="2000" dirty="0" smtClean="0"/>
              <a:t> Web </a:t>
            </a:r>
            <a:r>
              <a:rPr lang="en-US" sz="2000" dirty="0" err="1" smtClean="0"/>
              <a:t>Pada</a:t>
            </a:r>
            <a:r>
              <a:rPr lang="en-US" sz="2000" dirty="0" smtClean="0"/>
              <a:t> Travel </a:t>
            </a:r>
            <a:r>
              <a:rPr lang="en-US" sz="2000" dirty="0" err="1" smtClean="0"/>
              <a:t>Satriazyan</a:t>
            </a:r>
            <a:r>
              <a:rPr lang="en-US" sz="2000" dirty="0" smtClean="0"/>
              <a:t> </a:t>
            </a:r>
            <a:r>
              <a:rPr lang="en-US" sz="2000" dirty="0" err="1" smtClean="0"/>
              <a:t>Subang</a:t>
            </a:r>
            <a:r>
              <a:rPr lang="en-US" sz="2000" dirty="0" smtClean="0"/>
              <a:t> </a:t>
            </a:r>
            <a:r>
              <a:rPr lang="id-ID" sz="2000" dirty="0" smtClean="0"/>
              <a:t> dan penelitian </a:t>
            </a:r>
            <a:r>
              <a:rPr lang="en-US" sz="2000" dirty="0" err="1" smtClean="0"/>
              <a:t>Sistem</a:t>
            </a:r>
            <a:r>
              <a:rPr lang="en-US" sz="2000" dirty="0" smtClean="0"/>
              <a:t> </a:t>
            </a:r>
            <a:endParaRPr lang="id-ID" sz="2000" dirty="0" smtClean="0"/>
          </a:p>
          <a:p>
            <a:pPr>
              <a:buNone/>
            </a:pPr>
            <a:r>
              <a:rPr lang="en-US" sz="2000" dirty="0" err="1" smtClean="0"/>
              <a:t>Informasi</a:t>
            </a:r>
            <a:r>
              <a:rPr lang="en-US" sz="2000" dirty="0" smtClean="0"/>
              <a:t> </a:t>
            </a:r>
            <a:r>
              <a:rPr lang="en-US" sz="2000" dirty="0" err="1" smtClean="0"/>
              <a:t>Pemesanan</a:t>
            </a:r>
            <a:r>
              <a:rPr lang="en-US" sz="2000" dirty="0" smtClean="0"/>
              <a:t> </a:t>
            </a:r>
            <a:r>
              <a:rPr lang="en-US" sz="2000" dirty="0" err="1" smtClean="0"/>
              <a:t>Wisata</a:t>
            </a:r>
            <a:r>
              <a:rPr lang="en-US" sz="2000" dirty="0" smtClean="0"/>
              <a:t> Dan </a:t>
            </a:r>
            <a:r>
              <a:rPr lang="en-US" sz="2000" dirty="0" err="1" smtClean="0"/>
              <a:t>Ekspedisi</a:t>
            </a:r>
            <a:r>
              <a:rPr lang="en-US" sz="2000" dirty="0" smtClean="0"/>
              <a:t> </a:t>
            </a:r>
            <a:r>
              <a:rPr lang="en-US" sz="2000" dirty="0" err="1" smtClean="0"/>
              <a:t>Berbasis</a:t>
            </a:r>
            <a:r>
              <a:rPr lang="en-US" sz="2000" dirty="0" smtClean="0"/>
              <a:t> Web </a:t>
            </a:r>
            <a:r>
              <a:rPr lang="en-US" sz="2000" dirty="0" err="1" smtClean="0"/>
              <a:t>Pada</a:t>
            </a:r>
            <a:r>
              <a:rPr lang="en-US" sz="2000" dirty="0" smtClean="0"/>
              <a:t> </a:t>
            </a:r>
            <a:r>
              <a:rPr lang="en-US" sz="2000" dirty="0" err="1" smtClean="0"/>
              <a:t>Kampung</a:t>
            </a:r>
            <a:r>
              <a:rPr lang="en-US" sz="2000" dirty="0" smtClean="0"/>
              <a:t> </a:t>
            </a:r>
            <a:endParaRPr lang="id-ID" sz="2000" dirty="0" smtClean="0"/>
          </a:p>
          <a:p>
            <a:pPr>
              <a:buNone/>
            </a:pPr>
            <a:r>
              <a:rPr lang="en-US" sz="2000" dirty="0" err="1" smtClean="0"/>
              <a:t>Batu</a:t>
            </a:r>
            <a:r>
              <a:rPr lang="en-US" sz="2000" dirty="0" smtClean="0"/>
              <a:t> </a:t>
            </a:r>
            <a:r>
              <a:rPr lang="en-US" sz="2000" dirty="0" err="1" smtClean="0"/>
              <a:t>Malakasari</a:t>
            </a:r>
            <a:endParaRPr lang="en-US" sz="2000" dirty="0" smtClean="0"/>
          </a:p>
        </p:txBody>
      </p:sp>
    </p:spTree>
    <p:extLst>
      <p:ext uri="{BB962C8B-B14F-4D97-AF65-F5344CB8AC3E}">
        <p14:creationId xmlns="" xmlns:p14="http://schemas.microsoft.com/office/powerpoint/2010/main" val="71550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223" y="0"/>
            <a:ext cx="7886700" cy="1325563"/>
          </a:xfrm>
        </p:spPr>
        <p:txBody>
          <a:bodyPr/>
          <a:lstStyle/>
          <a:p>
            <a:r>
              <a:rPr lang="en-US" dirty="0" smtClean="0"/>
              <a:t>METODE PENELITIAN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28887"/>
            <a:ext cx="7886700" cy="4351338"/>
          </a:xfrm>
        </p:spPr>
        <p:txBody>
          <a:bodyPr>
            <a:noAutofit/>
          </a:bodyPr>
          <a:lstStyle/>
          <a:p>
            <a:r>
              <a:rPr lang="en-US" sz="1400" b="1" dirty="0" err="1" smtClean="0"/>
              <a:t>Tahapan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Penelitian</a:t>
            </a:r>
            <a:endParaRPr lang="id-ID" sz="1400" b="1" dirty="0" smtClean="0"/>
          </a:p>
          <a:p>
            <a:pPr>
              <a:buNone/>
            </a:pPr>
            <a:r>
              <a:rPr lang="en-US" sz="1400" dirty="0" smtClean="0"/>
              <a:t> </a:t>
            </a:r>
            <a:r>
              <a:rPr lang="id-ID" sz="1400" dirty="0" smtClean="0"/>
              <a:t>methodology yang digunakan adalah waterfall</a:t>
            </a:r>
          </a:p>
          <a:p>
            <a:pPr>
              <a:buNone/>
            </a:pPr>
            <a:r>
              <a:rPr lang="en-US" sz="1400" dirty="0" err="1" smtClean="0"/>
              <a:t>Berikut</a:t>
            </a:r>
            <a:r>
              <a:rPr lang="en-US" sz="1400" dirty="0" smtClean="0"/>
              <a:t> </a:t>
            </a:r>
            <a:r>
              <a:rPr lang="en-US" sz="1400" dirty="0" err="1" smtClean="0"/>
              <a:t>adalah</a:t>
            </a:r>
            <a:r>
              <a:rPr lang="en-US" sz="1400" dirty="0" smtClean="0"/>
              <a:t> </a:t>
            </a:r>
            <a:r>
              <a:rPr lang="en-US" sz="1400" dirty="0" err="1" smtClean="0"/>
              <a:t>tahapan-tahapan</a:t>
            </a:r>
            <a:r>
              <a:rPr lang="en-US" sz="1400" dirty="0" smtClean="0"/>
              <a:t> </a:t>
            </a:r>
            <a:r>
              <a:rPr lang="en-US" sz="1400" dirty="0" err="1" smtClean="0"/>
              <a:t>dalam</a:t>
            </a:r>
            <a:r>
              <a:rPr lang="en-US" sz="1400" dirty="0" smtClean="0"/>
              <a:t> </a:t>
            </a:r>
            <a:r>
              <a:rPr lang="en-US" sz="1400" dirty="0" err="1" smtClean="0"/>
              <a:t>metodologi</a:t>
            </a:r>
            <a:r>
              <a:rPr lang="en-US" sz="1400" dirty="0" smtClean="0"/>
              <a:t> waterfall:</a:t>
            </a:r>
          </a:p>
          <a:p>
            <a:r>
              <a:rPr lang="en-US" sz="1400" dirty="0" err="1" smtClean="0"/>
              <a:t>Analisis</a:t>
            </a:r>
            <a:r>
              <a:rPr lang="en-US" sz="1400" dirty="0" smtClean="0"/>
              <a:t> </a:t>
            </a:r>
            <a:r>
              <a:rPr lang="en-US" sz="1400" dirty="0" err="1" smtClean="0"/>
              <a:t>Kebutuhan</a:t>
            </a:r>
            <a:r>
              <a:rPr lang="id-ID" sz="1400" dirty="0" smtClean="0"/>
              <a:t> / requirements </a:t>
            </a:r>
            <a:r>
              <a:rPr lang="en-US" sz="1400" dirty="0" smtClean="0"/>
              <a:t>: </a:t>
            </a:r>
            <a:r>
              <a:rPr lang="en-US" sz="1400" dirty="0" err="1" smtClean="0"/>
              <a:t>Tahap</a:t>
            </a:r>
            <a:r>
              <a:rPr lang="en-US" sz="1400" dirty="0" smtClean="0"/>
              <a:t> </a:t>
            </a:r>
            <a:r>
              <a:rPr lang="en-US" sz="1400" dirty="0" err="1" smtClean="0"/>
              <a:t>ini</a:t>
            </a:r>
            <a:r>
              <a:rPr lang="en-US" sz="1400" dirty="0" smtClean="0"/>
              <a:t> </a:t>
            </a:r>
            <a:r>
              <a:rPr lang="en-US" sz="1400" dirty="0" err="1" smtClean="0"/>
              <a:t>melibatkan</a:t>
            </a:r>
            <a:r>
              <a:rPr lang="en-US" sz="1400" dirty="0" smtClean="0"/>
              <a:t> </a:t>
            </a:r>
            <a:r>
              <a:rPr lang="en-US" sz="1400" dirty="0" err="1" smtClean="0"/>
              <a:t>pengumpulan</a:t>
            </a:r>
            <a:r>
              <a:rPr lang="en-US" sz="1400" dirty="0" smtClean="0"/>
              <a:t> </a:t>
            </a:r>
            <a:r>
              <a:rPr lang="en-US" sz="1400" dirty="0" err="1" smtClean="0"/>
              <a:t>informasi</a:t>
            </a:r>
            <a:r>
              <a:rPr lang="en-US" sz="1400" dirty="0" smtClean="0"/>
              <a:t> </a:t>
            </a:r>
            <a:r>
              <a:rPr lang="en-US" sz="1400" dirty="0" err="1" smtClean="0"/>
              <a:t>tentang</a:t>
            </a:r>
            <a:r>
              <a:rPr lang="en-US" sz="1400" dirty="0" smtClean="0"/>
              <a:t> </a:t>
            </a:r>
            <a:r>
              <a:rPr lang="en-US" sz="1400" dirty="0" err="1" smtClean="0"/>
              <a:t>kebutuhan</a:t>
            </a:r>
            <a:r>
              <a:rPr lang="en-US" sz="1400" dirty="0" smtClean="0"/>
              <a:t> </a:t>
            </a:r>
            <a:r>
              <a:rPr lang="en-US" sz="1400" dirty="0" err="1" smtClean="0"/>
              <a:t>pengguna</a:t>
            </a:r>
            <a:r>
              <a:rPr lang="en-US" sz="1400" dirty="0" smtClean="0"/>
              <a:t> </a:t>
            </a:r>
            <a:r>
              <a:rPr lang="en-US" sz="1400" dirty="0" err="1" smtClean="0"/>
              <a:t>dan</a:t>
            </a:r>
            <a:r>
              <a:rPr lang="en-US" sz="1400" dirty="0" smtClean="0"/>
              <a:t> </a:t>
            </a:r>
            <a:r>
              <a:rPr lang="en-US" sz="1400" dirty="0" err="1" smtClean="0"/>
              <a:t>kebutuhan</a:t>
            </a:r>
            <a:r>
              <a:rPr lang="en-US" sz="1400" dirty="0" smtClean="0"/>
              <a:t> </a:t>
            </a:r>
            <a:r>
              <a:rPr lang="en-US" sz="1400" dirty="0" err="1" smtClean="0"/>
              <a:t>sistem</a:t>
            </a:r>
            <a:r>
              <a:rPr lang="en-US" sz="1400" dirty="0" smtClean="0"/>
              <a:t> yang </a:t>
            </a:r>
            <a:r>
              <a:rPr lang="en-US" sz="1400" dirty="0" err="1" smtClean="0"/>
              <a:t>akan</a:t>
            </a:r>
            <a:r>
              <a:rPr lang="en-US" sz="1400" dirty="0" smtClean="0"/>
              <a:t> </a:t>
            </a:r>
            <a:r>
              <a:rPr lang="en-US" sz="1400" dirty="0" err="1" smtClean="0"/>
              <a:t>dikembangkan</a:t>
            </a:r>
            <a:r>
              <a:rPr lang="en-US" sz="1400" dirty="0" smtClean="0"/>
              <a:t>. Tim </a:t>
            </a:r>
            <a:r>
              <a:rPr lang="en-US" sz="1400" dirty="0" err="1" smtClean="0"/>
              <a:t>pengembang</a:t>
            </a:r>
            <a:r>
              <a:rPr lang="en-US" sz="1400" dirty="0" smtClean="0"/>
              <a:t> </a:t>
            </a:r>
            <a:r>
              <a:rPr lang="en-US" sz="1400" dirty="0" err="1" smtClean="0"/>
              <a:t>bekerja</a:t>
            </a:r>
            <a:r>
              <a:rPr lang="en-US" sz="1400" dirty="0" smtClean="0"/>
              <a:t> </a:t>
            </a:r>
            <a:r>
              <a:rPr lang="en-US" sz="1400" dirty="0" err="1" smtClean="0"/>
              <a:t>sama</a:t>
            </a:r>
            <a:r>
              <a:rPr lang="en-US" sz="1400" dirty="0" smtClean="0"/>
              <a:t> </a:t>
            </a:r>
            <a:r>
              <a:rPr lang="en-US" sz="1400" dirty="0" err="1" smtClean="0"/>
              <a:t>dengan</a:t>
            </a:r>
            <a:r>
              <a:rPr lang="en-US" sz="1400" dirty="0" smtClean="0"/>
              <a:t> </a:t>
            </a:r>
            <a:r>
              <a:rPr lang="en-US" sz="1400" dirty="0" err="1" smtClean="0"/>
              <a:t>pengguna</a:t>
            </a:r>
            <a:r>
              <a:rPr lang="en-US" sz="1400" dirty="0" smtClean="0"/>
              <a:t> </a:t>
            </a:r>
            <a:r>
              <a:rPr lang="en-US" sz="1400" dirty="0" err="1" smtClean="0"/>
              <a:t>dan</a:t>
            </a:r>
            <a:r>
              <a:rPr lang="en-US" sz="1400" dirty="0" smtClean="0"/>
              <a:t> </a:t>
            </a:r>
            <a:r>
              <a:rPr lang="en-US" sz="1400" dirty="0" err="1" smtClean="0"/>
              <a:t>pemangku</a:t>
            </a:r>
            <a:r>
              <a:rPr lang="en-US" sz="1400" dirty="0" smtClean="0"/>
              <a:t> </a:t>
            </a:r>
            <a:r>
              <a:rPr lang="en-US" sz="1400" dirty="0" err="1" smtClean="0"/>
              <a:t>kepentingan</a:t>
            </a:r>
            <a:r>
              <a:rPr lang="en-US" sz="1400" dirty="0" smtClean="0"/>
              <a:t> </a:t>
            </a:r>
            <a:r>
              <a:rPr lang="en-US" sz="1400" dirty="0" err="1" smtClean="0"/>
              <a:t>untuk</a:t>
            </a:r>
            <a:r>
              <a:rPr lang="en-US" sz="1400" dirty="0" smtClean="0"/>
              <a:t> </a:t>
            </a:r>
            <a:r>
              <a:rPr lang="en-US" sz="1400" dirty="0" err="1" smtClean="0"/>
              <a:t>memahami</a:t>
            </a:r>
            <a:r>
              <a:rPr lang="en-US" sz="1400" dirty="0" smtClean="0"/>
              <a:t> </a:t>
            </a:r>
            <a:r>
              <a:rPr lang="en-US" sz="1400" dirty="0" err="1" smtClean="0"/>
              <a:t>kebutuhan</a:t>
            </a:r>
            <a:r>
              <a:rPr lang="en-US" sz="1400" dirty="0" smtClean="0"/>
              <a:t> yang </a:t>
            </a:r>
            <a:r>
              <a:rPr lang="en-US" sz="1400" dirty="0" err="1" smtClean="0"/>
              <a:t>harus</a:t>
            </a:r>
            <a:r>
              <a:rPr lang="en-US" sz="1400" dirty="0" smtClean="0"/>
              <a:t> </a:t>
            </a:r>
            <a:r>
              <a:rPr lang="en-US" sz="1400" dirty="0" err="1" smtClean="0"/>
              <a:t>dipenuhi</a:t>
            </a:r>
            <a:r>
              <a:rPr lang="en-US" sz="1400" dirty="0" smtClean="0"/>
              <a:t> </a:t>
            </a:r>
            <a:r>
              <a:rPr lang="en-US" sz="1400" dirty="0" err="1" smtClean="0"/>
              <a:t>oleh</a:t>
            </a:r>
            <a:r>
              <a:rPr lang="en-US" sz="1400" dirty="0" smtClean="0"/>
              <a:t> </a:t>
            </a:r>
            <a:r>
              <a:rPr lang="en-US" sz="1400" dirty="0" err="1" smtClean="0"/>
              <a:t>perangkat</a:t>
            </a:r>
            <a:r>
              <a:rPr lang="en-US" sz="1400" dirty="0" smtClean="0"/>
              <a:t> </a:t>
            </a:r>
            <a:r>
              <a:rPr lang="en-US" sz="1400" dirty="0" err="1" smtClean="0"/>
              <a:t>lunak</a:t>
            </a:r>
            <a:r>
              <a:rPr lang="en-US" sz="1400" dirty="0" smtClean="0"/>
              <a:t> yang </a:t>
            </a:r>
            <a:r>
              <a:rPr lang="en-US" sz="1400" dirty="0" err="1" smtClean="0"/>
              <a:t>akan</a:t>
            </a:r>
            <a:r>
              <a:rPr lang="en-US" sz="1400" dirty="0" smtClean="0"/>
              <a:t> </a:t>
            </a:r>
            <a:r>
              <a:rPr lang="en-US" sz="1400" dirty="0" err="1" smtClean="0"/>
              <a:t>dikembangkan</a:t>
            </a:r>
            <a:r>
              <a:rPr lang="en-US" sz="1400" dirty="0" smtClean="0"/>
              <a:t>.</a:t>
            </a:r>
          </a:p>
          <a:p>
            <a:r>
              <a:rPr lang="en-US" sz="1400" dirty="0" err="1" smtClean="0"/>
              <a:t>Perancangan</a:t>
            </a:r>
            <a:r>
              <a:rPr lang="id-ID" sz="1400" dirty="0" smtClean="0"/>
              <a:t> / design</a:t>
            </a:r>
            <a:r>
              <a:rPr lang="en-US" sz="1400" dirty="0" smtClean="0"/>
              <a:t>: </a:t>
            </a:r>
            <a:r>
              <a:rPr lang="en-US" sz="1400" dirty="0" err="1" smtClean="0"/>
              <a:t>Setelah</a:t>
            </a:r>
            <a:r>
              <a:rPr lang="en-US" sz="1400" dirty="0" smtClean="0"/>
              <a:t> </a:t>
            </a:r>
            <a:r>
              <a:rPr lang="en-US" sz="1400" dirty="0" err="1" smtClean="0"/>
              <a:t>kebutuhan</a:t>
            </a:r>
            <a:r>
              <a:rPr lang="en-US" sz="1400" dirty="0" smtClean="0"/>
              <a:t> </a:t>
            </a:r>
            <a:r>
              <a:rPr lang="en-US" sz="1400" dirty="0" err="1" smtClean="0"/>
              <a:t>dikumpulkan</a:t>
            </a:r>
            <a:r>
              <a:rPr lang="en-US" sz="1400" dirty="0" smtClean="0"/>
              <a:t>, </a:t>
            </a:r>
            <a:r>
              <a:rPr lang="en-US" sz="1400" dirty="0" err="1" smtClean="0"/>
              <a:t>tim</a:t>
            </a:r>
            <a:r>
              <a:rPr lang="en-US" sz="1400" dirty="0" smtClean="0"/>
              <a:t> </a:t>
            </a:r>
            <a:r>
              <a:rPr lang="en-US" sz="1400" dirty="0" err="1" smtClean="0"/>
              <a:t>pengembang</a:t>
            </a:r>
            <a:r>
              <a:rPr lang="en-US" sz="1400" dirty="0" smtClean="0"/>
              <a:t> </a:t>
            </a:r>
            <a:r>
              <a:rPr lang="en-US" sz="1400" dirty="0" err="1" smtClean="0"/>
              <a:t>merancang</a:t>
            </a:r>
            <a:r>
              <a:rPr lang="en-US" sz="1400" dirty="0" smtClean="0"/>
              <a:t> </a:t>
            </a:r>
            <a:r>
              <a:rPr lang="en-US" sz="1400" dirty="0" err="1" smtClean="0"/>
              <a:t>struktur</a:t>
            </a:r>
            <a:r>
              <a:rPr lang="en-US" sz="1400" dirty="0" smtClean="0"/>
              <a:t> </a:t>
            </a:r>
            <a:r>
              <a:rPr lang="en-US" sz="1400" dirty="0" err="1" smtClean="0"/>
              <a:t>sistem</a:t>
            </a:r>
            <a:r>
              <a:rPr lang="en-US" sz="1400" dirty="0" smtClean="0"/>
              <a:t> </a:t>
            </a:r>
            <a:r>
              <a:rPr lang="en-US" sz="1400" dirty="0" err="1" smtClean="0"/>
              <a:t>secara</a:t>
            </a:r>
            <a:r>
              <a:rPr lang="en-US" sz="1400" dirty="0" smtClean="0"/>
              <a:t> </a:t>
            </a:r>
            <a:r>
              <a:rPr lang="en-US" sz="1400" dirty="0" err="1" smtClean="0"/>
              <a:t>keseluruhan</a:t>
            </a:r>
            <a:r>
              <a:rPr lang="en-US" sz="1400" dirty="0" smtClean="0"/>
              <a:t>. </a:t>
            </a:r>
            <a:r>
              <a:rPr lang="en-US" sz="1400" dirty="0" err="1" smtClean="0"/>
              <a:t>Ini</a:t>
            </a:r>
            <a:r>
              <a:rPr lang="en-US" sz="1400" dirty="0" smtClean="0"/>
              <a:t> </a:t>
            </a:r>
            <a:r>
              <a:rPr lang="en-US" sz="1400" dirty="0" err="1" smtClean="0"/>
              <a:t>mencakup</a:t>
            </a:r>
            <a:r>
              <a:rPr lang="en-US" sz="1400" dirty="0" smtClean="0"/>
              <a:t> </a:t>
            </a:r>
            <a:r>
              <a:rPr lang="en-US" sz="1400" dirty="0" err="1" smtClean="0"/>
              <a:t>perancangan</a:t>
            </a:r>
            <a:r>
              <a:rPr lang="en-US" sz="1400" dirty="0" smtClean="0"/>
              <a:t> </a:t>
            </a:r>
            <a:r>
              <a:rPr lang="en-US" sz="1400" dirty="0" err="1" smtClean="0"/>
              <a:t>arsitektur</a:t>
            </a:r>
            <a:r>
              <a:rPr lang="en-US" sz="1400" dirty="0" smtClean="0"/>
              <a:t> </a:t>
            </a:r>
            <a:r>
              <a:rPr lang="en-US" sz="1400" dirty="0" err="1" smtClean="0"/>
              <a:t>sistem</a:t>
            </a:r>
            <a:r>
              <a:rPr lang="en-US" sz="1400" dirty="0" smtClean="0"/>
              <a:t>, </a:t>
            </a:r>
            <a:r>
              <a:rPr lang="en-US" sz="1400" dirty="0" err="1" smtClean="0"/>
              <a:t>desain</a:t>
            </a:r>
            <a:r>
              <a:rPr lang="en-US" sz="1400" dirty="0" smtClean="0"/>
              <a:t> database, </a:t>
            </a:r>
            <a:r>
              <a:rPr lang="en-US" sz="1400" dirty="0" err="1" smtClean="0"/>
              <a:t>desain</a:t>
            </a:r>
            <a:r>
              <a:rPr lang="en-US" sz="1400" dirty="0" smtClean="0"/>
              <a:t> </a:t>
            </a:r>
            <a:r>
              <a:rPr lang="en-US" sz="1400" dirty="0" err="1" smtClean="0"/>
              <a:t>antarmuka</a:t>
            </a:r>
            <a:r>
              <a:rPr lang="en-US" sz="1400" dirty="0" smtClean="0"/>
              <a:t> </a:t>
            </a:r>
            <a:r>
              <a:rPr lang="en-US" sz="1400" dirty="0" err="1" smtClean="0"/>
              <a:t>pengguna</a:t>
            </a:r>
            <a:r>
              <a:rPr lang="en-US" sz="1400" dirty="0" smtClean="0"/>
              <a:t>, </a:t>
            </a:r>
            <a:r>
              <a:rPr lang="en-US" sz="1400" dirty="0" err="1" smtClean="0"/>
              <a:t>dan</a:t>
            </a:r>
            <a:r>
              <a:rPr lang="en-US" sz="1400" dirty="0" smtClean="0"/>
              <a:t> </a:t>
            </a:r>
            <a:r>
              <a:rPr lang="en-US" sz="1400" dirty="0" err="1" smtClean="0"/>
              <a:t>desain</a:t>
            </a:r>
            <a:r>
              <a:rPr lang="en-US" sz="1400" dirty="0" smtClean="0"/>
              <a:t> </a:t>
            </a:r>
            <a:r>
              <a:rPr lang="en-US" sz="1400" dirty="0" err="1" smtClean="0"/>
              <a:t>komponen</a:t>
            </a:r>
            <a:r>
              <a:rPr lang="en-US" sz="1400" dirty="0" smtClean="0"/>
              <a:t> </a:t>
            </a:r>
            <a:r>
              <a:rPr lang="en-US" sz="1400" dirty="0" err="1" smtClean="0"/>
              <a:t>perangkat</a:t>
            </a:r>
            <a:r>
              <a:rPr lang="en-US" sz="1400" dirty="0" smtClean="0"/>
              <a:t> </a:t>
            </a:r>
            <a:r>
              <a:rPr lang="en-US" sz="1400" dirty="0" err="1" smtClean="0"/>
              <a:t>lunak</a:t>
            </a:r>
            <a:r>
              <a:rPr lang="en-US" sz="1400" dirty="0" smtClean="0"/>
              <a:t> </a:t>
            </a:r>
            <a:r>
              <a:rPr lang="en-US" sz="1400" dirty="0" err="1" smtClean="0"/>
              <a:t>lainnya</a:t>
            </a:r>
            <a:r>
              <a:rPr lang="en-US" sz="1400" dirty="0" smtClean="0"/>
              <a:t>. </a:t>
            </a:r>
            <a:r>
              <a:rPr lang="en-US" sz="1400" dirty="0" err="1" smtClean="0"/>
              <a:t>Pada</a:t>
            </a:r>
            <a:r>
              <a:rPr lang="en-US" sz="1400" dirty="0" smtClean="0"/>
              <a:t> </a:t>
            </a:r>
            <a:r>
              <a:rPr lang="en-US" sz="1400" dirty="0" err="1" smtClean="0"/>
              <a:t>tahap</a:t>
            </a:r>
            <a:r>
              <a:rPr lang="en-US" sz="1400" dirty="0" smtClean="0"/>
              <a:t> </a:t>
            </a:r>
            <a:r>
              <a:rPr lang="en-US" sz="1400" dirty="0" err="1" smtClean="0"/>
              <a:t>ini</a:t>
            </a:r>
            <a:r>
              <a:rPr lang="en-US" sz="1400" dirty="0" smtClean="0"/>
              <a:t>, </a:t>
            </a:r>
            <a:r>
              <a:rPr lang="en-US" sz="1400" dirty="0" err="1" smtClean="0"/>
              <a:t>keseluruhan</a:t>
            </a:r>
            <a:r>
              <a:rPr lang="en-US" sz="1400" dirty="0" smtClean="0"/>
              <a:t> </a:t>
            </a:r>
            <a:r>
              <a:rPr lang="en-US" sz="1400" dirty="0" err="1" smtClean="0"/>
              <a:t>rancangan</a:t>
            </a:r>
            <a:r>
              <a:rPr lang="en-US" sz="1400" dirty="0" smtClean="0"/>
              <a:t> </a:t>
            </a:r>
            <a:r>
              <a:rPr lang="en-US" sz="1400" dirty="0" err="1" smtClean="0"/>
              <a:t>sistem</a:t>
            </a:r>
            <a:r>
              <a:rPr lang="en-US" sz="1400" dirty="0" smtClean="0"/>
              <a:t> </a:t>
            </a:r>
            <a:r>
              <a:rPr lang="en-US" sz="1400" dirty="0" err="1" smtClean="0"/>
              <a:t>ditentukan</a:t>
            </a:r>
            <a:r>
              <a:rPr lang="en-US" sz="1400" dirty="0" smtClean="0"/>
              <a:t> </a:t>
            </a:r>
            <a:r>
              <a:rPr lang="en-US" sz="1400" dirty="0" err="1" smtClean="0"/>
              <a:t>sebelum</a:t>
            </a:r>
            <a:r>
              <a:rPr lang="en-US" sz="1400" dirty="0" smtClean="0"/>
              <a:t> </a:t>
            </a:r>
            <a:r>
              <a:rPr lang="en-US" sz="1400" dirty="0" err="1" smtClean="0"/>
              <a:t>pengembangan</a:t>
            </a:r>
            <a:r>
              <a:rPr lang="en-US" sz="1400" dirty="0" smtClean="0"/>
              <a:t> </a:t>
            </a:r>
            <a:r>
              <a:rPr lang="en-US" sz="1400" dirty="0" err="1" smtClean="0"/>
              <a:t>dimulai</a:t>
            </a:r>
            <a:r>
              <a:rPr lang="id-ID" sz="1400" dirty="0" smtClean="0"/>
              <a:t>, dan model </a:t>
            </a:r>
            <a:r>
              <a:rPr lang="id-ID" sz="1400" i="1" dirty="0" smtClean="0"/>
              <a:t>Unifield Modeling Language </a:t>
            </a:r>
            <a:r>
              <a:rPr lang="id-ID" sz="1400" dirty="0" smtClean="0"/>
              <a:t>(UML) diterapkan dalam sistem dan mempermudah dalam pengembangannya. </a:t>
            </a:r>
            <a:endParaRPr lang="en-US" sz="1400" dirty="0" smtClean="0"/>
          </a:p>
          <a:p>
            <a:r>
              <a:rPr lang="en-US" sz="1400" dirty="0" err="1" smtClean="0"/>
              <a:t>Implementasi</a:t>
            </a:r>
            <a:r>
              <a:rPr lang="en-US" sz="1400" dirty="0" smtClean="0"/>
              <a:t>/</a:t>
            </a:r>
            <a:r>
              <a:rPr lang="en-US" sz="1400" dirty="0" err="1" smtClean="0"/>
              <a:t>Koding</a:t>
            </a:r>
            <a:r>
              <a:rPr lang="en-US" sz="1400" dirty="0" smtClean="0"/>
              <a:t>: </a:t>
            </a:r>
            <a:r>
              <a:rPr lang="en-US" sz="1400" dirty="0" err="1" smtClean="0"/>
              <a:t>Tahap</a:t>
            </a:r>
            <a:r>
              <a:rPr lang="en-US" sz="1400" dirty="0" smtClean="0"/>
              <a:t> </a:t>
            </a:r>
            <a:r>
              <a:rPr lang="en-US" sz="1400" dirty="0" err="1" smtClean="0"/>
              <a:t>ini</a:t>
            </a:r>
            <a:r>
              <a:rPr lang="en-US" sz="1400" dirty="0" smtClean="0"/>
              <a:t> </a:t>
            </a:r>
            <a:r>
              <a:rPr lang="en-US" sz="1400" dirty="0" err="1" smtClean="0"/>
              <a:t>melibatkan</a:t>
            </a:r>
            <a:r>
              <a:rPr lang="en-US" sz="1400" dirty="0" smtClean="0"/>
              <a:t> </a:t>
            </a:r>
            <a:r>
              <a:rPr lang="en-US" sz="1400" dirty="0" err="1" smtClean="0"/>
              <a:t>implementasi</a:t>
            </a:r>
            <a:r>
              <a:rPr lang="en-US" sz="1400" dirty="0" smtClean="0"/>
              <a:t> </a:t>
            </a:r>
            <a:r>
              <a:rPr lang="en-US" sz="1400" dirty="0" err="1" smtClean="0"/>
              <a:t>desain</a:t>
            </a:r>
            <a:r>
              <a:rPr lang="en-US" sz="1400" dirty="0" smtClean="0"/>
              <a:t> </a:t>
            </a:r>
            <a:r>
              <a:rPr lang="en-US" sz="1400" dirty="0" err="1" smtClean="0"/>
              <a:t>perangkat</a:t>
            </a:r>
            <a:r>
              <a:rPr lang="en-US" sz="1400" dirty="0" smtClean="0"/>
              <a:t> </a:t>
            </a:r>
            <a:r>
              <a:rPr lang="en-US" sz="1400" dirty="0" err="1" smtClean="0"/>
              <a:t>lunak</a:t>
            </a:r>
            <a:r>
              <a:rPr lang="en-US" sz="1400" dirty="0" smtClean="0"/>
              <a:t> yang </a:t>
            </a:r>
            <a:r>
              <a:rPr lang="en-US" sz="1400" dirty="0" err="1" smtClean="0"/>
              <a:t>telah</a:t>
            </a:r>
            <a:r>
              <a:rPr lang="en-US" sz="1400" dirty="0" smtClean="0"/>
              <a:t> </a:t>
            </a:r>
            <a:r>
              <a:rPr lang="en-US" sz="1400" dirty="0" err="1" smtClean="0"/>
              <a:t>dibuat</a:t>
            </a:r>
            <a:r>
              <a:rPr lang="en-US" sz="1400" dirty="0" smtClean="0"/>
              <a:t> </a:t>
            </a:r>
            <a:r>
              <a:rPr lang="en-US" sz="1400" dirty="0" err="1" smtClean="0"/>
              <a:t>dalam</a:t>
            </a:r>
            <a:r>
              <a:rPr lang="en-US" sz="1400" dirty="0" smtClean="0"/>
              <a:t> </a:t>
            </a:r>
            <a:r>
              <a:rPr lang="en-US" sz="1400" dirty="0" err="1" smtClean="0"/>
              <a:t>bahasa</a:t>
            </a:r>
            <a:r>
              <a:rPr lang="en-US" sz="1400" dirty="0" smtClean="0"/>
              <a:t> </a:t>
            </a:r>
            <a:r>
              <a:rPr lang="en-US" sz="1400" dirty="0" err="1" smtClean="0"/>
              <a:t>pemrograman</a:t>
            </a:r>
            <a:r>
              <a:rPr lang="en-US" sz="1400" dirty="0" smtClean="0"/>
              <a:t> </a:t>
            </a:r>
            <a:r>
              <a:rPr lang="en-US" sz="1400" dirty="0" err="1" smtClean="0"/>
              <a:t>tertentu</a:t>
            </a:r>
            <a:r>
              <a:rPr lang="en-US" sz="1400" dirty="0" smtClean="0"/>
              <a:t>. Tim </a:t>
            </a:r>
            <a:r>
              <a:rPr lang="en-US" sz="1400" dirty="0" err="1" smtClean="0"/>
              <a:t>pengembang</a:t>
            </a:r>
            <a:r>
              <a:rPr lang="en-US" sz="1400" dirty="0" smtClean="0"/>
              <a:t> </a:t>
            </a:r>
            <a:r>
              <a:rPr lang="en-US" sz="1400" dirty="0" err="1" smtClean="0"/>
              <a:t>menerjemahkan</a:t>
            </a:r>
            <a:r>
              <a:rPr lang="en-US" sz="1400" dirty="0" smtClean="0"/>
              <a:t> </a:t>
            </a:r>
            <a:r>
              <a:rPr lang="en-US" sz="1400" dirty="0" err="1" smtClean="0"/>
              <a:t>desain</a:t>
            </a:r>
            <a:r>
              <a:rPr lang="en-US" sz="1400" dirty="0" smtClean="0"/>
              <a:t> </a:t>
            </a:r>
            <a:r>
              <a:rPr lang="en-US" sz="1400" dirty="0" err="1" smtClean="0"/>
              <a:t>menjadi</a:t>
            </a:r>
            <a:r>
              <a:rPr lang="en-US" sz="1400" dirty="0" smtClean="0"/>
              <a:t> </a:t>
            </a:r>
            <a:r>
              <a:rPr lang="en-US" sz="1400" dirty="0" err="1" smtClean="0"/>
              <a:t>kode</a:t>
            </a:r>
            <a:r>
              <a:rPr lang="en-US" sz="1400" dirty="0" smtClean="0"/>
              <a:t> program yang </a:t>
            </a:r>
            <a:r>
              <a:rPr lang="en-US" sz="1400" dirty="0" err="1" smtClean="0"/>
              <a:t>dapat</a:t>
            </a:r>
            <a:r>
              <a:rPr lang="en-US" sz="1400" dirty="0" smtClean="0"/>
              <a:t> </a:t>
            </a:r>
            <a:r>
              <a:rPr lang="en-US" sz="1400" dirty="0" err="1" smtClean="0"/>
              <a:t>dieksekusi</a:t>
            </a:r>
            <a:r>
              <a:rPr lang="en-US" sz="1400" dirty="0" smtClean="0"/>
              <a:t>. </a:t>
            </a:r>
            <a:r>
              <a:rPr lang="en-US" sz="1400" dirty="0" err="1" smtClean="0"/>
              <a:t>Setiap</a:t>
            </a:r>
            <a:r>
              <a:rPr lang="en-US" sz="1400" dirty="0" smtClean="0"/>
              <a:t> </a:t>
            </a:r>
            <a:r>
              <a:rPr lang="en-US" sz="1400" dirty="0" err="1" smtClean="0"/>
              <a:t>modul</a:t>
            </a:r>
            <a:r>
              <a:rPr lang="en-US" sz="1400" dirty="0" smtClean="0"/>
              <a:t> </a:t>
            </a:r>
            <a:r>
              <a:rPr lang="en-US" sz="1400" dirty="0" err="1" smtClean="0"/>
              <a:t>atau</a:t>
            </a:r>
            <a:r>
              <a:rPr lang="en-US" sz="1400" dirty="0" smtClean="0"/>
              <a:t> </a:t>
            </a:r>
            <a:r>
              <a:rPr lang="en-US" sz="1400" dirty="0" err="1" smtClean="0"/>
              <a:t>komponen</a:t>
            </a:r>
            <a:r>
              <a:rPr lang="en-US" sz="1400" dirty="0" smtClean="0"/>
              <a:t> </a:t>
            </a:r>
            <a:r>
              <a:rPr lang="en-US" sz="1400" dirty="0" err="1" smtClean="0"/>
              <a:t>perangkat</a:t>
            </a:r>
            <a:r>
              <a:rPr lang="en-US" sz="1400" dirty="0" smtClean="0"/>
              <a:t> </a:t>
            </a:r>
            <a:r>
              <a:rPr lang="en-US" sz="1400" dirty="0" err="1" smtClean="0"/>
              <a:t>lunak</a:t>
            </a:r>
            <a:r>
              <a:rPr lang="en-US" sz="1400" dirty="0" smtClean="0"/>
              <a:t> </a:t>
            </a:r>
            <a:r>
              <a:rPr lang="en-US" sz="1400" dirty="0" err="1" smtClean="0"/>
              <a:t>dikembangkan</a:t>
            </a:r>
            <a:r>
              <a:rPr lang="en-US" sz="1400" dirty="0" smtClean="0"/>
              <a:t> </a:t>
            </a:r>
            <a:r>
              <a:rPr lang="en-US" sz="1400" dirty="0" err="1" smtClean="0"/>
              <a:t>secara</a:t>
            </a:r>
            <a:r>
              <a:rPr lang="en-US" sz="1400" dirty="0" smtClean="0"/>
              <a:t> </a:t>
            </a:r>
            <a:r>
              <a:rPr lang="en-US" sz="1400" dirty="0" err="1" smtClean="0"/>
              <a:t>terpisah</a:t>
            </a:r>
            <a:r>
              <a:rPr lang="en-US" sz="1400" dirty="0" smtClean="0"/>
              <a:t> </a:t>
            </a:r>
            <a:r>
              <a:rPr lang="en-US" sz="1400" dirty="0" err="1" smtClean="0"/>
              <a:t>dan</a:t>
            </a:r>
            <a:r>
              <a:rPr lang="en-US" sz="1400" dirty="0" smtClean="0"/>
              <a:t> </a:t>
            </a:r>
            <a:r>
              <a:rPr lang="en-US" sz="1400" dirty="0" err="1" smtClean="0"/>
              <a:t>kemudian</a:t>
            </a:r>
            <a:r>
              <a:rPr lang="en-US" sz="1400" dirty="0" smtClean="0"/>
              <a:t> </a:t>
            </a:r>
            <a:r>
              <a:rPr lang="en-US" sz="1400" dirty="0" err="1" smtClean="0"/>
              <a:t>diintegrasikan</a:t>
            </a:r>
            <a:r>
              <a:rPr lang="en-US" sz="1400" dirty="0" smtClean="0"/>
              <a:t> </a:t>
            </a:r>
            <a:r>
              <a:rPr lang="en-US" sz="1400" dirty="0" err="1" smtClean="0"/>
              <a:t>ke</a:t>
            </a:r>
            <a:r>
              <a:rPr lang="en-US" sz="1400" dirty="0" smtClean="0"/>
              <a:t> </a:t>
            </a:r>
            <a:r>
              <a:rPr lang="en-US" sz="1400" dirty="0" err="1" smtClean="0"/>
              <a:t>dalam</a:t>
            </a:r>
            <a:r>
              <a:rPr lang="en-US" sz="1400" dirty="0" smtClean="0"/>
              <a:t> </a:t>
            </a:r>
            <a:r>
              <a:rPr lang="en-US" sz="1400" dirty="0" err="1" smtClean="0"/>
              <a:t>sistem</a:t>
            </a:r>
            <a:r>
              <a:rPr lang="en-US" sz="1400" dirty="0" smtClean="0"/>
              <a:t> </a:t>
            </a:r>
            <a:r>
              <a:rPr lang="en-US" sz="1400" dirty="0" err="1" smtClean="0"/>
              <a:t>secara</a:t>
            </a:r>
            <a:r>
              <a:rPr lang="en-US" sz="1400" dirty="0" smtClean="0"/>
              <a:t> </a:t>
            </a:r>
            <a:r>
              <a:rPr lang="en-US" sz="1400" dirty="0" err="1" smtClean="0"/>
              <a:t>keseluruhan</a:t>
            </a:r>
            <a:r>
              <a:rPr lang="en-US" sz="1400" dirty="0" smtClean="0"/>
              <a:t>.</a:t>
            </a:r>
          </a:p>
          <a:p>
            <a:r>
              <a:rPr lang="en-US" sz="1400" dirty="0" err="1" smtClean="0"/>
              <a:t>Pengujian</a:t>
            </a:r>
            <a:r>
              <a:rPr lang="en-US" sz="1400" dirty="0" smtClean="0"/>
              <a:t>: </a:t>
            </a:r>
            <a:r>
              <a:rPr lang="en-US" sz="1400" dirty="0" err="1" smtClean="0"/>
              <a:t>Setelah</a:t>
            </a:r>
            <a:r>
              <a:rPr lang="en-US" sz="1400" dirty="0" smtClean="0"/>
              <a:t> </a:t>
            </a:r>
            <a:r>
              <a:rPr lang="en-US" sz="1400" dirty="0" err="1" smtClean="0"/>
              <a:t>tahap</a:t>
            </a:r>
            <a:r>
              <a:rPr lang="en-US" sz="1400" dirty="0" smtClean="0"/>
              <a:t> </a:t>
            </a:r>
            <a:r>
              <a:rPr lang="en-US" sz="1400" dirty="0" err="1" smtClean="0"/>
              <a:t>implementasi</a:t>
            </a:r>
            <a:r>
              <a:rPr lang="en-US" sz="1400" dirty="0" smtClean="0"/>
              <a:t>, </a:t>
            </a:r>
            <a:r>
              <a:rPr lang="en-US" sz="1400" dirty="0" err="1" smtClean="0"/>
              <a:t>perangkat</a:t>
            </a:r>
            <a:r>
              <a:rPr lang="en-US" sz="1400" dirty="0" smtClean="0"/>
              <a:t> </a:t>
            </a:r>
            <a:r>
              <a:rPr lang="en-US" sz="1400" dirty="0" err="1" smtClean="0"/>
              <a:t>lunak</a:t>
            </a:r>
            <a:r>
              <a:rPr lang="en-US" sz="1400" dirty="0" smtClean="0"/>
              <a:t> </a:t>
            </a:r>
            <a:r>
              <a:rPr lang="en-US" sz="1400" dirty="0" err="1" smtClean="0"/>
              <a:t>diuji</a:t>
            </a:r>
            <a:r>
              <a:rPr lang="en-US" sz="1400" dirty="0" smtClean="0"/>
              <a:t> </a:t>
            </a:r>
            <a:r>
              <a:rPr lang="en-US" sz="1400" dirty="0" err="1" smtClean="0"/>
              <a:t>untuk</a:t>
            </a:r>
            <a:r>
              <a:rPr lang="en-US" sz="1400" dirty="0" smtClean="0"/>
              <a:t> </a:t>
            </a:r>
            <a:r>
              <a:rPr lang="en-US" sz="1400" dirty="0" err="1" smtClean="0"/>
              <a:t>memastikan</a:t>
            </a:r>
            <a:r>
              <a:rPr lang="en-US" sz="1400" dirty="0" smtClean="0"/>
              <a:t> </a:t>
            </a:r>
            <a:r>
              <a:rPr lang="en-US" sz="1400" dirty="0" err="1" smtClean="0"/>
              <a:t>bahwa</a:t>
            </a:r>
            <a:r>
              <a:rPr lang="en-US" sz="1400" dirty="0" smtClean="0"/>
              <a:t> </a:t>
            </a:r>
            <a:r>
              <a:rPr lang="en-US" sz="1400" dirty="0" err="1" smtClean="0"/>
              <a:t>berfungsi</a:t>
            </a:r>
            <a:r>
              <a:rPr lang="en-US" sz="1400" dirty="0" smtClean="0"/>
              <a:t> </a:t>
            </a:r>
            <a:r>
              <a:rPr lang="en-US" sz="1400" dirty="0" err="1" smtClean="0"/>
              <a:t>dengan</a:t>
            </a:r>
            <a:r>
              <a:rPr lang="en-US" sz="1400" dirty="0" smtClean="0"/>
              <a:t> </a:t>
            </a:r>
            <a:r>
              <a:rPr lang="en-US" sz="1400" dirty="0" err="1" smtClean="0"/>
              <a:t>baik</a:t>
            </a:r>
            <a:r>
              <a:rPr lang="en-US" sz="1400" dirty="0" smtClean="0"/>
              <a:t> </a:t>
            </a:r>
            <a:r>
              <a:rPr lang="en-US" sz="1400" dirty="0" err="1" smtClean="0"/>
              <a:t>dan</a:t>
            </a:r>
            <a:r>
              <a:rPr lang="en-US" sz="1400" dirty="0" smtClean="0"/>
              <a:t> </a:t>
            </a:r>
            <a:r>
              <a:rPr lang="en-US" sz="1400" dirty="0" err="1" smtClean="0"/>
              <a:t>sesuai</a:t>
            </a:r>
            <a:r>
              <a:rPr lang="en-US" sz="1400" dirty="0" smtClean="0"/>
              <a:t> </a:t>
            </a:r>
            <a:r>
              <a:rPr lang="en-US" sz="1400" dirty="0" err="1" smtClean="0"/>
              <a:t>dengan</a:t>
            </a:r>
            <a:r>
              <a:rPr lang="en-US" sz="1400" dirty="0" smtClean="0"/>
              <a:t> </a:t>
            </a:r>
            <a:r>
              <a:rPr lang="en-US" sz="1400" dirty="0" err="1" smtClean="0"/>
              <a:t>kebutuhan</a:t>
            </a:r>
            <a:r>
              <a:rPr lang="en-US" sz="1400" dirty="0" smtClean="0"/>
              <a:t> yang </a:t>
            </a:r>
            <a:r>
              <a:rPr lang="en-US" sz="1400" dirty="0" err="1" smtClean="0"/>
              <a:t>telah</a:t>
            </a:r>
            <a:r>
              <a:rPr lang="en-US" sz="1400" dirty="0" smtClean="0"/>
              <a:t> </a:t>
            </a:r>
            <a:r>
              <a:rPr lang="en-US" sz="1400" dirty="0" err="1" smtClean="0"/>
              <a:t>ditentukan</a:t>
            </a:r>
            <a:r>
              <a:rPr lang="en-US" sz="1400" dirty="0" smtClean="0"/>
              <a:t> </a:t>
            </a:r>
            <a:r>
              <a:rPr lang="en-US" sz="1400" dirty="0" err="1" smtClean="0"/>
              <a:t>sebelumnya</a:t>
            </a:r>
            <a:r>
              <a:rPr lang="en-US" sz="1400" dirty="0" smtClean="0"/>
              <a:t>. </a:t>
            </a:r>
            <a:r>
              <a:rPr lang="en-US" sz="1400" dirty="0" err="1" smtClean="0"/>
              <a:t>Pengujian</a:t>
            </a:r>
            <a:r>
              <a:rPr lang="en-US" sz="1400" dirty="0" smtClean="0"/>
              <a:t> </a:t>
            </a:r>
            <a:r>
              <a:rPr lang="en-US" sz="1400" dirty="0" err="1" smtClean="0"/>
              <a:t>dilakukan</a:t>
            </a:r>
            <a:r>
              <a:rPr lang="en-US" sz="1400" dirty="0" smtClean="0"/>
              <a:t> </a:t>
            </a:r>
            <a:r>
              <a:rPr lang="en-US" sz="1400" dirty="0" err="1" smtClean="0"/>
              <a:t>untuk</a:t>
            </a:r>
            <a:r>
              <a:rPr lang="en-US" sz="1400" dirty="0" smtClean="0"/>
              <a:t> </a:t>
            </a:r>
            <a:r>
              <a:rPr lang="en-US" sz="1400" dirty="0" err="1" smtClean="0"/>
              <a:t>mendeteksi</a:t>
            </a:r>
            <a:r>
              <a:rPr lang="en-US" sz="1400" dirty="0" smtClean="0"/>
              <a:t> </a:t>
            </a:r>
            <a:r>
              <a:rPr lang="en-US" sz="1400" dirty="0" err="1" smtClean="0"/>
              <a:t>kesalahan</a:t>
            </a:r>
            <a:r>
              <a:rPr lang="en-US" sz="1400" dirty="0" smtClean="0"/>
              <a:t>, bug, </a:t>
            </a:r>
            <a:r>
              <a:rPr lang="en-US" sz="1400" dirty="0" err="1" smtClean="0"/>
              <a:t>dan</a:t>
            </a:r>
            <a:r>
              <a:rPr lang="en-US" sz="1400" dirty="0" smtClean="0"/>
              <a:t> </a:t>
            </a:r>
            <a:r>
              <a:rPr lang="en-US" sz="1400" dirty="0" err="1" smtClean="0"/>
              <a:t>memastikan</a:t>
            </a:r>
            <a:r>
              <a:rPr lang="en-US" sz="1400" dirty="0" smtClean="0"/>
              <a:t> </a:t>
            </a:r>
            <a:r>
              <a:rPr lang="en-US" sz="1400" dirty="0" err="1" smtClean="0"/>
              <a:t>bahwa</a:t>
            </a:r>
            <a:r>
              <a:rPr lang="en-US" sz="1400" dirty="0" smtClean="0"/>
              <a:t> </a:t>
            </a:r>
            <a:r>
              <a:rPr lang="en-US" sz="1400" dirty="0" err="1" smtClean="0"/>
              <a:t>perangkat</a:t>
            </a:r>
            <a:r>
              <a:rPr lang="en-US" sz="1400" dirty="0" smtClean="0"/>
              <a:t> </a:t>
            </a:r>
            <a:r>
              <a:rPr lang="en-US" sz="1400" dirty="0" err="1" smtClean="0"/>
              <a:t>lunak</a:t>
            </a:r>
            <a:r>
              <a:rPr lang="en-US" sz="1400" dirty="0" smtClean="0"/>
              <a:t> </a:t>
            </a:r>
            <a:r>
              <a:rPr lang="en-US" sz="1400" dirty="0" err="1" smtClean="0"/>
              <a:t>memenuhi</a:t>
            </a:r>
            <a:r>
              <a:rPr lang="en-US" sz="1400" dirty="0" smtClean="0"/>
              <a:t> </a:t>
            </a:r>
            <a:r>
              <a:rPr lang="en-US" sz="1400" dirty="0" err="1" smtClean="0"/>
              <a:t>persyaratan</a:t>
            </a:r>
            <a:r>
              <a:rPr lang="en-US" sz="1400" dirty="0" smtClean="0"/>
              <a:t> yang </a:t>
            </a:r>
            <a:r>
              <a:rPr lang="en-US" sz="1400" dirty="0" err="1" smtClean="0"/>
              <a:t>ditetapkan</a:t>
            </a:r>
            <a:r>
              <a:rPr lang="en-US" sz="1400" dirty="0" smtClean="0"/>
              <a:t>.</a:t>
            </a:r>
          </a:p>
          <a:p>
            <a:r>
              <a:rPr lang="en-US" sz="1400" dirty="0" err="1" smtClean="0"/>
              <a:t>Pemeliharaan</a:t>
            </a:r>
            <a:r>
              <a:rPr lang="en-US" sz="1400" dirty="0" smtClean="0"/>
              <a:t>: </a:t>
            </a:r>
            <a:r>
              <a:rPr lang="en-US" sz="1400" dirty="0" err="1" smtClean="0"/>
              <a:t>Tahap</a:t>
            </a:r>
            <a:r>
              <a:rPr lang="en-US" sz="1400" dirty="0" smtClean="0"/>
              <a:t> </a:t>
            </a:r>
            <a:r>
              <a:rPr lang="en-US" sz="1400" dirty="0" err="1" smtClean="0"/>
              <a:t>pemeliharaan</a:t>
            </a:r>
            <a:r>
              <a:rPr lang="en-US" sz="1400" dirty="0" smtClean="0"/>
              <a:t> </a:t>
            </a:r>
            <a:r>
              <a:rPr lang="en-US" sz="1400" dirty="0" err="1" smtClean="0"/>
              <a:t>melibatkan</a:t>
            </a:r>
            <a:r>
              <a:rPr lang="en-US" sz="1400" dirty="0" smtClean="0"/>
              <a:t> </a:t>
            </a:r>
            <a:r>
              <a:rPr lang="en-US" sz="1400" dirty="0" err="1" smtClean="0"/>
              <a:t>pemeliharaan</a:t>
            </a:r>
            <a:r>
              <a:rPr lang="en-US" sz="1400" dirty="0" smtClean="0"/>
              <a:t> </a:t>
            </a:r>
            <a:r>
              <a:rPr lang="en-US" sz="1400" dirty="0" err="1" smtClean="0"/>
              <a:t>dan</a:t>
            </a:r>
            <a:r>
              <a:rPr lang="en-US" sz="1400" dirty="0" smtClean="0"/>
              <a:t> </a:t>
            </a:r>
            <a:r>
              <a:rPr lang="en-US" sz="1400" dirty="0" err="1" smtClean="0"/>
              <a:t>dukungan</a:t>
            </a:r>
            <a:r>
              <a:rPr lang="en-US" sz="1400" dirty="0" smtClean="0"/>
              <a:t> </a:t>
            </a:r>
            <a:r>
              <a:rPr lang="en-US" sz="1400" dirty="0" err="1" smtClean="0"/>
              <a:t>perangkat</a:t>
            </a:r>
            <a:r>
              <a:rPr lang="en-US" sz="1400" dirty="0" smtClean="0"/>
              <a:t> </a:t>
            </a:r>
            <a:r>
              <a:rPr lang="en-US" sz="1400" dirty="0" err="1" smtClean="0"/>
              <a:t>lunak</a:t>
            </a:r>
            <a:r>
              <a:rPr lang="en-US" sz="1400" dirty="0" smtClean="0"/>
              <a:t> </a:t>
            </a:r>
            <a:r>
              <a:rPr lang="en-US" sz="1400" dirty="0" err="1" smtClean="0"/>
              <a:t>setelah</a:t>
            </a:r>
            <a:r>
              <a:rPr lang="en-US" sz="1400" dirty="0" smtClean="0"/>
              <a:t> </a:t>
            </a:r>
            <a:r>
              <a:rPr lang="en-US" sz="1400" dirty="0" err="1" smtClean="0"/>
              <a:t>diluncurkan</a:t>
            </a:r>
            <a:r>
              <a:rPr lang="en-US" sz="1400" dirty="0" smtClean="0"/>
              <a:t>. </a:t>
            </a:r>
            <a:r>
              <a:rPr lang="en-US" sz="1400" dirty="0" err="1" smtClean="0"/>
              <a:t>Ini</a:t>
            </a:r>
            <a:r>
              <a:rPr lang="en-US" sz="1400" dirty="0" smtClean="0"/>
              <a:t> </a:t>
            </a:r>
            <a:r>
              <a:rPr lang="en-US" sz="1400" dirty="0" err="1" smtClean="0"/>
              <a:t>mencakup</a:t>
            </a:r>
            <a:r>
              <a:rPr lang="en-US" sz="1400" dirty="0" smtClean="0"/>
              <a:t> </a:t>
            </a:r>
            <a:r>
              <a:rPr lang="en-US" sz="1400" dirty="0" err="1" smtClean="0"/>
              <a:t>pemecahan</a:t>
            </a:r>
            <a:r>
              <a:rPr lang="en-US" sz="1400" dirty="0" smtClean="0"/>
              <a:t> </a:t>
            </a:r>
            <a:r>
              <a:rPr lang="en-US" sz="1400" dirty="0" err="1" smtClean="0"/>
              <a:t>masalah</a:t>
            </a:r>
            <a:r>
              <a:rPr lang="en-US" sz="1400" dirty="0" smtClean="0"/>
              <a:t>, </a:t>
            </a:r>
            <a:r>
              <a:rPr lang="en-US" sz="1400" dirty="0" err="1" smtClean="0"/>
              <a:t>perbaikan</a:t>
            </a:r>
            <a:r>
              <a:rPr lang="en-US" sz="1400" dirty="0" smtClean="0"/>
              <a:t> bug, </a:t>
            </a:r>
            <a:r>
              <a:rPr lang="en-US" sz="1400" dirty="0" err="1" smtClean="0"/>
              <a:t>peningkatan</a:t>
            </a:r>
            <a:r>
              <a:rPr lang="en-US" sz="1400" dirty="0" smtClean="0"/>
              <a:t> </a:t>
            </a:r>
            <a:r>
              <a:rPr lang="en-US" sz="1400" dirty="0" err="1" smtClean="0"/>
              <a:t>fungsionalitas</a:t>
            </a:r>
            <a:r>
              <a:rPr lang="en-US" sz="1400" dirty="0" smtClean="0"/>
              <a:t>, </a:t>
            </a:r>
            <a:r>
              <a:rPr lang="en-US" sz="1400" dirty="0" err="1" smtClean="0"/>
              <a:t>dan</a:t>
            </a:r>
            <a:r>
              <a:rPr lang="en-US" sz="1400" dirty="0" smtClean="0"/>
              <a:t> </a:t>
            </a:r>
            <a:r>
              <a:rPr lang="en-US" sz="1400" dirty="0" err="1" smtClean="0"/>
              <a:t>pembaruan</a:t>
            </a:r>
            <a:r>
              <a:rPr lang="en-US" sz="1400" dirty="0" smtClean="0"/>
              <a:t> </a:t>
            </a:r>
            <a:r>
              <a:rPr lang="en-US" sz="1400" dirty="0" err="1" smtClean="0"/>
              <a:t>perangkat</a:t>
            </a:r>
            <a:r>
              <a:rPr lang="en-US" sz="1400" dirty="0" smtClean="0"/>
              <a:t> </a:t>
            </a:r>
            <a:r>
              <a:rPr lang="en-US" sz="1400" dirty="0" err="1" smtClean="0"/>
              <a:t>lunak</a:t>
            </a:r>
            <a:r>
              <a:rPr lang="en-US" sz="1400" dirty="0" smtClean="0"/>
              <a:t> </a:t>
            </a:r>
            <a:r>
              <a:rPr lang="en-US" sz="1400" dirty="0" err="1" smtClean="0"/>
              <a:t>secara</a:t>
            </a:r>
            <a:r>
              <a:rPr lang="en-US" sz="1400" dirty="0" smtClean="0"/>
              <a:t> </a:t>
            </a:r>
            <a:r>
              <a:rPr lang="en-US" sz="1400" dirty="0" err="1" smtClean="0"/>
              <a:t>berkala</a:t>
            </a:r>
            <a:r>
              <a:rPr lang="en-US" sz="1400" dirty="0" smtClean="0"/>
              <a:t> </a:t>
            </a:r>
            <a:r>
              <a:rPr lang="en-US" sz="1400" dirty="0" err="1" smtClean="0"/>
              <a:t>untuk</a:t>
            </a:r>
            <a:r>
              <a:rPr lang="en-US" sz="1400" dirty="0" smtClean="0"/>
              <a:t> </a:t>
            </a:r>
            <a:r>
              <a:rPr lang="en-US" sz="1400" dirty="0" err="1" smtClean="0"/>
              <a:t>memastikan</a:t>
            </a:r>
            <a:r>
              <a:rPr lang="en-US" sz="1400" dirty="0" smtClean="0"/>
              <a:t> </a:t>
            </a:r>
            <a:r>
              <a:rPr lang="en-US" sz="1400" dirty="0" err="1" smtClean="0"/>
              <a:t>perangkat</a:t>
            </a:r>
            <a:r>
              <a:rPr lang="en-US" sz="1400" dirty="0" smtClean="0"/>
              <a:t> </a:t>
            </a:r>
            <a:r>
              <a:rPr lang="en-US" sz="1400" dirty="0" err="1" smtClean="0"/>
              <a:t>lunak</a:t>
            </a:r>
            <a:r>
              <a:rPr lang="en-US" sz="1400" dirty="0" smtClean="0"/>
              <a:t> </a:t>
            </a:r>
            <a:r>
              <a:rPr lang="en-US" sz="1400" dirty="0" err="1" smtClean="0"/>
              <a:t>tetap</a:t>
            </a:r>
            <a:r>
              <a:rPr lang="en-US" sz="1400" dirty="0" smtClean="0"/>
              <a:t> </a:t>
            </a:r>
            <a:r>
              <a:rPr lang="en-US" sz="1400" dirty="0" err="1" smtClean="0"/>
              <a:t>berjalan</a:t>
            </a:r>
            <a:r>
              <a:rPr lang="en-US" sz="1400" dirty="0" smtClean="0"/>
              <a:t> </a:t>
            </a:r>
            <a:r>
              <a:rPr lang="en-US" sz="1400" dirty="0" err="1" smtClean="0"/>
              <a:t>dengan</a:t>
            </a:r>
            <a:r>
              <a:rPr lang="en-US" sz="1400" dirty="0" smtClean="0"/>
              <a:t> </a:t>
            </a:r>
            <a:r>
              <a:rPr lang="en-US" sz="1400" dirty="0" err="1" smtClean="0"/>
              <a:t>baik</a:t>
            </a:r>
            <a:r>
              <a:rPr lang="en-US" sz="1400" dirty="0" smtClean="0"/>
              <a:t>.</a:t>
            </a:r>
          </a:p>
          <a:p>
            <a:pPr>
              <a:buNone/>
            </a:pPr>
            <a:endParaRPr lang="id-ID" sz="1400" dirty="0" smtClean="0"/>
          </a:p>
          <a:p>
            <a:endParaRPr lang="en-US" sz="1400" dirty="0"/>
          </a:p>
        </p:txBody>
      </p:sp>
    </p:spTree>
    <p:extLst>
      <p:ext uri="{BB962C8B-B14F-4D97-AF65-F5344CB8AC3E}">
        <p14:creationId xmlns="" xmlns:p14="http://schemas.microsoft.com/office/powerpoint/2010/main" val="71550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157998" cy="1325563"/>
          </a:xfrm>
        </p:spPr>
        <p:txBody>
          <a:bodyPr/>
          <a:lstStyle/>
          <a:p>
            <a:r>
              <a:rPr lang="en-US" dirty="0" smtClean="0"/>
              <a:t>UML</a:t>
            </a:r>
            <a:r>
              <a:rPr lang="id-ID" dirty="0" smtClean="0"/>
              <a:t> (</a:t>
            </a:r>
            <a:r>
              <a:rPr lang="en-US" i="1" dirty="0" smtClean="0"/>
              <a:t>Unified Modeling Language </a:t>
            </a:r>
            <a:r>
              <a:rPr lang="id-ID" i="1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400" b="1" dirty="0" err="1" smtClean="0"/>
              <a:t>Usecase</a:t>
            </a:r>
            <a:r>
              <a:rPr lang="id-ID" sz="1400" b="1" dirty="0" smtClean="0"/>
              <a:t> :</a:t>
            </a:r>
            <a:r>
              <a:rPr lang="en-US" sz="1400" b="1" dirty="0" smtClean="0"/>
              <a:t> </a:t>
            </a:r>
            <a:endParaRPr lang="id-ID" sz="1400" b="1" dirty="0" smtClean="0"/>
          </a:p>
          <a:p>
            <a:pPr>
              <a:buNone/>
            </a:pPr>
            <a:r>
              <a:rPr lang="id-ID" sz="1400" dirty="0" smtClean="0"/>
              <a:t>	</a:t>
            </a:r>
            <a:r>
              <a:rPr lang="en-US" sz="1400" dirty="0" err="1" smtClean="0"/>
              <a:t>Merupakan</a:t>
            </a:r>
            <a:r>
              <a:rPr lang="en-US" sz="1400" dirty="0" smtClean="0"/>
              <a:t> </a:t>
            </a:r>
            <a:r>
              <a:rPr lang="en-US" sz="1400" dirty="0" err="1" smtClean="0"/>
              <a:t>gambaran</a:t>
            </a:r>
            <a:r>
              <a:rPr lang="en-US" sz="1400" dirty="0" smtClean="0"/>
              <a:t> </a:t>
            </a:r>
            <a:r>
              <a:rPr lang="en-US" sz="1400" dirty="0" err="1" smtClean="0"/>
              <a:t>dari</a:t>
            </a:r>
            <a:r>
              <a:rPr lang="en-US" sz="1400" dirty="0" smtClean="0"/>
              <a:t> </a:t>
            </a:r>
            <a:r>
              <a:rPr lang="en-US" sz="1400" dirty="0" err="1" smtClean="0"/>
              <a:t>fungsionalitas</a:t>
            </a:r>
            <a:r>
              <a:rPr lang="en-US" sz="1400" dirty="0" smtClean="0"/>
              <a:t> yang </a:t>
            </a:r>
            <a:r>
              <a:rPr lang="en-US" sz="1400" dirty="0" err="1" smtClean="0"/>
              <a:t>diharapkan</a:t>
            </a:r>
            <a:r>
              <a:rPr lang="en-US" sz="1400" dirty="0" smtClean="0"/>
              <a:t> </a:t>
            </a:r>
            <a:r>
              <a:rPr lang="en-US" sz="1400" dirty="0" err="1" smtClean="0"/>
              <a:t>dari</a:t>
            </a:r>
            <a:r>
              <a:rPr lang="en-US" sz="1400" dirty="0" smtClean="0"/>
              <a:t> </a:t>
            </a:r>
            <a:r>
              <a:rPr lang="en-US" sz="1400" dirty="0" err="1" smtClean="0"/>
              <a:t>sebuah</a:t>
            </a:r>
            <a:r>
              <a:rPr lang="en-US" sz="1400" dirty="0" smtClean="0"/>
              <a:t> </a:t>
            </a:r>
            <a:r>
              <a:rPr lang="en-US" sz="1400" dirty="0" err="1" smtClean="0"/>
              <a:t>sistem</a:t>
            </a:r>
            <a:r>
              <a:rPr lang="en-US" sz="1400" dirty="0" smtClean="0"/>
              <a:t>, </a:t>
            </a:r>
            <a:r>
              <a:rPr lang="en-US" sz="1400" dirty="0" err="1" smtClean="0"/>
              <a:t>dan</a:t>
            </a:r>
            <a:r>
              <a:rPr lang="en-US" sz="1400" dirty="0" smtClean="0"/>
              <a:t> </a:t>
            </a:r>
            <a:r>
              <a:rPr lang="en-US" sz="1400" dirty="0" err="1" smtClean="0"/>
              <a:t>merepresentasikan</a:t>
            </a:r>
            <a:r>
              <a:rPr lang="en-US" sz="1400" dirty="0" smtClean="0"/>
              <a:t> </a:t>
            </a:r>
            <a:r>
              <a:rPr lang="en-US" sz="1400" dirty="0" err="1" smtClean="0"/>
              <a:t>sebuah</a:t>
            </a:r>
            <a:r>
              <a:rPr lang="en-US" sz="1400" dirty="0" smtClean="0"/>
              <a:t> </a:t>
            </a:r>
            <a:r>
              <a:rPr lang="en-US" sz="1400" dirty="0" err="1" smtClean="0"/>
              <a:t>interaksi</a:t>
            </a:r>
            <a:r>
              <a:rPr lang="en-US" sz="1400" dirty="0" smtClean="0"/>
              <a:t> </a:t>
            </a:r>
            <a:r>
              <a:rPr lang="en-US" sz="1400" dirty="0" err="1" smtClean="0"/>
              <a:t>antara</a:t>
            </a:r>
            <a:r>
              <a:rPr lang="en-US" sz="1400" dirty="0" smtClean="0"/>
              <a:t> </a:t>
            </a:r>
            <a:r>
              <a:rPr lang="en-US" sz="1400" dirty="0" err="1" smtClean="0"/>
              <a:t>aktor</a:t>
            </a:r>
            <a:r>
              <a:rPr lang="en-US" sz="1400" dirty="0" smtClean="0"/>
              <a:t> </a:t>
            </a:r>
            <a:r>
              <a:rPr lang="en-US" sz="1400" dirty="0" err="1" smtClean="0"/>
              <a:t>dan</a:t>
            </a:r>
            <a:r>
              <a:rPr lang="en-US" sz="1400" dirty="0" smtClean="0"/>
              <a:t> </a:t>
            </a:r>
            <a:r>
              <a:rPr lang="en-US" sz="1400" dirty="0" err="1" smtClean="0"/>
              <a:t>sistem</a:t>
            </a:r>
            <a:r>
              <a:rPr lang="en-US" sz="1400" dirty="0" smtClean="0"/>
              <a:t>. </a:t>
            </a:r>
            <a:r>
              <a:rPr lang="en-US" sz="1400" dirty="0" err="1" smtClean="0"/>
              <a:t>Didalam</a:t>
            </a:r>
            <a:r>
              <a:rPr lang="en-US" sz="1400" dirty="0" smtClean="0"/>
              <a:t> use case </a:t>
            </a:r>
            <a:r>
              <a:rPr lang="en-US" sz="1400" dirty="0" err="1" smtClean="0"/>
              <a:t>terdapat</a:t>
            </a:r>
            <a:r>
              <a:rPr lang="en-US" sz="1400" dirty="0" smtClean="0"/>
              <a:t> actor yang </a:t>
            </a:r>
            <a:r>
              <a:rPr lang="en-US" sz="1400" dirty="0" err="1" smtClean="0"/>
              <a:t>merupakan</a:t>
            </a:r>
            <a:r>
              <a:rPr lang="en-US" sz="1400" dirty="0" smtClean="0"/>
              <a:t> </a:t>
            </a:r>
            <a:r>
              <a:rPr lang="en-US" sz="1400" dirty="0" err="1" smtClean="0"/>
              <a:t>sebuah</a:t>
            </a:r>
            <a:r>
              <a:rPr lang="en-US" sz="1400" dirty="0" smtClean="0"/>
              <a:t> </a:t>
            </a:r>
            <a:r>
              <a:rPr lang="en-US" sz="1400" dirty="0" err="1" smtClean="0"/>
              <a:t>gambaran</a:t>
            </a:r>
            <a:r>
              <a:rPr lang="en-US" sz="1400" dirty="0" smtClean="0"/>
              <a:t> </a:t>
            </a:r>
            <a:r>
              <a:rPr lang="en-US" sz="1400" dirty="0" err="1" smtClean="0"/>
              <a:t>entitas</a:t>
            </a:r>
            <a:r>
              <a:rPr lang="en-US" sz="1400" dirty="0" smtClean="0"/>
              <a:t> </a:t>
            </a:r>
            <a:r>
              <a:rPr lang="en-US" sz="1400" dirty="0" err="1" smtClean="0"/>
              <a:t>dari</a:t>
            </a:r>
            <a:r>
              <a:rPr lang="en-US" sz="1400" dirty="0" smtClean="0"/>
              <a:t> </a:t>
            </a:r>
            <a:r>
              <a:rPr lang="en-US" sz="1400" dirty="0" err="1" smtClean="0"/>
              <a:t>manuasia</a:t>
            </a:r>
            <a:r>
              <a:rPr lang="en-US" sz="1400" dirty="0" smtClean="0"/>
              <a:t> </a:t>
            </a:r>
            <a:r>
              <a:rPr lang="en-US" sz="1400" dirty="0" err="1" smtClean="0"/>
              <a:t>atau</a:t>
            </a:r>
            <a:r>
              <a:rPr lang="en-US" sz="1400" dirty="0" smtClean="0"/>
              <a:t> </a:t>
            </a:r>
            <a:r>
              <a:rPr lang="en-US" sz="1400" dirty="0" err="1" smtClean="0"/>
              <a:t>sebuah</a:t>
            </a:r>
            <a:r>
              <a:rPr lang="en-US" sz="1400" dirty="0" smtClean="0"/>
              <a:t> </a:t>
            </a:r>
            <a:r>
              <a:rPr lang="en-US" sz="1400" dirty="0" err="1" smtClean="0"/>
              <a:t>sistem</a:t>
            </a:r>
            <a:r>
              <a:rPr lang="en-US" sz="1400" dirty="0" smtClean="0"/>
              <a:t> yang </a:t>
            </a:r>
            <a:r>
              <a:rPr lang="en-US" sz="1400" dirty="0" err="1" smtClean="0"/>
              <a:t>melakukan</a:t>
            </a:r>
            <a:r>
              <a:rPr lang="en-US" sz="1400" dirty="0" smtClean="0"/>
              <a:t> </a:t>
            </a:r>
            <a:r>
              <a:rPr lang="en-US" sz="1400" dirty="0" err="1" smtClean="0"/>
              <a:t>pekerjaan</a:t>
            </a:r>
            <a:r>
              <a:rPr lang="en-US" sz="1400" dirty="0" smtClean="0"/>
              <a:t> </a:t>
            </a:r>
            <a:r>
              <a:rPr lang="en-US" sz="1400" dirty="0" err="1" smtClean="0"/>
              <a:t>di</a:t>
            </a:r>
            <a:r>
              <a:rPr lang="en-US" sz="1400" dirty="0" smtClean="0"/>
              <a:t> </a:t>
            </a:r>
            <a:r>
              <a:rPr lang="en-US" sz="1400" dirty="0" err="1" smtClean="0"/>
              <a:t>sistem</a:t>
            </a:r>
            <a:r>
              <a:rPr lang="en-US" sz="1400" dirty="0" smtClean="0"/>
              <a:t>.</a:t>
            </a:r>
          </a:p>
          <a:p>
            <a:r>
              <a:rPr lang="en-US" sz="1400" b="1" dirty="0" smtClean="0"/>
              <a:t>Activity</a:t>
            </a:r>
            <a:r>
              <a:rPr lang="id-ID" sz="1400" b="1" dirty="0" smtClean="0"/>
              <a:t> :</a:t>
            </a:r>
          </a:p>
          <a:p>
            <a:pPr>
              <a:buNone/>
            </a:pPr>
            <a:r>
              <a:rPr lang="id-ID" sz="1400" dirty="0" smtClean="0"/>
              <a:t>	</a:t>
            </a:r>
            <a:r>
              <a:rPr lang="sv-SE" sz="1400" dirty="0" smtClean="0"/>
              <a:t>Merupakan gambaran alir dari aktivitas-aktivitas didalam sistem yang berjalan.</a:t>
            </a:r>
            <a:endParaRPr lang="en-US" sz="1400" dirty="0" smtClean="0"/>
          </a:p>
          <a:p>
            <a:r>
              <a:rPr lang="en-US" sz="1400" b="1" dirty="0" smtClean="0"/>
              <a:t>Sequence</a:t>
            </a:r>
            <a:r>
              <a:rPr lang="id-ID" sz="1400" b="1" dirty="0" smtClean="0"/>
              <a:t> :</a:t>
            </a:r>
          </a:p>
          <a:p>
            <a:pPr>
              <a:buNone/>
            </a:pPr>
            <a:r>
              <a:rPr lang="id-ID" sz="1400" dirty="0" smtClean="0"/>
              <a:t>	</a:t>
            </a:r>
            <a:r>
              <a:rPr lang="en-US" sz="1400" dirty="0" err="1" smtClean="0"/>
              <a:t>Menggambarkan</a:t>
            </a:r>
            <a:r>
              <a:rPr lang="en-US" sz="1400" dirty="0" smtClean="0"/>
              <a:t> </a:t>
            </a:r>
            <a:r>
              <a:rPr lang="en-US" sz="1400" dirty="0" err="1" smtClean="0"/>
              <a:t>interaksi</a:t>
            </a:r>
            <a:r>
              <a:rPr lang="en-US" sz="1400" dirty="0" smtClean="0"/>
              <a:t> </a:t>
            </a:r>
            <a:r>
              <a:rPr lang="en-US" sz="1400" dirty="0" err="1" smtClean="0"/>
              <a:t>antar</a:t>
            </a:r>
            <a:r>
              <a:rPr lang="en-US" sz="1400" dirty="0" smtClean="0"/>
              <a:t> </a:t>
            </a:r>
            <a:r>
              <a:rPr lang="en-US" sz="1400" dirty="0" err="1" smtClean="0"/>
              <a:t>objek</a:t>
            </a:r>
            <a:r>
              <a:rPr lang="en-US" sz="1400" dirty="0" smtClean="0"/>
              <a:t> </a:t>
            </a:r>
            <a:r>
              <a:rPr lang="en-US" sz="1400" dirty="0" err="1" smtClean="0"/>
              <a:t>didalam</a:t>
            </a:r>
            <a:r>
              <a:rPr lang="en-US" sz="1400" dirty="0" smtClean="0"/>
              <a:t> </a:t>
            </a:r>
            <a:r>
              <a:rPr lang="en-US" sz="1400" dirty="0" err="1" smtClean="0"/>
              <a:t>dan</a:t>
            </a:r>
            <a:r>
              <a:rPr lang="en-US" sz="1400" dirty="0" smtClean="0"/>
              <a:t> </a:t>
            </a:r>
            <a:r>
              <a:rPr lang="en-US" sz="1400" dirty="0" err="1" smtClean="0"/>
              <a:t>di</a:t>
            </a:r>
            <a:r>
              <a:rPr lang="en-US" sz="1400" dirty="0" smtClean="0"/>
              <a:t> </a:t>
            </a:r>
            <a:r>
              <a:rPr lang="en-US" sz="1400" dirty="0" err="1" smtClean="0"/>
              <a:t>sekitar</a:t>
            </a:r>
            <a:r>
              <a:rPr lang="en-US" sz="1400" dirty="0" smtClean="0"/>
              <a:t> </a:t>
            </a:r>
            <a:r>
              <a:rPr lang="en-US" sz="1400" dirty="0" err="1" smtClean="0"/>
              <a:t>sistem</a:t>
            </a:r>
            <a:r>
              <a:rPr lang="en-US" sz="1400" dirty="0" smtClean="0"/>
              <a:t> yang </a:t>
            </a:r>
            <a:r>
              <a:rPr lang="en-US" sz="1400" dirty="0" err="1" smtClean="0"/>
              <a:t>berupa</a:t>
            </a:r>
            <a:r>
              <a:rPr lang="en-US" sz="1400" dirty="0" smtClean="0"/>
              <a:t> message yang </a:t>
            </a:r>
            <a:r>
              <a:rPr lang="en-US" sz="1400" dirty="0" err="1" smtClean="0"/>
              <a:t>digambarkan</a:t>
            </a:r>
            <a:r>
              <a:rPr lang="en-US" sz="1400" dirty="0" smtClean="0"/>
              <a:t> </a:t>
            </a:r>
            <a:r>
              <a:rPr lang="en-US" sz="1400" dirty="0" err="1" smtClean="0"/>
              <a:t>terhadap</a:t>
            </a:r>
            <a:r>
              <a:rPr lang="en-US" sz="1400" dirty="0" smtClean="0"/>
              <a:t> </a:t>
            </a:r>
            <a:r>
              <a:rPr lang="en-US" sz="1400" dirty="0" err="1" smtClean="0"/>
              <a:t>waktu</a:t>
            </a:r>
            <a:endParaRPr lang="en-US" sz="1400" dirty="0" smtClean="0"/>
          </a:p>
          <a:p>
            <a:r>
              <a:rPr lang="en-US" sz="1400" b="1" dirty="0" smtClean="0"/>
              <a:t>User Interface</a:t>
            </a:r>
            <a:r>
              <a:rPr lang="id-ID" sz="1400" b="1" dirty="0" smtClean="0"/>
              <a:t> :</a:t>
            </a:r>
          </a:p>
          <a:p>
            <a:pPr>
              <a:buNone/>
            </a:pPr>
            <a:r>
              <a:rPr lang="id-ID" sz="1400" dirty="0" smtClean="0"/>
              <a:t>	</a:t>
            </a:r>
            <a:r>
              <a:rPr lang="en-US" sz="1400" dirty="0" smtClean="0"/>
              <a:t> </a:t>
            </a:r>
            <a:r>
              <a:rPr lang="en-US" sz="1400" dirty="0" err="1" smtClean="0"/>
              <a:t>bagian</a:t>
            </a:r>
            <a:r>
              <a:rPr lang="en-US" sz="1400" dirty="0" smtClean="0"/>
              <a:t> </a:t>
            </a:r>
            <a:r>
              <a:rPr lang="en-US" sz="1400" dirty="0" err="1" smtClean="0"/>
              <a:t>dari</a:t>
            </a:r>
            <a:r>
              <a:rPr lang="en-US" sz="1400" dirty="0" smtClean="0"/>
              <a:t> </a:t>
            </a:r>
            <a:r>
              <a:rPr lang="en-US" sz="1400" dirty="0" err="1" smtClean="0"/>
              <a:t>sistem</a:t>
            </a:r>
            <a:r>
              <a:rPr lang="en-US" sz="1400" dirty="0" smtClean="0"/>
              <a:t> yang </a:t>
            </a:r>
            <a:r>
              <a:rPr lang="en-US" sz="1400" dirty="0" err="1" smtClean="0"/>
              <a:t>memungkinkan</a:t>
            </a:r>
            <a:r>
              <a:rPr lang="en-US" sz="1400" dirty="0" smtClean="0"/>
              <a:t> </a:t>
            </a:r>
            <a:r>
              <a:rPr lang="en-US" sz="1400" dirty="0" err="1" smtClean="0"/>
              <a:t>pengguna</a:t>
            </a:r>
            <a:r>
              <a:rPr lang="en-US" sz="1400" dirty="0" smtClean="0"/>
              <a:t> </a:t>
            </a:r>
            <a:r>
              <a:rPr lang="en-US" sz="1400" dirty="0" err="1" smtClean="0"/>
              <a:t>berinteraksi</a:t>
            </a:r>
            <a:r>
              <a:rPr lang="en-US" sz="1400" dirty="0" smtClean="0"/>
              <a:t> </a:t>
            </a:r>
            <a:r>
              <a:rPr lang="en-US" sz="1400" dirty="0" err="1" smtClean="0"/>
              <a:t>dengan</a:t>
            </a:r>
            <a:r>
              <a:rPr lang="en-US" sz="1400" dirty="0" smtClean="0"/>
              <a:t> </a:t>
            </a:r>
            <a:r>
              <a:rPr lang="en-US" sz="1400" dirty="0" err="1" smtClean="0"/>
              <a:t>sistem</a:t>
            </a:r>
            <a:r>
              <a:rPr lang="en-US" sz="1400" dirty="0" smtClean="0"/>
              <a:t> </a:t>
            </a:r>
            <a:r>
              <a:rPr lang="en-US" sz="1400" dirty="0" err="1" smtClean="0"/>
              <a:t>atau</a:t>
            </a:r>
            <a:r>
              <a:rPr lang="en-US" sz="1400" dirty="0" smtClean="0"/>
              <a:t> </a:t>
            </a:r>
            <a:r>
              <a:rPr lang="en-US" sz="1400" dirty="0" err="1" smtClean="0"/>
              <a:t>aplikasi</a:t>
            </a:r>
            <a:r>
              <a:rPr lang="en-US" sz="1400" dirty="0" smtClean="0"/>
              <a:t> </a:t>
            </a:r>
            <a:r>
              <a:rPr lang="en-US" sz="1400" dirty="0" err="1" smtClean="0"/>
              <a:t>melalui</a:t>
            </a:r>
            <a:r>
              <a:rPr lang="en-US" sz="1400" dirty="0" smtClean="0"/>
              <a:t> </a:t>
            </a:r>
            <a:r>
              <a:rPr lang="en-US" sz="1400" dirty="0" err="1" smtClean="0"/>
              <a:t>elemen-elemen</a:t>
            </a:r>
            <a:r>
              <a:rPr lang="en-US" sz="1400" dirty="0" smtClean="0"/>
              <a:t> visual </a:t>
            </a:r>
            <a:r>
              <a:rPr lang="en-US" sz="1400" dirty="0" err="1" smtClean="0"/>
              <a:t>seperti</a:t>
            </a:r>
            <a:r>
              <a:rPr lang="en-US" sz="1400" dirty="0" smtClean="0"/>
              <a:t> </a:t>
            </a:r>
            <a:r>
              <a:rPr lang="en-US" sz="1400" dirty="0" err="1" smtClean="0"/>
              <a:t>tombol</a:t>
            </a:r>
            <a:r>
              <a:rPr lang="en-US" sz="1400" dirty="0" smtClean="0"/>
              <a:t>, menu, </a:t>
            </a:r>
            <a:r>
              <a:rPr lang="en-US" sz="1400" dirty="0" err="1" smtClean="0"/>
              <a:t>formulir</a:t>
            </a:r>
            <a:r>
              <a:rPr lang="en-US" sz="1400" dirty="0" smtClean="0"/>
              <a:t> input, </a:t>
            </a:r>
            <a:r>
              <a:rPr lang="en-US" sz="1400" dirty="0" err="1" smtClean="0"/>
              <a:t>dan</a:t>
            </a:r>
            <a:r>
              <a:rPr lang="en-US" sz="1400" dirty="0" smtClean="0"/>
              <a:t> </a:t>
            </a:r>
            <a:r>
              <a:rPr lang="en-US" sz="1400" dirty="0" err="1" smtClean="0"/>
              <a:t>tampilan</a:t>
            </a:r>
            <a:r>
              <a:rPr lang="en-US" sz="1400" dirty="0" smtClean="0"/>
              <a:t> </a:t>
            </a:r>
            <a:r>
              <a:rPr lang="en-US" sz="1400" dirty="0" err="1" smtClean="0"/>
              <a:t>informasi</a:t>
            </a:r>
            <a:r>
              <a:rPr lang="en-US" sz="1400" dirty="0" smtClean="0"/>
              <a:t>.</a:t>
            </a:r>
          </a:p>
          <a:p>
            <a:r>
              <a:rPr lang="en-US" sz="1400" b="1" dirty="0" smtClean="0"/>
              <a:t>Class </a:t>
            </a:r>
            <a:r>
              <a:rPr lang="id-ID" sz="1400" b="1" dirty="0" smtClean="0"/>
              <a:t> :</a:t>
            </a:r>
          </a:p>
          <a:p>
            <a:pPr>
              <a:buNone/>
            </a:pPr>
            <a:r>
              <a:rPr lang="id-ID" sz="1400" dirty="0" smtClean="0"/>
              <a:t>	</a:t>
            </a:r>
            <a:r>
              <a:rPr lang="en-US" sz="1400" dirty="0" err="1" smtClean="0"/>
              <a:t>menggambarkan</a:t>
            </a:r>
            <a:r>
              <a:rPr lang="en-US" sz="1400" dirty="0" smtClean="0"/>
              <a:t> </a:t>
            </a:r>
            <a:r>
              <a:rPr lang="en-US" sz="1400" dirty="0" err="1" smtClean="0"/>
              <a:t>struktur</a:t>
            </a:r>
            <a:r>
              <a:rPr lang="en-US" sz="1400" dirty="0" smtClean="0"/>
              <a:t> </a:t>
            </a:r>
            <a:r>
              <a:rPr lang="en-US" sz="1400" dirty="0" err="1" smtClean="0"/>
              <a:t>dan</a:t>
            </a:r>
            <a:r>
              <a:rPr lang="en-US" sz="1400" dirty="0" smtClean="0"/>
              <a:t> </a:t>
            </a:r>
            <a:r>
              <a:rPr lang="en-US" sz="1400" dirty="0" err="1" smtClean="0"/>
              <a:t>hubungan</a:t>
            </a:r>
            <a:r>
              <a:rPr lang="en-US" sz="1400" dirty="0" smtClean="0"/>
              <a:t> </a:t>
            </a:r>
            <a:r>
              <a:rPr lang="en-US" sz="1400" dirty="0" err="1" smtClean="0"/>
              <a:t>antara</a:t>
            </a:r>
            <a:r>
              <a:rPr lang="en-US" sz="1400" dirty="0" smtClean="0"/>
              <a:t> </a:t>
            </a:r>
            <a:r>
              <a:rPr lang="en-US" sz="1400" dirty="0" err="1" smtClean="0"/>
              <a:t>kelas-kelas</a:t>
            </a:r>
            <a:r>
              <a:rPr lang="en-US" sz="1400" dirty="0" smtClean="0"/>
              <a:t> yang </a:t>
            </a:r>
            <a:r>
              <a:rPr lang="en-US" sz="1400" dirty="0" err="1" smtClean="0"/>
              <a:t>ada</a:t>
            </a:r>
            <a:r>
              <a:rPr lang="en-US" sz="1400" dirty="0" smtClean="0"/>
              <a:t> </a:t>
            </a:r>
            <a:r>
              <a:rPr lang="en-US" sz="1400" dirty="0" err="1" smtClean="0"/>
              <a:t>dalam</a:t>
            </a:r>
            <a:r>
              <a:rPr lang="en-US" sz="1400" dirty="0" smtClean="0"/>
              <a:t> </a:t>
            </a:r>
            <a:r>
              <a:rPr lang="en-US" sz="1400" dirty="0" err="1" smtClean="0"/>
              <a:t>sistem</a:t>
            </a:r>
            <a:r>
              <a:rPr lang="en-US" sz="1400" dirty="0" smtClean="0"/>
              <a:t> </a:t>
            </a:r>
            <a:r>
              <a:rPr lang="en-US" sz="1400" dirty="0" err="1" smtClean="0"/>
              <a:t>atau</a:t>
            </a:r>
            <a:r>
              <a:rPr lang="en-US" sz="1400" dirty="0" smtClean="0"/>
              <a:t> </a:t>
            </a:r>
            <a:r>
              <a:rPr lang="en-US" sz="1400" dirty="0" err="1" smtClean="0"/>
              <a:t>aplikasi</a:t>
            </a:r>
            <a:r>
              <a:rPr lang="en-US" sz="1400" dirty="0" smtClean="0"/>
              <a:t>.</a:t>
            </a:r>
          </a:p>
          <a:p>
            <a:r>
              <a:rPr lang="en-US" sz="1400" b="1" dirty="0" smtClean="0"/>
              <a:t>Data Model</a:t>
            </a:r>
          </a:p>
          <a:p>
            <a:pPr>
              <a:buNone/>
            </a:pPr>
            <a:r>
              <a:rPr lang="id-ID" sz="1400" dirty="0" smtClean="0"/>
              <a:t>	</a:t>
            </a:r>
            <a:r>
              <a:rPr lang="en-US" sz="1400" dirty="0" err="1" smtClean="0"/>
              <a:t>representasi</a:t>
            </a:r>
            <a:r>
              <a:rPr lang="en-US" sz="1400" dirty="0" smtClean="0"/>
              <a:t> </a:t>
            </a:r>
            <a:r>
              <a:rPr lang="en-US" sz="1400" dirty="0" err="1" smtClean="0"/>
              <a:t>struktur</a:t>
            </a:r>
            <a:r>
              <a:rPr lang="en-US" sz="1400" dirty="0" smtClean="0"/>
              <a:t> data </a:t>
            </a:r>
            <a:r>
              <a:rPr lang="en-US" sz="1400" dirty="0" err="1" smtClean="0"/>
              <a:t>dan</a:t>
            </a:r>
            <a:r>
              <a:rPr lang="en-US" sz="1400" dirty="0" smtClean="0"/>
              <a:t> </a:t>
            </a:r>
            <a:r>
              <a:rPr lang="en-US" sz="1400" dirty="0" err="1" smtClean="0"/>
              <a:t>hubungan</a:t>
            </a:r>
            <a:r>
              <a:rPr lang="en-US" sz="1400" dirty="0" smtClean="0"/>
              <a:t> </a:t>
            </a:r>
            <a:r>
              <a:rPr lang="en-US" sz="1400" dirty="0" err="1" smtClean="0"/>
              <a:t>di</a:t>
            </a:r>
            <a:r>
              <a:rPr lang="en-US" sz="1400" dirty="0" smtClean="0"/>
              <a:t> </a:t>
            </a:r>
            <a:r>
              <a:rPr lang="en-US" sz="1400" dirty="0" err="1" smtClean="0"/>
              <a:t>antara</a:t>
            </a:r>
            <a:r>
              <a:rPr lang="en-US" sz="1400" dirty="0" smtClean="0"/>
              <a:t> data </a:t>
            </a:r>
            <a:r>
              <a:rPr lang="en-US" sz="1400" dirty="0" err="1" smtClean="0"/>
              <a:t>dalam</a:t>
            </a:r>
            <a:r>
              <a:rPr lang="en-US" sz="1400" dirty="0" smtClean="0"/>
              <a:t> </a:t>
            </a:r>
            <a:r>
              <a:rPr lang="en-US" sz="1400" dirty="0" err="1" smtClean="0"/>
              <a:t>suatu</a:t>
            </a:r>
            <a:r>
              <a:rPr lang="en-US" sz="1400" dirty="0" smtClean="0"/>
              <a:t> </a:t>
            </a:r>
            <a:r>
              <a:rPr lang="en-US" sz="1400" dirty="0" err="1" smtClean="0"/>
              <a:t>sistem</a:t>
            </a:r>
            <a:r>
              <a:rPr lang="en-US" sz="1400" dirty="0" smtClean="0"/>
              <a:t> </a:t>
            </a:r>
            <a:r>
              <a:rPr lang="en-US" sz="1400" dirty="0" err="1" smtClean="0"/>
              <a:t>atau</a:t>
            </a:r>
            <a:r>
              <a:rPr lang="en-US" sz="1400" dirty="0" smtClean="0"/>
              <a:t> </a:t>
            </a:r>
            <a:r>
              <a:rPr lang="en-US" sz="1400" dirty="0" err="1" smtClean="0"/>
              <a:t>aplikasi</a:t>
            </a:r>
            <a:r>
              <a:rPr lang="en-US" sz="1400" dirty="0" smtClean="0"/>
              <a:t>. Data model </a:t>
            </a:r>
            <a:r>
              <a:rPr lang="en-US" sz="1400" dirty="0" err="1" smtClean="0"/>
              <a:t>mendefinisikan</a:t>
            </a:r>
            <a:r>
              <a:rPr lang="en-US" sz="1400" dirty="0" smtClean="0"/>
              <a:t> </a:t>
            </a:r>
            <a:r>
              <a:rPr lang="en-US" sz="1400" dirty="0" err="1" smtClean="0"/>
              <a:t>entitas</a:t>
            </a:r>
            <a:r>
              <a:rPr lang="en-US" sz="1400" dirty="0" smtClean="0"/>
              <a:t>, </a:t>
            </a:r>
            <a:r>
              <a:rPr lang="en-US" sz="1400" dirty="0" err="1" smtClean="0"/>
              <a:t>atribut</a:t>
            </a:r>
            <a:r>
              <a:rPr lang="en-US" sz="1400" dirty="0" smtClean="0"/>
              <a:t>, </a:t>
            </a:r>
            <a:r>
              <a:rPr lang="en-US" sz="1400" dirty="0" err="1" smtClean="0"/>
              <a:t>dan</a:t>
            </a:r>
            <a:r>
              <a:rPr lang="en-US" sz="1400" dirty="0" smtClean="0"/>
              <a:t> </a:t>
            </a:r>
            <a:r>
              <a:rPr lang="en-US" sz="1400" dirty="0" err="1" smtClean="0"/>
              <a:t>hubungan</a:t>
            </a:r>
            <a:r>
              <a:rPr lang="en-US" sz="1400" dirty="0" smtClean="0"/>
              <a:t> </a:t>
            </a:r>
            <a:r>
              <a:rPr lang="en-US" sz="1400" dirty="0" err="1" smtClean="0"/>
              <a:t>antar</a:t>
            </a:r>
            <a:r>
              <a:rPr lang="en-US" sz="1400" dirty="0" smtClean="0"/>
              <a:t> </a:t>
            </a:r>
            <a:r>
              <a:rPr lang="en-US" sz="1400" dirty="0" err="1" smtClean="0"/>
              <a:t>entitas</a:t>
            </a:r>
            <a:r>
              <a:rPr lang="en-US" sz="1400" dirty="0" smtClean="0"/>
              <a:t>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245584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588" y="-178675"/>
            <a:ext cx="6919733" cy="944220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Hasil</a:t>
            </a:r>
            <a:r>
              <a:rPr lang="en-US" sz="3200" dirty="0" smtClean="0"/>
              <a:t> </a:t>
            </a:r>
            <a:r>
              <a:rPr lang="en-US" sz="3200" dirty="0" err="1" smtClean="0"/>
              <a:t>dan</a:t>
            </a:r>
            <a:r>
              <a:rPr lang="en-US" sz="3200" dirty="0" smtClean="0"/>
              <a:t> </a:t>
            </a:r>
            <a:r>
              <a:rPr lang="en-US" sz="3200" dirty="0" err="1" smtClean="0"/>
              <a:t>Pembahasan</a:t>
            </a:r>
            <a:endParaRPr lang="en-US" sz="32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55199" y="540429"/>
            <a:ext cx="7516867" cy="822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Perancangan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Sistem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menampilkan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UML)</a:t>
            </a:r>
            <a:endParaRPr kumimoji="0" lang="id-ID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d-ID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 case diagram</a:t>
            </a: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9460" y="1360967"/>
            <a:ext cx="7056720" cy="5497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92431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078" y="0"/>
            <a:ext cx="7516867" cy="822982"/>
          </a:xfrm>
        </p:spPr>
        <p:txBody>
          <a:bodyPr>
            <a:normAutofit fontScale="92500" lnSpcReduction="20000"/>
          </a:bodyPr>
          <a:lstStyle/>
          <a:p>
            <a:r>
              <a:rPr lang="id-ID" dirty="0" smtClean="0"/>
              <a:t>Activity diagram </a:t>
            </a:r>
          </a:p>
          <a:p>
            <a:pPr>
              <a:buNone/>
            </a:pPr>
            <a:r>
              <a:rPr lang="id-ID" dirty="0" smtClean="0"/>
              <a:t>Halaman memasukan gmail</a:t>
            </a:r>
          </a:p>
          <a:p>
            <a:endParaRPr lang="en-US" dirty="0" smtClean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1074" y="1003762"/>
            <a:ext cx="7996237" cy="53717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92431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078" y="0"/>
            <a:ext cx="7516867" cy="822982"/>
          </a:xfrm>
        </p:spPr>
        <p:txBody>
          <a:bodyPr>
            <a:normAutofit fontScale="92500" lnSpcReduction="20000"/>
          </a:bodyPr>
          <a:lstStyle/>
          <a:p>
            <a:r>
              <a:rPr lang="id-ID" dirty="0" smtClean="0"/>
              <a:t>Activity diagram </a:t>
            </a:r>
          </a:p>
          <a:p>
            <a:pPr>
              <a:buNone/>
            </a:pPr>
            <a:r>
              <a:rPr lang="id-ID" dirty="0" smtClean="0"/>
              <a:t>Halaman memasukan password</a:t>
            </a:r>
          </a:p>
          <a:p>
            <a:endParaRPr lang="en-US" dirty="0" smtClean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7591" y="908765"/>
            <a:ext cx="8814391" cy="5820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92431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3884</TotalTime>
  <Words>802</Words>
  <Application>Microsoft Office PowerPoint</Application>
  <PresentationFormat>On-screen Show (4:3)</PresentationFormat>
  <Paragraphs>128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Unified Modeling Language (UML) Model Untuk  sistem informasi pembelian tiket  bus Berbasis Web</vt:lpstr>
      <vt:lpstr>Pendahuluan</vt:lpstr>
      <vt:lpstr>PENELITIAN TERKAIT</vt:lpstr>
      <vt:lpstr>METODE PENELITIAN</vt:lpstr>
      <vt:lpstr>METODE PENELITIAN</vt:lpstr>
      <vt:lpstr>UML (Unified Modeling Language )</vt:lpstr>
      <vt:lpstr>Hasil dan Pembahasan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KESIMPULAN</vt:lpstr>
      <vt:lpstr>DAFTAR PUSTAKA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Unified Modeling Language (UML) Model Untuk Pengembangan Sistem Informasi Akademik Berbasis Web</dc:title>
  <dc:creator>Saeful Amri, M.Kom.</dc:creator>
  <cp:lastModifiedBy>LENOVO</cp:lastModifiedBy>
  <cp:revision>74</cp:revision>
  <dcterms:created xsi:type="dcterms:W3CDTF">2023-06-06T03:45:28Z</dcterms:created>
  <dcterms:modified xsi:type="dcterms:W3CDTF">2023-06-12T19:01:01Z</dcterms:modified>
</cp:coreProperties>
</file>