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0abd5a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0abd5a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40abd5a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40abd5a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40abd5a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40abd5a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0abd5a0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40abd5a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0abd5a0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40abd5a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40abd5a0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40abd5a0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0abd5a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40abd5a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40abd5a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40abd5a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40abd5a0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40abd5a0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40abd5a0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40abd5a0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40abd5a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40abd5a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40abd5a0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40abd5a0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40abd5a0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40abd5a0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40abd5a0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40abd5a0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40abd5a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40abd5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40abd5a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40abd5a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40abd5a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40abd5a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40abd5a0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40abd5a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40abd5a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40abd5a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40abd5a0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40abd5a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0abd5a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0abd5a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Presentasi Basis Data Lanjutan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: I Komang Wiguna Putra Yasa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 : 2201010069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data setiap table Order_items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25" y="1152475"/>
            <a:ext cx="8451151" cy="7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13" y="1906763"/>
            <a:ext cx="45624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Relasi 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Sebelumnya ada beberapa relasi tabel dari tabel tabel tersebut Hubungan: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Seorang pelanggan dapat memiliki banyak pesanan (satu-ke-banyak).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Sebuah pesanan dikaitkan dengan satu pelanggan (banyak-ke-satu).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Sebuah pesanan dapat memiliki banyak item pesanan (satu-ke-banyak).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Sebuah item pesanan diasosiasikan dengan satu pesanan dan satu produk (banyak-ke-banyak).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mekanisme dalam basis data yang secara otomatis menjalankan aksi tertentu ketika ada peristiwa spesifik terjadi, seperti INSERT pada tabel.</a:t>
            </a:r>
            <a:r>
              <a:rPr b="1" lang="en" sz="1500">
                <a:solidFill>
                  <a:schemeClr val="dk1"/>
                </a:solidFill>
              </a:rPr>
              <a:t>Otomatisasi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dk1"/>
                </a:solidFill>
              </a:rPr>
              <a:t>Proses</a:t>
            </a:r>
            <a:r>
              <a:rPr lang="en" sz="1500">
                <a:solidFill>
                  <a:schemeClr val="dk1"/>
                </a:solidFill>
              </a:rPr>
              <a:t>: Mengotomatiskan tugas rutin, seperti memperbarui data atau memvalidasi input.</a:t>
            </a:r>
            <a:endParaRPr sz="22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75" y="3741825"/>
            <a:ext cx="8369248" cy="8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26" y="2249750"/>
            <a:ext cx="7849199" cy="15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0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91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Dalam konteks view ini kita disuruh seperti menampilkan sedikit saja untuk menggabungkan hasilnya contoh dari customer id dan nama bisa kita cari berapa dia total spent membeli products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00250"/>
            <a:ext cx="67722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043225"/>
            <a:ext cx="34956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Agregat 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Agregat ini saya menggunakan SUM untuk menampilkan total order bisa dikatakn untuk customer yang membeli product ini  dengan itu saya menggunakan </a:t>
            </a:r>
            <a:r>
              <a:rPr lang="en"/>
              <a:t>quarry</a:t>
            </a:r>
            <a:r>
              <a:rPr lang="en"/>
              <a:t> dibawah ini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3" y="2261100"/>
            <a:ext cx="8788675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75" y="3146982"/>
            <a:ext cx="2257425" cy="14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" y="2950113"/>
            <a:ext cx="70675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Kegunaan: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Meningkatkan Performa: Membuat indeks pada kolom customer_id di tabel Orders untuk mempercepat pencarian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Optimasi Database: Indeks ini membuat query yang mencari berdasarkan customer_id lebih cepat, karena mengurangi jumlah data yang harus dipindai.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Join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Menggabungkan Tabel: Menggabungkan dua tabel dan mengembalikan semua baris dari tabel kiri (Customers), meskipun tidak ada kecocokan di tabel kanan (Orders).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478088"/>
            <a:ext cx="55911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</a:t>
            </a:r>
            <a:r>
              <a:rPr lang="en"/>
              <a:t>Join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Menggabungkan Tabel: Menggabungkan dua tabel dan hanya mengembalikan baris yang memiliki kecocokan di kedua tabel (Customers dan Orders).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Menampilkan Data yang Sesuai: Hanya menampilkan pelanggan yang memiliki pesanan.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9888"/>
            <a:ext cx="55816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Subquary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Quarry ini kegunaannnya Memfilter baris yang tidak memenuhi kriteria tertentu. Mengimpor data secara selektif dari tabel lain. Menemukan nilai maksimum atau minimum dalam situasi tertentu.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96550"/>
            <a:ext cx="55721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Kegunaan quarry ini agar kita bisa menampilkan siapa yang memspent uang lebih dari 50 dan hasilnya dari customer id 1 dan 3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63213"/>
            <a:ext cx="67532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ecommerce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44700"/>
            <a:ext cx="85206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Database yang saya buat ada ecommerce lalu saya gunakan untuk presentasi hari ini, lalu memulai membuat table terdiri dari table customers, orders, products. Serta orders_items.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63" y="1017725"/>
            <a:ext cx="8458075" cy="8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WILDCARD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untuk menemukan beberapa item dengan data yang serupa, tetapi tidak identik semisal saya ketik ‘%john%’ maka hasilnya seperti ini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74850"/>
            <a:ext cx="51339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 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6613"/>
            <a:ext cx="88201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94050"/>
            <a:ext cx="806985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Replika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25" y="1888649"/>
            <a:ext cx="5664726" cy="29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Customers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Dalam hal ini saya membuat table customers terlebih dahulu yang berisikan tentang id customer, nama, email serta alamat customer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80950"/>
            <a:ext cx="6037155" cy="1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5" y="1971650"/>
            <a:ext cx="4684030" cy="15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orders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Dalam hal ini saya membuat table customers terlebih dahulu yang berisikan tentang order_id, customer_id foreign key, order_date, total_amount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75" y="1904138"/>
            <a:ext cx="59817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74" y="3342424"/>
            <a:ext cx="5981700" cy="175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products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89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Dalam hal ini saya membuat table customers terlebih dahulu yang berisikan tentang product_id, nama, price, deskripsi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1763"/>
            <a:ext cx="46101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33838"/>
            <a:ext cx="62293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order_items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624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Dalam hal ini saya membuat table customers terlebih dahulu yang berisikan tentang order_item_id,order_id foreign, product_id foreign, quantity.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84900"/>
            <a:ext cx="54387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36663"/>
            <a:ext cx="58483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data setiap table Customers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71575"/>
            <a:ext cx="52387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data setiap table Orders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30263"/>
            <a:ext cx="46767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 data setiap table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88" y="1152475"/>
            <a:ext cx="8464025" cy="6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21613"/>
            <a:ext cx="46863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