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4" r:id="rId4"/>
    <p:sldId id="258" r:id="rId5"/>
    <p:sldId id="259" r:id="rId6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>
        <p:scale>
          <a:sx n="125" d="100"/>
          <a:sy n="125" d="100"/>
        </p:scale>
        <p:origin x="-108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6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0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20CF-EFA6-45C8-AE0C-96BCBA8C764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26577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토익</a:t>
            </a:r>
            <a:r>
              <a:rPr lang="ko-KR" altLang="en-US" sz="4400" dirty="0" smtClean="0"/>
              <a:t> 오답 노트정리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400" dirty="0">
                <a:latin typeface="+mj-ea"/>
              </a:rPr>
              <a:t>-</a:t>
            </a:r>
            <a:r>
              <a:rPr lang="ko-KR" altLang="en-US" sz="2400" dirty="0" err="1" smtClean="0">
                <a:latin typeface="+mj-ea"/>
              </a:rPr>
              <a:t>한국폴리텍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en-US" altLang="ko-KR" sz="2400" dirty="0" smtClean="0">
                <a:latin typeface="+mj-ea"/>
              </a:rPr>
              <a:t>Ⅱ</a:t>
            </a:r>
            <a:r>
              <a:rPr lang="ko-KR" altLang="en-US" sz="2400" dirty="0" smtClean="0">
                <a:latin typeface="+mj-ea"/>
              </a:rPr>
              <a:t>대학교 중간평가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718560"/>
            <a:ext cx="7429500" cy="263652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		</a:t>
            </a:r>
          </a:p>
          <a:p>
            <a:pPr algn="l"/>
            <a:r>
              <a:rPr lang="ko-KR" altLang="en-US" dirty="0" smtClean="0"/>
              <a:t>오답내용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r>
              <a:rPr lang="en-US" altLang="ko-KR" dirty="0" smtClean="0"/>
              <a:t>	             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요점정리</a:t>
            </a:r>
            <a:r>
              <a:rPr lang="en-US" altLang="ko-KR" dirty="0" smtClean="0"/>
              <a:t>:                                  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:1802100307</a:t>
            </a:r>
          </a:p>
          <a:p>
            <a:pPr algn="l"/>
            <a:r>
              <a:rPr lang="en-US" altLang="ko-KR" dirty="0" smtClean="0"/>
              <a:t>		                          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이타바시준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	</a:t>
            </a:r>
            <a:r>
              <a:rPr lang="ko-KR" altLang="en-US" dirty="0" smtClean="0"/>
              <a:t>제출일</a:t>
            </a:r>
            <a:r>
              <a:rPr lang="en-US" altLang="ko-KR" dirty="0" smtClean="0"/>
              <a:t>:2018.10.12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09907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firm ____ a few Chief Financial Officer last spring after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Ms.Lisa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Franklin stepped down in February.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(A)welcomed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(B)Welcoming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(C)will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welcome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(D)to welcome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쪽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4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우리 회사는 지난 봄 리사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프랑클린씨가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월에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사임한후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몇몇 최고재무책임자를 환영했습니다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Ms.Lisa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Franklin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과거에 사임을 했기에 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welcomed(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과거형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옳습니다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Chief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최고지위자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계급직급상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February2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(A)welcomed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5264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_____at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the entrance of the gallery is from our featured artist of the month.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(A)displaying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(B)displayed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(C)display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(D)Displayer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쪽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입구의 진열품은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이번달의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당대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특집화가의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작품입니다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진열품이라는 명사를 사용해야 하기때문에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display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다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Feature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특집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Display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전시하다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(C)Display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21473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Some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of the renowned economists were ____ about the future of the domestic market.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optimism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optimal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optimistic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Optimistically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경제학자들중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일부 유명한 사람은 국내시장의 미래에 대해 낙관적이었다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형용사를 사용해야하기 때문에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optimistic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 옳다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Optimistic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낙관적인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낙관하는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Domestic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국내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Renowned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유명한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 Optimistic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29000"/>
              </p:ext>
            </p:extLst>
          </p:nvPr>
        </p:nvGraphicFramePr>
        <p:xfrm>
          <a:off x="5074023" y="3486768"/>
          <a:ext cx="4805082" cy="338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new skin care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product keeps the skin _____ and completely block ultraviolet rays.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moisten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moisture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새로운 피부관리 제품은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촉촉한 피부를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유지시켜주며 자외선을 완전히 차단한다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형용사가 명사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(skin)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 꾸며주므로 형용사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 사용해야한다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Complement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보완하다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완전히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Rays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자외선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(C)  moist</a:t>
                      </a:r>
                    </a:p>
                    <a:p>
                      <a:pPr latinLnBrk="1"/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8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2696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CEO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took full ______for making decisions that led to the bankruptcy of the company.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responsive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responsiveness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CEO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회사에 파탄을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초래했을때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모든 책임을 졌다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(B)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책임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이라는 명사이다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 (A)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응답하는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이라는 형용사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(C)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책임을 지는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이라는 형용사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,(D)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대응성이라는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명사다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그러므로 답은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번이다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Bankruptcy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파산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(B)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52388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If  enough tourists are interested, the travel agency will provide ____ with special packages at discounted rate.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them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their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Themselves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만약 관광객들이 관심이 있다면   여행사는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그들에게 특별패키지를 할인을 제공해줄것이다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Will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provide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뒤에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그들에게라는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목적어가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나와야되므로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답은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Them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Provision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(B)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22375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Almost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half of the population in the world don’t have _____ to clean drinking water.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 access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accesses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accessible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세상의 절반이 되는 인구수는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깨끗한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물을 얻지 못합니다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don’t have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현재형이기 때문에 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라는 명사를 사용해야  한다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(B) </a:t>
                      </a:r>
                      <a:r>
                        <a:rPr lang="en-US" altLang="ko-KR" sz="800" b="1" dirty="0" smtClean="0"/>
                        <a:t>Access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09849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If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you have ____questions, just call our customer service desk between 9 a.m. on business days.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some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ather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문의 사항이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있시면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영업일에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오전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9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사이에 저희 고객 서비스 데스크에 전화하십시오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살짝부정의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뜻이 있으므로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some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보다는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any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로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정하는것이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맞다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(B)</a:t>
                      </a:r>
                      <a:r>
                        <a:rPr lang="en-US" altLang="ko-KR" sz="800" b="1" baseline="0" dirty="0" smtClean="0"/>
                        <a:t> any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85970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personnel director supports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 new personnel policy, but ____ directors oppose it.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one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another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others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인사부장은 새로운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인사정책을 지지하지만 다른 이사들은 이에 반대한다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one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은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어떤이라는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뜻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another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또다른 하나를 얘기하는 뜻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others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다른것들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이라는 뜻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the other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directors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앞에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다른이라는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뜻으로 쓰기에 적합하다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Policy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방침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Opposite 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반대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(D)</a:t>
                      </a:r>
                      <a:r>
                        <a:rPr lang="en-US" altLang="ko-KR" sz="800" b="1" baseline="0" dirty="0" smtClean="0"/>
                        <a:t> the other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20768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The early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design works of Gabrielle Chanel were more recognized overseas than ____.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locale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locality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locally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local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가브리엘 샤넬의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최근에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만든작품은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국내 작품보다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해외작품에서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더 인정받았다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부사를 써야하므로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(C)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locally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9230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new office is ____ located on the waterfront in beautiful downtown San Francisco.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conveniently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convenience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새 사무실은 샌프란시스코 시내의 아름다운 해안가에 위치하고 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부사를 써야하므로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정답이 된다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office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공무원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(A)conveniently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355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Those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who have tickets for Albuquerque must get on before 7:10 p.m. because the flight will take off ____ at 7:40 p.m.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prompted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promptness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앨버커키행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표를 소지한 사람들은 오후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분에 비행기가 즉시 이륙하기 때문에 오후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분 전에 탑승해야 합니다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부사를 써야하기 때문에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promptly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를 사용해야하만 합니다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(C)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promptly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1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43848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Incase there is any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defect in our products or you are not ____satisfied with the quality, we are willing to give you a full refund.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complete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completion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completely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completed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우리 제품에 결함이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있는 경우 또는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품질에 만족하지 않으셨다면 전액 환불해 드리겠습니다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부사를 사용해야 하므로 답은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completely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(C)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completely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8056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Whether or not Ms.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Witherspoon is the best candidate for the accounting manager position is _____.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arguable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argumentative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argument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argue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위더스푼이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매니저자리에 가장 적합한 후보인지 아닌지는 논쟁의 여지가 되었다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형용사를 사용해야 되므로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arguable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 B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번도 형용사이지만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논쟁을 좋아한다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＂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는 뜻이 있으므로 해당하지 않는다</a:t>
                      </a:r>
                      <a:r>
                        <a:rPr lang="en-US" altLang="ko-KR" sz="1000" b="1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(A)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arguable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1460</Words>
  <Application>Microsoft Office PowerPoint</Application>
  <PresentationFormat>A4 용지(210x297mm)</PresentationFormat>
  <Paragraphs>511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토익 오답 노트정리  -한국폴리텍 Ⅱ대학교 중간평가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jinytube@gmail.com</dc:creator>
  <cp:lastModifiedBy>Windows 사용자</cp:lastModifiedBy>
  <cp:revision>58</cp:revision>
  <cp:lastPrinted>2018-09-10T11:44:55Z</cp:lastPrinted>
  <dcterms:created xsi:type="dcterms:W3CDTF">2018-08-31T08:41:15Z</dcterms:created>
  <dcterms:modified xsi:type="dcterms:W3CDTF">2018-10-16T12:44:49Z</dcterms:modified>
</cp:coreProperties>
</file>