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129" d="100"/>
          <a:sy n="129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Hangman: a cautionary tale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Authors: Angel </a:t>
            </a:r>
            <a:r>
              <a:rPr lang="en-US" dirty="0" err="1" smtClean="0"/>
              <a:t>augustine</a:t>
            </a:r>
            <a:r>
              <a:rPr lang="en-US" dirty="0" smtClean="0"/>
              <a:t> &amp; </a:t>
            </a:r>
            <a:r>
              <a:rPr lang="en-US" dirty="0" err="1" smtClean="0"/>
              <a:t>william</a:t>
            </a:r>
            <a:r>
              <a:rPr lang="en-US" dirty="0" smtClean="0"/>
              <a:t> </a:t>
            </a:r>
            <a:r>
              <a:rPr lang="en-US" dirty="0" err="1" smtClean="0"/>
              <a:t>scott</a:t>
            </a:r>
            <a:endParaRPr lang="en-US" dirty="0" smtClean="0"/>
          </a:p>
          <a:p>
            <a:r>
              <a:rPr lang="en-US" dirty="0" smtClean="0"/>
              <a:t>Class: CSC 435 (Spring 2018)</a:t>
            </a:r>
          </a:p>
          <a:p>
            <a:r>
              <a:rPr lang="en-US" dirty="0" smtClean="0"/>
              <a:t>Status: </a:t>
            </a:r>
            <a:r>
              <a:rPr lang="en-US" dirty="0" err="1" smtClean="0"/>
              <a:t>Jank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6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Briefing 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Technologies</a:t>
            </a:r>
          </a:p>
          <a:p>
            <a:r>
              <a:rPr lang="en-US" dirty="0" smtClean="0"/>
              <a:t>Hangman rules</a:t>
            </a:r>
          </a:p>
          <a:p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General Formatting</a:t>
            </a:r>
          </a:p>
          <a:p>
            <a:pPr lvl="1"/>
            <a:r>
              <a:rPr lang="en-US" dirty="0" smtClean="0"/>
              <a:t>Numbering</a:t>
            </a:r>
          </a:p>
          <a:p>
            <a:pPr lvl="1"/>
            <a:r>
              <a:rPr lang="en-US" dirty="0" smtClean="0"/>
              <a:t>Request a missed message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/</a:t>
            </a:r>
            <a:r>
              <a:rPr lang="en-US" dirty="0" err="1" smtClean="0"/>
              <a:t>Nac</a:t>
            </a:r>
            <a:r>
              <a:rPr lang="en-US" dirty="0" smtClean="0"/>
              <a:t> specific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Provide GUI for both server and client using Swing</a:t>
            </a:r>
          </a:p>
          <a:p>
            <a:pPr lvl="1"/>
            <a:r>
              <a:rPr lang="en-US" dirty="0" smtClean="0"/>
              <a:t>Java net library to provide connective capabilities</a:t>
            </a:r>
          </a:p>
          <a:p>
            <a:r>
              <a:rPr lang="en-US" dirty="0" smtClean="0"/>
              <a:t>NetBeans IDE</a:t>
            </a:r>
          </a:p>
          <a:p>
            <a:r>
              <a:rPr lang="en-US" dirty="0" smtClean="0"/>
              <a:t>GitHub for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20136"/>
            <a:ext cx="10131425" cy="3649133"/>
          </a:xfrm>
        </p:spPr>
        <p:txBody>
          <a:bodyPr/>
          <a:lstStyle/>
          <a:p>
            <a:r>
              <a:rPr lang="en-US" dirty="0"/>
              <a:t>Two player game</a:t>
            </a:r>
          </a:p>
          <a:p>
            <a:pPr lvl="1"/>
            <a:r>
              <a:rPr lang="en-US" dirty="0"/>
              <a:t>Client </a:t>
            </a:r>
            <a:r>
              <a:rPr lang="mr-IN" dirty="0"/>
              <a:t>–</a:t>
            </a:r>
            <a:r>
              <a:rPr lang="en-US" dirty="0"/>
              <a:t> The Criminal (Guesses letters in word)</a:t>
            </a:r>
          </a:p>
          <a:p>
            <a:pPr lvl="1"/>
            <a:r>
              <a:rPr lang="en-US" dirty="0"/>
              <a:t>Server</a:t>
            </a:r>
            <a:r>
              <a:rPr lang="mr-IN" dirty="0"/>
              <a:t>–</a:t>
            </a:r>
            <a:r>
              <a:rPr lang="en-US" dirty="0"/>
              <a:t> The Hangman (Decides on word and responds to guesses from The Criminal)</a:t>
            </a:r>
          </a:p>
          <a:p>
            <a:r>
              <a:rPr lang="en-US" dirty="0"/>
              <a:t>Criminal guesses letters in the word</a:t>
            </a:r>
          </a:p>
          <a:p>
            <a:pPr lvl="1"/>
            <a:r>
              <a:rPr lang="en-US" dirty="0"/>
              <a:t>The usual number of guesses is 3-6, dependent upon number of letters in the word</a:t>
            </a:r>
          </a:p>
          <a:p>
            <a:r>
              <a:rPr lang="en-US" dirty="0"/>
              <a:t>Hangman says correct or incorrect guess</a:t>
            </a:r>
          </a:p>
          <a:p>
            <a:pPr lvl="1"/>
            <a:r>
              <a:rPr lang="en-US" dirty="0"/>
              <a:t>Incorrect: After n-number of incorrect guesses, the Criminal is hung (loses the game)</a:t>
            </a:r>
          </a:p>
          <a:p>
            <a:pPr lvl="1"/>
            <a:r>
              <a:rPr lang="en-US" dirty="0"/>
              <a:t>Correct: The word is filled in with the correctly guessed letter and the Criminal is afforded an opportunity to guess at the word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2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 can’t move forward without acknowledgement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a-z, for a maximum of 26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GENERAL FORMATTING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00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9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96082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1" y="1830107"/>
            <a:ext cx="57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4000" dirty="0" smtClean="0"/>
              <a:t>…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9397" y="1639669"/>
            <a:ext cx="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A-Z</a:t>
            </a:r>
          </a:p>
          <a:p>
            <a:r>
              <a:rPr lang="en-US" dirty="0" smtClean="0"/>
              <a:t>a-z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9154" y="1655599"/>
            <a:ext cx="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A-Z</a:t>
            </a:r>
          </a:p>
          <a:p>
            <a:r>
              <a:rPr lang="en-US" dirty="0"/>
              <a:t>a</a:t>
            </a:r>
            <a:r>
              <a:rPr lang="en-US" dirty="0" smtClean="0"/>
              <a:t>-z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4965" y="1655599"/>
            <a:ext cx="944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94156" y="196182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 or 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35785" y="1957414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 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76903" y="177871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#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4992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883979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1828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2910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12979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48971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779861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793" y="3786808"/>
            <a:ext cx="81437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89435" y="3786808"/>
            <a:ext cx="81437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82743" y="3652485"/>
            <a:ext cx="117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 NUMBER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96555" y="3652485"/>
            <a:ext cx="160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SANITIZATION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90279" y="3652485"/>
            <a:ext cx="110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ACTUAL MESSAGE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requesting a missed message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smtClean="0"/>
              <a:t>Verify message list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ACK/NAC Specific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presented as an artifact during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6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275</TotalTime>
  <Words>235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Celestial</vt:lpstr>
      <vt:lpstr>Hangman: a cautionary tale</vt:lpstr>
      <vt:lpstr>Briefing contents </vt:lpstr>
      <vt:lpstr>Intended Technologies </vt:lpstr>
      <vt:lpstr>Hangman rules</vt:lpstr>
      <vt:lpstr>Messaging: INITIALIZATION</vt:lpstr>
      <vt:lpstr>Messaging: numbering</vt:lpstr>
      <vt:lpstr>Messaging: GENERAL FORMATTING</vt:lpstr>
      <vt:lpstr>Messaging: requesting a missed message</vt:lpstr>
      <vt:lpstr>Messaging: ACK/NAC Specific formatting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Hangman: a cautionary tale</dc:title>
  <dc:creator>William Scott</dc:creator>
  <cp:lastModifiedBy>William Scott</cp:lastModifiedBy>
  <cp:revision>8</cp:revision>
  <dcterms:created xsi:type="dcterms:W3CDTF">2018-05-03T12:49:58Z</dcterms:created>
  <dcterms:modified xsi:type="dcterms:W3CDTF">2018-05-03T17:25:10Z</dcterms:modified>
</cp:coreProperties>
</file>