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>
        <p:scale>
          <a:sx n="129" d="100"/>
          <a:sy n="129" d="100"/>
        </p:scale>
        <p:origin x="14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Hangman: a cautionary tale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Authors: Angel </a:t>
            </a:r>
            <a:r>
              <a:rPr lang="en-US" dirty="0" err="1" smtClean="0"/>
              <a:t>augustine</a:t>
            </a:r>
            <a:r>
              <a:rPr lang="en-US" dirty="0" smtClean="0"/>
              <a:t> &amp; </a:t>
            </a:r>
            <a:r>
              <a:rPr lang="en-US" dirty="0" err="1" smtClean="0"/>
              <a:t>william</a:t>
            </a:r>
            <a:r>
              <a:rPr lang="en-US" dirty="0" smtClean="0"/>
              <a:t> </a:t>
            </a:r>
            <a:r>
              <a:rPr lang="en-US" dirty="0" err="1" smtClean="0"/>
              <a:t>scott</a:t>
            </a:r>
            <a:endParaRPr lang="en-US" dirty="0" smtClean="0"/>
          </a:p>
          <a:p>
            <a:r>
              <a:rPr lang="en-US" dirty="0" smtClean="0"/>
              <a:t>Class: CSC 435 (Spring 2018)</a:t>
            </a:r>
          </a:p>
          <a:p>
            <a:r>
              <a:rPr lang="en-US" dirty="0" smtClean="0"/>
              <a:t>Status</a:t>
            </a:r>
            <a:r>
              <a:rPr lang="en-US" smtClean="0"/>
              <a:t>: 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65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Briefing 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Intended Technologies</a:t>
            </a:r>
          </a:p>
          <a:p>
            <a:r>
              <a:rPr lang="en-US" dirty="0" smtClean="0"/>
              <a:t>Hangman rules</a:t>
            </a:r>
          </a:p>
          <a:p>
            <a:r>
              <a:rPr lang="en-US" dirty="0" smtClean="0"/>
              <a:t>Messaging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General Formatting</a:t>
            </a:r>
          </a:p>
          <a:p>
            <a:pPr lvl="1"/>
            <a:r>
              <a:rPr lang="en-US" dirty="0" smtClean="0"/>
              <a:t>Numbering</a:t>
            </a:r>
          </a:p>
          <a:p>
            <a:pPr lvl="1"/>
            <a:r>
              <a:rPr lang="en-US" dirty="0" smtClean="0"/>
              <a:t>Request a missed message</a:t>
            </a:r>
          </a:p>
          <a:p>
            <a:pPr lvl="1"/>
            <a:r>
              <a:rPr lang="en-US" dirty="0" err="1" smtClean="0"/>
              <a:t>Ack</a:t>
            </a:r>
            <a:r>
              <a:rPr lang="en-US" dirty="0" smtClean="0"/>
              <a:t>/</a:t>
            </a:r>
            <a:r>
              <a:rPr lang="en-US" dirty="0" err="1" smtClean="0"/>
              <a:t>Nac</a:t>
            </a:r>
            <a:r>
              <a:rPr lang="en-US" dirty="0" smtClean="0"/>
              <a:t> specific formatting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Technologies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Provide GUI for both server and client using Swing</a:t>
            </a:r>
          </a:p>
          <a:p>
            <a:pPr lvl="1"/>
            <a:r>
              <a:rPr lang="en-US" dirty="0" smtClean="0"/>
              <a:t>Java net library to provide connective capabilities</a:t>
            </a:r>
          </a:p>
          <a:p>
            <a:r>
              <a:rPr lang="en-US" dirty="0" smtClean="0"/>
              <a:t>NetBeans IDE</a:t>
            </a:r>
          </a:p>
          <a:p>
            <a:r>
              <a:rPr lang="en-US" dirty="0" smtClean="0"/>
              <a:t>GitHub for 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9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Hangman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20136"/>
            <a:ext cx="10131425" cy="3649133"/>
          </a:xfrm>
        </p:spPr>
        <p:txBody>
          <a:bodyPr/>
          <a:lstStyle/>
          <a:p>
            <a:r>
              <a:rPr lang="en-US" dirty="0"/>
              <a:t>Two player game</a:t>
            </a:r>
          </a:p>
          <a:p>
            <a:pPr lvl="1"/>
            <a:r>
              <a:rPr lang="en-US" dirty="0"/>
              <a:t>Client </a:t>
            </a:r>
            <a:r>
              <a:rPr lang="mr-IN" dirty="0"/>
              <a:t>–</a:t>
            </a:r>
            <a:r>
              <a:rPr lang="en-US" dirty="0"/>
              <a:t> The Criminal (Guesses letters in word)</a:t>
            </a:r>
          </a:p>
          <a:p>
            <a:pPr lvl="1"/>
            <a:r>
              <a:rPr lang="en-US" dirty="0"/>
              <a:t>Server</a:t>
            </a:r>
            <a:r>
              <a:rPr lang="mr-IN" dirty="0"/>
              <a:t>–</a:t>
            </a:r>
            <a:r>
              <a:rPr lang="en-US" dirty="0"/>
              <a:t> The Hangman (Decides on word and responds to guesses from The Criminal)</a:t>
            </a:r>
          </a:p>
          <a:p>
            <a:r>
              <a:rPr lang="en-US" dirty="0"/>
              <a:t>Criminal guesses letters in the word</a:t>
            </a:r>
          </a:p>
          <a:p>
            <a:pPr lvl="1"/>
            <a:r>
              <a:rPr lang="en-US" dirty="0"/>
              <a:t>The usual number of guesses is 3-6, dependent upon number of letters in the word</a:t>
            </a:r>
          </a:p>
          <a:p>
            <a:r>
              <a:rPr lang="en-US" dirty="0"/>
              <a:t>Hangman says correct or incorrect guess</a:t>
            </a:r>
          </a:p>
          <a:p>
            <a:pPr lvl="1"/>
            <a:r>
              <a:rPr lang="en-US" dirty="0"/>
              <a:t>Incorrect: After n-number of incorrect guesses, the Criminal is hung (loses the game)</a:t>
            </a:r>
          </a:p>
          <a:p>
            <a:pPr lvl="1"/>
            <a:r>
              <a:rPr lang="en-US" dirty="0"/>
              <a:t>Correct: The word is filled in with the correctly guessed letter and the Criminal is afforded an opportunity to guess at the word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27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Messaging: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Communications can’t move forward without acknowledgement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Messaging: numbering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a-z, for a maximum of 26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Messaging: GENERAL FORMATTING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2286000"/>
            <a:ext cx="567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00200" y="2286000"/>
            <a:ext cx="567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29200" y="2286000"/>
            <a:ext cx="567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3200" y="2286000"/>
            <a:ext cx="567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86200" y="2286000"/>
            <a:ext cx="567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72200" y="2286000"/>
            <a:ext cx="567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96082" y="2286000"/>
            <a:ext cx="567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1" y="1830107"/>
            <a:ext cx="573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4000" dirty="0" smtClean="0"/>
              <a:t>…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7549397" y="1639669"/>
            <a:ext cx="94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A-Z</a:t>
            </a:r>
          </a:p>
          <a:p>
            <a:r>
              <a:rPr lang="en-US" dirty="0" smtClean="0"/>
              <a:t>a-z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19154" y="1655599"/>
            <a:ext cx="94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A-Z</a:t>
            </a:r>
          </a:p>
          <a:p>
            <a:r>
              <a:rPr lang="en-US" dirty="0"/>
              <a:t>a</a:t>
            </a:r>
            <a:r>
              <a:rPr lang="en-US" dirty="0" smtClean="0"/>
              <a:t>-z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4965" y="1655599"/>
            <a:ext cx="944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394156" y="1961821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 or 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35785" y="1957414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 or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76903" y="1778710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#</a:t>
            </a:r>
            <a:endParaRPr lang="en-US" sz="32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4992" y="2435087"/>
            <a:ext cx="0" cy="1073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883979" y="2435087"/>
            <a:ext cx="0" cy="1073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071828" y="2435087"/>
            <a:ext cx="0" cy="1073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172910" y="2435087"/>
            <a:ext cx="0" cy="1073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312979" y="2435087"/>
            <a:ext cx="0" cy="1073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448971" y="2435087"/>
            <a:ext cx="0" cy="1073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779861" y="2435087"/>
            <a:ext cx="0" cy="1073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3793" y="3786808"/>
            <a:ext cx="814371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89435" y="3786808"/>
            <a:ext cx="814371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82743" y="3652485"/>
            <a:ext cx="1178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MESSAGE NUMBER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96555" y="3652485"/>
            <a:ext cx="160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SANITIZATION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90279" y="3652485"/>
            <a:ext cx="110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ACTUAL MESSAGE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Messaging: requesting a missed message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r>
              <a:rPr lang="en-US" dirty="0" smtClean="0"/>
              <a:t>Verify message list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Messaging: ACK/NAC Specific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presented as an artifact during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65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279</TotalTime>
  <Words>235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Celestial</vt:lpstr>
      <vt:lpstr>Hangman: a cautionary tale</vt:lpstr>
      <vt:lpstr>Briefing contents </vt:lpstr>
      <vt:lpstr>Intended Technologies </vt:lpstr>
      <vt:lpstr>Hangman rules</vt:lpstr>
      <vt:lpstr>Messaging: INITIALIZATION</vt:lpstr>
      <vt:lpstr>Messaging: numbering</vt:lpstr>
      <vt:lpstr>Messaging: GENERAL FORMATTING</vt:lpstr>
      <vt:lpstr>Messaging: requesting a missed message</vt:lpstr>
      <vt:lpstr>Messaging: ACK/NAC Specific formatting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Hangman: a cautionary tale</dc:title>
  <dc:creator>William Scott</dc:creator>
  <cp:lastModifiedBy>William Scott</cp:lastModifiedBy>
  <cp:revision>9</cp:revision>
  <dcterms:created xsi:type="dcterms:W3CDTF">2018-05-03T12:49:58Z</dcterms:created>
  <dcterms:modified xsi:type="dcterms:W3CDTF">2018-05-03T17:29:22Z</dcterms:modified>
</cp:coreProperties>
</file>