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4" r:id="rId10"/>
    <p:sldId id="262" r:id="rId11"/>
    <p:sldId id="261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3118"/>
    <a:srgbClr val="EAD8A8"/>
    <a:srgbClr val="07A6A7"/>
    <a:srgbClr val="E2C379"/>
    <a:srgbClr val="494949"/>
    <a:srgbClr val="E14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5DCFC-E022-4D50-B5A9-AD25782D1BFC}" type="doc">
      <dgm:prSet loTypeId="urn:microsoft.com/office/officeart/2005/8/layout/target3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GT"/>
        </a:p>
      </dgm:t>
    </dgm:pt>
    <dgm:pt modelId="{A848EDED-F41E-48DE-B70D-F6C8ABC8CBB2}">
      <dgm:prSet/>
      <dgm:spPr/>
      <dgm:t>
        <a:bodyPr/>
        <a:lstStyle/>
        <a:p>
          <a:pPr rtl="0"/>
          <a:r>
            <a:rPr lang="es-ES" dirty="0" smtClean="0"/>
            <a:t>Conjunto de instrucciones en ensamblador agrupadas bajo un </a:t>
          </a:r>
          <a:r>
            <a:rPr lang="es-ES" b="1" dirty="0" smtClean="0"/>
            <a:t>nombre simbólico </a:t>
          </a:r>
          <a:r>
            <a:rPr lang="es-ES" dirty="0" smtClean="0"/>
            <a:t>que las sustituirá en aquellos puntos donde aparezcan. </a:t>
          </a:r>
          <a:endParaRPr lang="es-GT" dirty="0"/>
        </a:p>
      </dgm:t>
    </dgm:pt>
    <dgm:pt modelId="{D61CC370-0F54-444F-B40B-22E6C327D91B}" type="parTrans" cxnId="{2961E714-B350-48DF-8190-240F333FA2C3}">
      <dgm:prSet/>
      <dgm:spPr/>
      <dgm:t>
        <a:bodyPr/>
        <a:lstStyle/>
        <a:p>
          <a:endParaRPr lang="es-GT"/>
        </a:p>
      </dgm:t>
    </dgm:pt>
    <dgm:pt modelId="{68C82913-BF1E-43CF-974D-6B8DF66A2BD8}" type="sibTrans" cxnId="{2961E714-B350-48DF-8190-240F333FA2C3}">
      <dgm:prSet/>
      <dgm:spPr/>
      <dgm:t>
        <a:bodyPr/>
        <a:lstStyle/>
        <a:p>
          <a:endParaRPr lang="es-GT"/>
        </a:p>
      </dgm:t>
    </dgm:pt>
    <dgm:pt modelId="{484290EE-922C-4125-8CFE-F1C30D10C097}">
      <dgm:prSet/>
      <dgm:spPr/>
      <dgm:t>
        <a:bodyPr/>
        <a:lstStyle/>
        <a:p>
          <a:pPr rtl="0"/>
          <a:r>
            <a:rPr lang="es-MX" dirty="0" smtClean="0"/>
            <a:t>La definición de una macro dentro del programa fuente, debe aparecer </a:t>
          </a:r>
          <a:r>
            <a:rPr lang="es-MX" i="1" u="sng" dirty="0" smtClean="0"/>
            <a:t>antes de .</a:t>
          </a:r>
          <a:r>
            <a:rPr lang="es-MX" i="1" u="sng" dirty="0" err="1" smtClean="0"/>
            <a:t>section</a:t>
          </a:r>
          <a:r>
            <a:rPr lang="es-MX" i="1" u="sng" dirty="0" smtClean="0"/>
            <a:t> .</a:t>
          </a:r>
          <a:r>
            <a:rPr lang="es-MX" i="1" u="sng" dirty="0" err="1" smtClean="0"/>
            <a:t>text</a:t>
          </a:r>
          <a:endParaRPr lang="es-GT" dirty="0"/>
        </a:p>
      </dgm:t>
    </dgm:pt>
    <dgm:pt modelId="{708828BC-80E3-4B6E-875C-A930A277D16F}" type="parTrans" cxnId="{8C125327-45C0-4FDF-8694-E62A0B598D3E}">
      <dgm:prSet/>
      <dgm:spPr/>
      <dgm:t>
        <a:bodyPr/>
        <a:lstStyle/>
        <a:p>
          <a:endParaRPr lang="es-GT"/>
        </a:p>
      </dgm:t>
    </dgm:pt>
    <dgm:pt modelId="{0DDE0D37-4A27-4669-9AB1-E7F6025D5AE4}" type="sibTrans" cxnId="{8C125327-45C0-4FDF-8694-E62A0B598D3E}">
      <dgm:prSet/>
      <dgm:spPr/>
      <dgm:t>
        <a:bodyPr/>
        <a:lstStyle/>
        <a:p>
          <a:endParaRPr lang="es-GT"/>
        </a:p>
      </dgm:t>
    </dgm:pt>
    <dgm:pt modelId="{64693F9E-0E70-4AA7-83A1-88F42FCC4E70}">
      <dgm:prSet/>
      <dgm:spPr/>
      <dgm:t>
        <a:bodyPr/>
        <a:lstStyle/>
        <a:p>
          <a:pPr rtl="0"/>
          <a:r>
            <a:rPr lang="es-MX" dirty="0" smtClean="0"/>
            <a:t>La definición de la macro </a:t>
          </a:r>
          <a:r>
            <a:rPr lang="es-MX" b="1" dirty="0" smtClean="0"/>
            <a:t>no consume memoria</a:t>
          </a:r>
          <a:r>
            <a:rPr lang="es-MX" dirty="0" smtClean="0"/>
            <a:t>, por lo que en la práctica es indiferente declarar cientos que ninguna macro.</a:t>
          </a:r>
          <a:endParaRPr lang="es-GT" dirty="0"/>
        </a:p>
      </dgm:t>
    </dgm:pt>
    <dgm:pt modelId="{52BA7242-D587-4367-808B-B9890B2CC8AC}" type="parTrans" cxnId="{DA72ACCC-95A1-4D7D-8FA1-DB5597166D8E}">
      <dgm:prSet/>
      <dgm:spPr/>
      <dgm:t>
        <a:bodyPr/>
        <a:lstStyle/>
        <a:p>
          <a:endParaRPr lang="es-GT"/>
        </a:p>
      </dgm:t>
    </dgm:pt>
    <dgm:pt modelId="{1D93C69E-0B6F-4FD5-9B9C-C229BD1DBE94}" type="sibTrans" cxnId="{DA72ACCC-95A1-4D7D-8FA1-DB5597166D8E}">
      <dgm:prSet/>
      <dgm:spPr/>
      <dgm:t>
        <a:bodyPr/>
        <a:lstStyle/>
        <a:p>
          <a:endParaRPr lang="es-GT"/>
        </a:p>
      </dgm:t>
    </dgm:pt>
    <dgm:pt modelId="{634C85B4-A09E-4BD5-BEA4-41C3BAF12351}" type="pres">
      <dgm:prSet presAssocID="{C2F5DCFC-E022-4D50-B5A9-AD25782D1BF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6F16998-D6BA-4A30-A385-59ACDB31F1A2}" type="pres">
      <dgm:prSet presAssocID="{A848EDED-F41E-48DE-B70D-F6C8ABC8CBB2}" presName="circle1" presStyleLbl="node1" presStyleIdx="0" presStyleCnt="3"/>
      <dgm:spPr/>
    </dgm:pt>
    <dgm:pt modelId="{29028AA4-B5A1-4FE9-89BC-6B421CCD6E41}" type="pres">
      <dgm:prSet presAssocID="{A848EDED-F41E-48DE-B70D-F6C8ABC8CBB2}" presName="space" presStyleCnt="0"/>
      <dgm:spPr/>
    </dgm:pt>
    <dgm:pt modelId="{CF3E3CFA-35C9-4721-A334-50D83FF09EDB}" type="pres">
      <dgm:prSet presAssocID="{A848EDED-F41E-48DE-B70D-F6C8ABC8CBB2}" presName="rect1" presStyleLbl="alignAcc1" presStyleIdx="0" presStyleCnt="3"/>
      <dgm:spPr/>
    </dgm:pt>
    <dgm:pt modelId="{36CC844F-7AE4-4D68-AA36-EEB690419696}" type="pres">
      <dgm:prSet presAssocID="{484290EE-922C-4125-8CFE-F1C30D10C097}" presName="vertSpace2" presStyleLbl="node1" presStyleIdx="0" presStyleCnt="3"/>
      <dgm:spPr/>
    </dgm:pt>
    <dgm:pt modelId="{1B14C550-AF69-483F-87D6-D8E7520C424A}" type="pres">
      <dgm:prSet presAssocID="{484290EE-922C-4125-8CFE-F1C30D10C097}" presName="circle2" presStyleLbl="node1" presStyleIdx="1" presStyleCnt="3"/>
      <dgm:spPr/>
    </dgm:pt>
    <dgm:pt modelId="{CD867EE8-56B0-449C-9E15-AD1A746A163E}" type="pres">
      <dgm:prSet presAssocID="{484290EE-922C-4125-8CFE-F1C30D10C097}" presName="rect2" presStyleLbl="alignAcc1" presStyleIdx="1" presStyleCnt="3"/>
      <dgm:spPr/>
      <dgm:t>
        <a:bodyPr/>
        <a:lstStyle/>
        <a:p>
          <a:endParaRPr lang="es-GT"/>
        </a:p>
      </dgm:t>
    </dgm:pt>
    <dgm:pt modelId="{AD484344-7B54-47F4-86C6-47377C737FC8}" type="pres">
      <dgm:prSet presAssocID="{64693F9E-0E70-4AA7-83A1-88F42FCC4E70}" presName="vertSpace3" presStyleLbl="node1" presStyleIdx="1" presStyleCnt="3"/>
      <dgm:spPr/>
    </dgm:pt>
    <dgm:pt modelId="{08F0EDD5-A44A-4221-9D9E-C33ACB42A900}" type="pres">
      <dgm:prSet presAssocID="{64693F9E-0E70-4AA7-83A1-88F42FCC4E70}" presName="circle3" presStyleLbl="node1" presStyleIdx="2" presStyleCnt="3"/>
      <dgm:spPr/>
    </dgm:pt>
    <dgm:pt modelId="{50A0629E-3647-477D-A2B8-20F28D7C295D}" type="pres">
      <dgm:prSet presAssocID="{64693F9E-0E70-4AA7-83A1-88F42FCC4E70}" presName="rect3" presStyleLbl="alignAcc1" presStyleIdx="2" presStyleCnt="3"/>
      <dgm:spPr/>
    </dgm:pt>
    <dgm:pt modelId="{30888D93-B6C9-41CF-8081-15E9DBE386E4}" type="pres">
      <dgm:prSet presAssocID="{A848EDED-F41E-48DE-B70D-F6C8ABC8CBB2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A4665C6A-8678-49FB-8475-8C23A93E5F63}" type="pres">
      <dgm:prSet presAssocID="{484290EE-922C-4125-8CFE-F1C30D10C097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4D6D6A7D-270A-4674-927B-B2C3CFC877F7}" type="pres">
      <dgm:prSet presAssocID="{64693F9E-0E70-4AA7-83A1-88F42FCC4E70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A982CCD1-EFFF-4CE8-8099-A69E407FE123}" type="presOf" srcId="{484290EE-922C-4125-8CFE-F1C30D10C097}" destId="{CD867EE8-56B0-449C-9E15-AD1A746A163E}" srcOrd="0" destOrd="0" presId="urn:microsoft.com/office/officeart/2005/8/layout/target3"/>
    <dgm:cxn modelId="{2961E714-B350-48DF-8190-240F333FA2C3}" srcId="{C2F5DCFC-E022-4D50-B5A9-AD25782D1BFC}" destId="{A848EDED-F41E-48DE-B70D-F6C8ABC8CBB2}" srcOrd="0" destOrd="0" parTransId="{D61CC370-0F54-444F-B40B-22E6C327D91B}" sibTransId="{68C82913-BF1E-43CF-974D-6B8DF66A2BD8}"/>
    <dgm:cxn modelId="{859012E9-5DFA-40E3-919C-D2D2307A242F}" type="presOf" srcId="{484290EE-922C-4125-8CFE-F1C30D10C097}" destId="{A4665C6A-8678-49FB-8475-8C23A93E5F63}" srcOrd="1" destOrd="0" presId="urn:microsoft.com/office/officeart/2005/8/layout/target3"/>
    <dgm:cxn modelId="{E86475C5-9735-4B08-84B0-1EAE5EF2EFB8}" type="presOf" srcId="{A848EDED-F41E-48DE-B70D-F6C8ABC8CBB2}" destId="{30888D93-B6C9-41CF-8081-15E9DBE386E4}" srcOrd="1" destOrd="0" presId="urn:microsoft.com/office/officeart/2005/8/layout/target3"/>
    <dgm:cxn modelId="{54768532-0157-4771-9E94-AFF701A76F78}" type="presOf" srcId="{C2F5DCFC-E022-4D50-B5A9-AD25782D1BFC}" destId="{634C85B4-A09E-4BD5-BEA4-41C3BAF12351}" srcOrd="0" destOrd="0" presId="urn:microsoft.com/office/officeart/2005/8/layout/target3"/>
    <dgm:cxn modelId="{01677368-9FAE-40C6-916E-DEAE4B9A0772}" type="presOf" srcId="{64693F9E-0E70-4AA7-83A1-88F42FCC4E70}" destId="{4D6D6A7D-270A-4674-927B-B2C3CFC877F7}" srcOrd="1" destOrd="0" presId="urn:microsoft.com/office/officeart/2005/8/layout/target3"/>
    <dgm:cxn modelId="{8C125327-45C0-4FDF-8694-E62A0B598D3E}" srcId="{C2F5DCFC-E022-4D50-B5A9-AD25782D1BFC}" destId="{484290EE-922C-4125-8CFE-F1C30D10C097}" srcOrd="1" destOrd="0" parTransId="{708828BC-80E3-4B6E-875C-A930A277D16F}" sibTransId="{0DDE0D37-4A27-4669-9AB1-E7F6025D5AE4}"/>
    <dgm:cxn modelId="{DA72ACCC-95A1-4D7D-8FA1-DB5597166D8E}" srcId="{C2F5DCFC-E022-4D50-B5A9-AD25782D1BFC}" destId="{64693F9E-0E70-4AA7-83A1-88F42FCC4E70}" srcOrd="2" destOrd="0" parTransId="{52BA7242-D587-4367-808B-B9890B2CC8AC}" sibTransId="{1D93C69E-0B6F-4FD5-9B9C-C229BD1DBE94}"/>
    <dgm:cxn modelId="{30880288-BA2A-4C59-ABAB-382C08EED21F}" type="presOf" srcId="{A848EDED-F41E-48DE-B70D-F6C8ABC8CBB2}" destId="{CF3E3CFA-35C9-4721-A334-50D83FF09EDB}" srcOrd="0" destOrd="0" presId="urn:microsoft.com/office/officeart/2005/8/layout/target3"/>
    <dgm:cxn modelId="{CBB2E040-9341-4F3F-B2E2-6B94E13A17C3}" type="presOf" srcId="{64693F9E-0E70-4AA7-83A1-88F42FCC4E70}" destId="{50A0629E-3647-477D-A2B8-20F28D7C295D}" srcOrd="0" destOrd="0" presId="urn:microsoft.com/office/officeart/2005/8/layout/target3"/>
    <dgm:cxn modelId="{1E3E936B-770F-4B2E-9588-1B22C6C986FC}" type="presParOf" srcId="{634C85B4-A09E-4BD5-BEA4-41C3BAF12351}" destId="{46F16998-D6BA-4A30-A385-59ACDB31F1A2}" srcOrd="0" destOrd="0" presId="urn:microsoft.com/office/officeart/2005/8/layout/target3"/>
    <dgm:cxn modelId="{D3FFEF2C-2744-4A14-B3C5-A8C61087D2F4}" type="presParOf" srcId="{634C85B4-A09E-4BD5-BEA4-41C3BAF12351}" destId="{29028AA4-B5A1-4FE9-89BC-6B421CCD6E41}" srcOrd="1" destOrd="0" presId="urn:microsoft.com/office/officeart/2005/8/layout/target3"/>
    <dgm:cxn modelId="{6A7CEF62-AC27-451F-8D12-2B33CC04354C}" type="presParOf" srcId="{634C85B4-A09E-4BD5-BEA4-41C3BAF12351}" destId="{CF3E3CFA-35C9-4721-A334-50D83FF09EDB}" srcOrd="2" destOrd="0" presId="urn:microsoft.com/office/officeart/2005/8/layout/target3"/>
    <dgm:cxn modelId="{25981ED9-329B-4D64-B63B-8A8B5C3C027F}" type="presParOf" srcId="{634C85B4-A09E-4BD5-BEA4-41C3BAF12351}" destId="{36CC844F-7AE4-4D68-AA36-EEB690419696}" srcOrd="3" destOrd="0" presId="urn:microsoft.com/office/officeart/2005/8/layout/target3"/>
    <dgm:cxn modelId="{E7746B3A-486B-4F40-AE30-CA1FC7EF09B4}" type="presParOf" srcId="{634C85B4-A09E-4BD5-BEA4-41C3BAF12351}" destId="{1B14C550-AF69-483F-87D6-D8E7520C424A}" srcOrd="4" destOrd="0" presId="urn:microsoft.com/office/officeart/2005/8/layout/target3"/>
    <dgm:cxn modelId="{532FB2E4-48C6-468B-BAA1-DED366244462}" type="presParOf" srcId="{634C85B4-A09E-4BD5-BEA4-41C3BAF12351}" destId="{CD867EE8-56B0-449C-9E15-AD1A746A163E}" srcOrd="5" destOrd="0" presId="urn:microsoft.com/office/officeart/2005/8/layout/target3"/>
    <dgm:cxn modelId="{860490B6-DA6C-4AF7-9B13-2B02A1D34B60}" type="presParOf" srcId="{634C85B4-A09E-4BD5-BEA4-41C3BAF12351}" destId="{AD484344-7B54-47F4-86C6-47377C737FC8}" srcOrd="6" destOrd="0" presId="urn:microsoft.com/office/officeart/2005/8/layout/target3"/>
    <dgm:cxn modelId="{FD21E9AF-DABB-4730-80A8-DE0B3B4936D8}" type="presParOf" srcId="{634C85B4-A09E-4BD5-BEA4-41C3BAF12351}" destId="{08F0EDD5-A44A-4221-9D9E-C33ACB42A900}" srcOrd="7" destOrd="0" presId="urn:microsoft.com/office/officeart/2005/8/layout/target3"/>
    <dgm:cxn modelId="{BD83FF87-3AF6-4750-941D-0FCB821DDD14}" type="presParOf" srcId="{634C85B4-A09E-4BD5-BEA4-41C3BAF12351}" destId="{50A0629E-3647-477D-A2B8-20F28D7C295D}" srcOrd="8" destOrd="0" presId="urn:microsoft.com/office/officeart/2005/8/layout/target3"/>
    <dgm:cxn modelId="{7CEDCBFB-E787-4DFE-8DCC-B64125047EE2}" type="presParOf" srcId="{634C85B4-A09E-4BD5-BEA4-41C3BAF12351}" destId="{30888D93-B6C9-41CF-8081-15E9DBE386E4}" srcOrd="9" destOrd="0" presId="urn:microsoft.com/office/officeart/2005/8/layout/target3"/>
    <dgm:cxn modelId="{E4B2B67D-F5F3-4212-AE62-50F6D5F6D5D4}" type="presParOf" srcId="{634C85B4-A09E-4BD5-BEA4-41C3BAF12351}" destId="{A4665C6A-8678-49FB-8475-8C23A93E5F63}" srcOrd="10" destOrd="0" presId="urn:microsoft.com/office/officeart/2005/8/layout/target3"/>
    <dgm:cxn modelId="{B9DEDE9A-221B-44F5-BAC4-153B8F375735}" type="presParOf" srcId="{634C85B4-A09E-4BD5-BEA4-41C3BAF12351}" destId="{4D6D6A7D-270A-4674-927B-B2C3CFC877F7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816DA-D7DC-49F6-BEB3-1AEB1DEFEDCF}" type="doc">
      <dgm:prSet loTypeId="urn:microsoft.com/office/officeart/2005/8/layout/hList1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s-GT"/>
        </a:p>
      </dgm:t>
    </dgm:pt>
    <dgm:pt modelId="{0A31EA6F-F31E-4E71-85A8-4AB114FFD119}">
      <dgm:prSet/>
      <dgm:spPr/>
      <dgm:t>
        <a:bodyPr/>
        <a:lstStyle/>
        <a:p>
          <a:pPr rtl="0"/>
          <a:r>
            <a:rPr lang="es-GT" dirty="0" smtClean="0"/>
            <a:t>Los macros son útiles para:</a:t>
          </a:r>
          <a:endParaRPr lang="es-GT" dirty="0"/>
        </a:p>
      </dgm:t>
    </dgm:pt>
    <dgm:pt modelId="{7CBFED7A-2A22-40D6-87AB-78AA706002A2}" type="parTrans" cxnId="{30B366DF-FA03-4EC7-BF93-DD358E7EA255}">
      <dgm:prSet/>
      <dgm:spPr/>
      <dgm:t>
        <a:bodyPr/>
        <a:lstStyle/>
        <a:p>
          <a:endParaRPr lang="es-GT"/>
        </a:p>
      </dgm:t>
    </dgm:pt>
    <dgm:pt modelId="{6044792E-A806-4E64-8FA3-A9A25EF815E2}" type="sibTrans" cxnId="{30B366DF-FA03-4EC7-BF93-DD358E7EA255}">
      <dgm:prSet/>
      <dgm:spPr/>
      <dgm:t>
        <a:bodyPr/>
        <a:lstStyle/>
        <a:p>
          <a:endParaRPr lang="es-GT"/>
        </a:p>
      </dgm:t>
    </dgm:pt>
    <dgm:pt modelId="{F21B7235-3C7C-4F20-BF20-74C17A122699}">
      <dgm:prSet/>
      <dgm:spPr/>
      <dgm:t>
        <a:bodyPr/>
        <a:lstStyle/>
        <a:p>
          <a:pPr rtl="0"/>
          <a:r>
            <a:rPr lang="es-GT" smtClean="0"/>
            <a:t>Simplificar y reducir la cantidad de codificación repetitiva</a:t>
          </a:r>
          <a:endParaRPr lang="es-GT"/>
        </a:p>
      </dgm:t>
    </dgm:pt>
    <dgm:pt modelId="{F27E0824-0DFA-403B-AE6B-0D562B3BD2DB}" type="parTrans" cxnId="{84244228-C233-400D-B145-B4DF1E02843C}">
      <dgm:prSet/>
      <dgm:spPr/>
      <dgm:t>
        <a:bodyPr/>
        <a:lstStyle/>
        <a:p>
          <a:endParaRPr lang="es-GT"/>
        </a:p>
      </dgm:t>
    </dgm:pt>
    <dgm:pt modelId="{46D62D89-20EA-4A36-BB5A-673DDD039A6A}" type="sibTrans" cxnId="{84244228-C233-400D-B145-B4DF1E02843C}">
      <dgm:prSet/>
      <dgm:spPr/>
      <dgm:t>
        <a:bodyPr/>
        <a:lstStyle/>
        <a:p>
          <a:endParaRPr lang="es-GT"/>
        </a:p>
      </dgm:t>
    </dgm:pt>
    <dgm:pt modelId="{AE0F91DA-E810-454D-82B5-C11A224C6208}">
      <dgm:prSet/>
      <dgm:spPr/>
      <dgm:t>
        <a:bodyPr/>
        <a:lstStyle/>
        <a:p>
          <a:pPr rtl="0"/>
          <a:r>
            <a:rPr lang="es-GT" smtClean="0"/>
            <a:t>Reducir errores por la misma razón anterior</a:t>
          </a:r>
          <a:endParaRPr lang="es-GT"/>
        </a:p>
      </dgm:t>
    </dgm:pt>
    <dgm:pt modelId="{6E8A42BB-1BE2-4187-8867-05C9AAF56B48}" type="parTrans" cxnId="{A594FE21-4AFC-4BB3-B5A8-7BC033AC6897}">
      <dgm:prSet/>
      <dgm:spPr/>
      <dgm:t>
        <a:bodyPr/>
        <a:lstStyle/>
        <a:p>
          <a:endParaRPr lang="es-GT"/>
        </a:p>
      </dgm:t>
    </dgm:pt>
    <dgm:pt modelId="{C71639C9-BF0D-4624-B672-09A313D93A8A}" type="sibTrans" cxnId="{A594FE21-4AFC-4BB3-B5A8-7BC033AC6897}">
      <dgm:prSet/>
      <dgm:spPr/>
      <dgm:t>
        <a:bodyPr/>
        <a:lstStyle/>
        <a:p>
          <a:endParaRPr lang="es-GT"/>
        </a:p>
      </dgm:t>
    </dgm:pt>
    <dgm:pt modelId="{639B406F-09EB-4968-8012-061539491A33}">
      <dgm:prSet/>
      <dgm:spPr/>
      <dgm:t>
        <a:bodyPr/>
        <a:lstStyle/>
        <a:p>
          <a:pPr rtl="0"/>
          <a:r>
            <a:rPr lang="es-GT" dirty="0" smtClean="0"/>
            <a:t>Hacer el programa más legible</a:t>
          </a:r>
          <a:endParaRPr lang="es-GT" dirty="0"/>
        </a:p>
      </dgm:t>
    </dgm:pt>
    <dgm:pt modelId="{2422127C-8E0F-4B9F-BC3F-DF320A5D00E4}" type="parTrans" cxnId="{7438D6FB-3D89-4D41-8E50-46D03B3B6CE9}">
      <dgm:prSet/>
      <dgm:spPr/>
      <dgm:t>
        <a:bodyPr/>
        <a:lstStyle/>
        <a:p>
          <a:endParaRPr lang="es-GT"/>
        </a:p>
      </dgm:t>
    </dgm:pt>
    <dgm:pt modelId="{2D913A28-3B2D-469A-ADDA-E73EB5A697ED}" type="sibTrans" cxnId="{7438D6FB-3D89-4D41-8E50-46D03B3B6CE9}">
      <dgm:prSet/>
      <dgm:spPr/>
      <dgm:t>
        <a:bodyPr/>
        <a:lstStyle/>
        <a:p>
          <a:endParaRPr lang="es-GT"/>
        </a:p>
      </dgm:t>
    </dgm:pt>
    <dgm:pt modelId="{95E730B0-E912-4D6A-B385-CC4F149CC7C7}" type="pres">
      <dgm:prSet presAssocID="{F8A816DA-D7DC-49F6-BEB3-1AEB1DEFEDCF}" presName="Name0" presStyleCnt="0">
        <dgm:presLayoutVars>
          <dgm:dir/>
          <dgm:animLvl val="lvl"/>
          <dgm:resizeHandles val="exact"/>
        </dgm:presLayoutVars>
      </dgm:prSet>
      <dgm:spPr/>
    </dgm:pt>
    <dgm:pt modelId="{90CEF2D1-04F4-4843-89E8-CCAD5C849DE7}" type="pres">
      <dgm:prSet presAssocID="{0A31EA6F-F31E-4E71-85A8-4AB114FFD119}" presName="composite" presStyleCnt="0"/>
      <dgm:spPr/>
    </dgm:pt>
    <dgm:pt modelId="{15F08B34-D60D-4906-BAA0-B0C7294D2AF2}" type="pres">
      <dgm:prSet presAssocID="{0A31EA6F-F31E-4E71-85A8-4AB114FFD11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3162530-B4D7-47F7-B1A2-A1C82EA92B6D}" type="pres">
      <dgm:prSet presAssocID="{0A31EA6F-F31E-4E71-85A8-4AB114FFD11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129B03A-5F67-4019-AB25-A81FE6297620}" type="presOf" srcId="{F21B7235-3C7C-4F20-BF20-74C17A122699}" destId="{63162530-B4D7-47F7-B1A2-A1C82EA92B6D}" srcOrd="0" destOrd="0" presId="urn:microsoft.com/office/officeart/2005/8/layout/hList1"/>
    <dgm:cxn modelId="{7438D6FB-3D89-4D41-8E50-46D03B3B6CE9}" srcId="{0A31EA6F-F31E-4E71-85A8-4AB114FFD119}" destId="{639B406F-09EB-4968-8012-061539491A33}" srcOrd="2" destOrd="0" parTransId="{2422127C-8E0F-4B9F-BC3F-DF320A5D00E4}" sibTransId="{2D913A28-3B2D-469A-ADDA-E73EB5A697ED}"/>
    <dgm:cxn modelId="{84244228-C233-400D-B145-B4DF1E02843C}" srcId="{0A31EA6F-F31E-4E71-85A8-4AB114FFD119}" destId="{F21B7235-3C7C-4F20-BF20-74C17A122699}" srcOrd="0" destOrd="0" parTransId="{F27E0824-0DFA-403B-AE6B-0D562B3BD2DB}" sibTransId="{46D62D89-20EA-4A36-BB5A-673DDD039A6A}"/>
    <dgm:cxn modelId="{2281EEA3-15B3-4FCB-9938-765C4C1127F4}" type="presOf" srcId="{F8A816DA-D7DC-49F6-BEB3-1AEB1DEFEDCF}" destId="{95E730B0-E912-4D6A-B385-CC4F149CC7C7}" srcOrd="0" destOrd="0" presId="urn:microsoft.com/office/officeart/2005/8/layout/hList1"/>
    <dgm:cxn modelId="{E177EB03-F616-4D81-8C4B-BF18C711E67D}" type="presOf" srcId="{0A31EA6F-F31E-4E71-85A8-4AB114FFD119}" destId="{15F08B34-D60D-4906-BAA0-B0C7294D2AF2}" srcOrd="0" destOrd="0" presId="urn:microsoft.com/office/officeart/2005/8/layout/hList1"/>
    <dgm:cxn modelId="{30B366DF-FA03-4EC7-BF93-DD358E7EA255}" srcId="{F8A816DA-D7DC-49F6-BEB3-1AEB1DEFEDCF}" destId="{0A31EA6F-F31E-4E71-85A8-4AB114FFD119}" srcOrd="0" destOrd="0" parTransId="{7CBFED7A-2A22-40D6-87AB-78AA706002A2}" sibTransId="{6044792E-A806-4E64-8FA3-A9A25EF815E2}"/>
    <dgm:cxn modelId="{D1E41BDC-0D39-4A7D-A733-98468C7F9133}" type="presOf" srcId="{AE0F91DA-E810-454D-82B5-C11A224C6208}" destId="{63162530-B4D7-47F7-B1A2-A1C82EA92B6D}" srcOrd="0" destOrd="1" presId="urn:microsoft.com/office/officeart/2005/8/layout/hList1"/>
    <dgm:cxn modelId="{AFE4BFF4-52ED-49CE-8C6A-1CF3DD1BA572}" type="presOf" srcId="{639B406F-09EB-4968-8012-061539491A33}" destId="{63162530-B4D7-47F7-B1A2-A1C82EA92B6D}" srcOrd="0" destOrd="2" presId="urn:microsoft.com/office/officeart/2005/8/layout/hList1"/>
    <dgm:cxn modelId="{A594FE21-4AFC-4BB3-B5A8-7BC033AC6897}" srcId="{0A31EA6F-F31E-4E71-85A8-4AB114FFD119}" destId="{AE0F91DA-E810-454D-82B5-C11A224C6208}" srcOrd="1" destOrd="0" parTransId="{6E8A42BB-1BE2-4187-8867-05C9AAF56B48}" sibTransId="{C71639C9-BF0D-4624-B672-09A313D93A8A}"/>
    <dgm:cxn modelId="{1724D0F4-0EFE-4801-A30C-71CF90EB6EF4}" type="presParOf" srcId="{95E730B0-E912-4D6A-B385-CC4F149CC7C7}" destId="{90CEF2D1-04F4-4843-89E8-CCAD5C849DE7}" srcOrd="0" destOrd="0" presId="urn:microsoft.com/office/officeart/2005/8/layout/hList1"/>
    <dgm:cxn modelId="{A2627B6D-B071-4C84-A062-A2BFC8E5C924}" type="presParOf" srcId="{90CEF2D1-04F4-4843-89E8-CCAD5C849DE7}" destId="{15F08B34-D60D-4906-BAA0-B0C7294D2AF2}" srcOrd="0" destOrd="0" presId="urn:microsoft.com/office/officeart/2005/8/layout/hList1"/>
    <dgm:cxn modelId="{1261FD7E-13DC-48FA-91A3-2941631CCCA2}" type="presParOf" srcId="{90CEF2D1-04F4-4843-89E8-CCAD5C849DE7}" destId="{63162530-B4D7-47F7-B1A2-A1C82EA92B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A54796-AFE4-4A4C-8F7B-53EEE3959C61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GT"/>
        </a:p>
      </dgm:t>
    </dgm:pt>
    <dgm:pt modelId="{87C68240-888C-4E7D-86B7-0308FD6CCFC3}">
      <dgm:prSet/>
      <dgm:spPr/>
      <dgm:t>
        <a:bodyPr/>
        <a:lstStyle/>
        <a:p>
          <a:pPr rtl="0"/>
          <a:r>
            <a:rPr lang="es-ES" dirty="0" smtClean="0"/>
            <a:t>El código de una macro </a:t>
          </a:r>
          <a:r>
            <a:rPr lang="es-ES" b="1" dirty="0" smtClean="0"/>
            <a:t>se </a:t>
          </a:r>
          <a:r>
            <a:rPr lang="es-ES" b="1" i="1" dirty="0" smtClean="0"/>
            <a:t>expande</a:t>
          </a:r>
          <a:r>
            <a:rPr lang="es-ES" b="1" dirty="0" smtClean="0"/>
            <a:t> </a:t>
          </a:r>
          <a:r>
            <a:rPr lang="es-ES" dirty="0" smtClean="0"/>
            <a:t>en el programa definitivo, copiándose tantas veces como se use la macro</a:t>
          </a:r>
          <a:endParaRPr lang="es-GT" dirty="0"/>
        </a:p>
      </dgm:t>
    </dgm:pt>
    <dgm:pt modelId="{D30D35CE-C0CE-41EE-9564-87CED6AF54E3}" type="parTrans" cxnId="{9F88FF19-822F-4929-B40E-3C38E5D7DB15}">
      <dgm:prSet/>
      <dgm:spPr/>
      <dgm:t>
        <a:bodyPr/>
        <a:lstStyle/>
        <a:p>
          <a:endParaRPr lang="es-GT"/>
        </a:p>
      </dgm:t>
    </dgm:pt>
    <dgm:pt modelId="{E444A447-600D-49D2-AD33-A5EE89D2DB48}" type="sibTrans" cxnId="{9F88FF19-822F-4929-B40E-3C38E5D7DB15}">
      <dgm:prSet/>
      <dgm:spPr/>
      <dgm:t>
        <a:bodyPr/>
        <a:lstStyle/>
        <a:p>
          <a:endParaRPr lang="es-GT"/>
        </a:p>
      </dgm:t>
    </dgm:pt>
    <dgm:pt modelId="{B9CEE666-BB99-49DE-B2DC-1AF4B6FC2031}">
      <dgm:prSet/>
      <dgm:spPr/>
      <dgm:t>
        <a:bodyPr/>
        <a:lstStyle/>
        <a:p>
          <a:pPr rtl="0"/>
          <a:r>
            <a:rPr lang="es-ES" dirty="0" smtClean="0"/>
            <a:t>Las subrutinas economizan memoria y son más eficientes.</a:t>
          </a:r>
          <a:endParaRPr lang="es-GT" dirty="0"/>
        </a:p>
      </dgm:t>
    </dgm:pt>
    <dgm:pt modelId="{37F40B65-AEE0-4380-9716-6479F62A8596}" type="parTrans" cxnId="{91469FC6-9B11-430D-9964-97B40223C901}">
      <dgm:prSet/>
      <dgm:spPr/>
      <dgm:t>
        <a:bodyPr/>
        <a:lstStyle/>
        <a:p>
          <a:endParaRPr lang="es-GT"/>
        </a:p>
      </dgm:t>
    </dgm:pt>
    <dgm:pt modelId="{1988995F-5AF8-44B0-8266-5403426AFC73}" type="sibTrans" cxnId="{91469FC6-9B11-430D-9964-97B40223C901}">
      <dgm:prSet/>
      <dgm:spPr/>
      <dgm:t>
        <a:bodyPr/>
        <a:lstStyle/>
        <a:p>
          <a:endParaRPr lang="es-GT"/>
        </a:p>
      </dgm:t>
    </dgm:pt>
    <dgm:pt modelId="{1F70D27F-A0C1-4C31-8808-8F66B72EA374}">
      <dgm:prSet/>
      <dgm:spPr/>
      <dgm:t>
        <a:bodyPr/>
        <a:lstStyle/>
        <a:p>
          <a:pPr rtl="0"/>
          <a:r>
            <a:rPr lang="es-ES" dirty="0" smtClean="0"/>
            <a:t>Las macros </a:t>
          </a:r>
          <a:r>
            <a:rPr lang="es-ES" b="1" dirty="0" smtClean="0"/>
            <a:t>consumen más memoria </a:t>
          </a:r>
          <a:r>
            <a:rPr lang="es-ES" dirty="0" smtClean="0"/>
            <a:t>que las subrutinas</a:t>
          </a:r>
          <a:endParaRPr lang="es-GT" dirty="0"/>
        </a:p>
      </dgm:t>
    </dgm:pt>
    <dgm:pt modelId="{67117DA9-7B85-4870-B08D-B2FD31E38E7B}" type="parTrans" cxnId="{3C69C97C-6205-4BBA-9A3C-935562F0A527}">
      <dgm:prSet/>
      <dgm:spPr/>
      <dgm:t>
        <a:bodyPr/>
        <a:lstStyle/>
        <a:p>
          <a:endParaRPr lang="es-GT"/>
        </a:p>
      </dgm:t>
    </dgm:pt>
    <dgm:pt modelId="{1FFA1CCD-3E39-4A96-A903-3021BCF618CA}" type="sibTrans" cxnId="{3C69C97C-6205-4BBA-9A3C-935562F0A527}">
      <dgm:prSet/>
      <dgm:spPr/>
      <dgm:t>
        <a:bodyPr/>
        <a:lstStyle/>
        <a:p>
          <a:endParaRPr lang="es-GT"/>
        </a:p>
      </dgm:t>
    </dgm:pt>
    <dgm:pt modelId="{011C52F8-B6E9-4D2D-9080-752039A96F25}" type="pres">
      <dgm:prSet presAssocID="{51A54796-AFE4-4A4C-8F7B-53EEE3959C61}" presName="linear" presStyleCnt="0">
        <dgm:presLayoutVars>
          <dgm:animLvl val="lvl"/>
          <dgm:resizeHandles val="exact"/>
        </dgm:presLayoutVars>
      </dgm:prSet>
      <dgm:spPr/>
    </dgm:pt>
    <dgm:pt modelId="{2DFF3412-68AD-4A21-99CF-BD2740EBBFAE}" type="pres">
      <dgm:prSet presAssocID="{87C68240-888C-4E7D-86B7-0308FD6CCFC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F0CA631-B3D5-4D1D-9387-CBC854DD7B7E}" type="pres">
      <dgm:prSet presAssocID="{E444A447-600D-49D2-AD33-A5EE89D2DB48}" presName="spacer" presStyleCnt="0"/>
      <dgm:spPr/>
    </dgm:pt>
    <dgm:pt modelId="{7EEE4993-380A-423D-88BC-F962B72052C3}" type="pres">
      <dgm:prSet presAssocID="{1F70D27F-A0C1-4C31-8808-8F66B72EA37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70F0E8B8-AD28-4966-A795-0074AD97AF30}" type="pres">
      <dgm:prSet presAssocID="{1FFA1CCD-3E39-4A96-A903-3021BCF618CA}" presName="spacer" presStyleCnt="0"/>
      <dgm:spPr/>
    </dgm:pt>
    <dgm:pt modelId="{DE4FBB57-A56E-4917-B97F-BD047ECEA38B}" type="pres">
      <dgm:prSet presAssocID="{B9CEE666-BB99-49DE-B2DC-1AF4B6FC20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BA4B2CE-B078-4B68-B1BA-D981A2E4C131}" type="presOf" srcId="{B9CEE666-BB99-49DE-B2DC-1AF4B6FC2031}" destId="{DE4FBB57-A56E-4917-B97F-BD047ECEA38B}" srcOrd="0" destOrd="0" presId="urn:microsoft.com/office/officeart/2005/8/layout/vList2"/>
    <dgm:cxn modelId="{C7ED0174-FC99-4A52-ABB8-75A343A91D0C}" type="presOf" srcId="{87C68240-888C-4E7D-86B7-0308FD6CCFC3}" destId="{2DFF3412-68AD-4A21-99CF-BD2740EBBFAE}" srcOrd="0" destOrd="0" presId="urn:microsoft.com/office/officeart/2005/8/layout/vList2"/>
    <dgm:cxn modelId="{3C69C97C-6205-4BBA-9A3C-935562F0A527}" srcId="{51A54796-AFE4-4A4C-8F7B-53EEE3959C61}" destId="{1F70D27F-A0C1-4C31-8808-8F66B72EA374}" srcOrd="1" destOrd="0" parTransId="{67117DA9-7B85-4870-B08D-B2FD31E38E7B}" sibTransId="{1FFA1CCD-3E39-4A96-A903-3021BCF618CA}"/>
    <dgm:cxn modelId="{9F88FF19-822F-4929-B40E-3C38E5D7DB15}" srcId="{51A54796-AFE4-4A4C-8F7B-53EEE3959C61}" destId="{87C68240-888C-4E7D-86B7-0308FD6CCFC3}" srcOrd="0" destOrd="0" parTransId="{D30D35CE-C0CE-41EE-9564-87CED6AF54E3}" sibTransId="{E444A447-600D-49D2-AD33-A5EE89D2DB48}"/>
    <dgm:cxn modelId="{91469FC6-9B11-430D-9964-97B40223C901}" srcId="{51A54796-AFE4-4A4C-8F7B-53EEE3959C61}" destId="{B9CEE666-BB99-49DE-B2DC-1AF4B6FC2031}" srcOrd="2" destOrd="0" parTransId="{37F40B65-AEE0-4380-9716-6479F62A8596}" sibTransId="{1988995F-5AF8-44B0-8266-5403426AFC73}"/>
    <dgm:cxn modelId="{634A4145-D35E-4A76-9C79-9A8F4A00C8B3}" type="presOf" srcId="{1F70D27F-A0C1-4C31-8808-8F66B72EA374}" destId="{7EEE4993-380A-423D-88BC-F962B72052C3}" srcOrd="0" destOrd="0" presId="urn:microsoft.com/office/officeart/2005/8/layout/vList2"/>
    <dgm:cxn modelId="{F8BF8EF4-1A5A-4475-BA2A-4024A39FAAA6}" type="presOf" srcId="{51A54796-AFE4-4A4C-8F7B-53EEE3959C61}" destId="{011C52F8-B6E9-4D2D-9080-752039A96F25}" srcOrd="0" destOrd="0" presId="urn:microsoft.com/office/officeart/2005/8/layout/vList2"/>
    <dgm:cxn modelId="{3AB7B992-108B-4984-AAA5-DEE2FA9960BA}" type="presParOf" srcId="{011C52F8-B6E9-4D2D-9080-752039A96F25}" destId="{2DFF3412-68AD-4A21-99CF-BD2740EBBFAE}" srcOrd="0" destOrd="0" presId="urn:microsoft.com/office/officeart/2005/8/layout/vList2"/>
    <dgm:cxn modelId="{E3A40E63-7C6D-453E-B775-627918EEAE28}" type="presParOf" srcId="{011C52F8-B6E9-4D2D-9080-752039A96F25}" destId="{AF0CA631-B3D5-4D1D-9387-CBC854DD7B7E}" srcOrd="1" destOrd="0" presId="urn:microsoft.com/office/officeart/2005/8/layout/vList2"/>
    <dgm:cxn modelId="{616BD3D8-5556-4C6B-97C3-992924F57D9D}" type="presParOf" srcId="{011C52F8-B6E9-4D2D-9080-752039A96F25}" destId="{7EEE4993-380A-423D-88BC-F962B72052C3}" srcOrd="2" destOrd="0" presId="urn:microsoft.com/office/officeart/2005/8/layout/vList2"/>
    <dgm:cxn modelId="{F60EE2CE-988B-44F3-A1A4-A872774BAAEA}" type="presParOf" srcId="{011C52F8-B6E9-4D2D-9080-752039A96F25}" destId="{70F0E8B8-AD28-4966-A795-0074AD97AF30}" srcOrd="3" destOrd="0" presId="urn:microsoft.com/office/officeart/2005/8/layout/vList2"/>
    <dgm:cxn modelId="{6B818335-6058-4098-9B78-4E15EE7C3851}" type="presParOf" srcId="{011C52F8-B6E9-4D2D-9080-752039A96F25}" destId="{DE4FBB57-A56E-4917-B97F-BD047ECEA3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73E92-B308-4A4C-A8FF-36BDA0789B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96D47750-9215-449A-8FC7-2F8819DDC7C8}">
      <dgm:prSet phldrT="[Texto]"/>
      <dgm:spPr/>
      <dgm:t>
        <a:bodyPr/>
        <a:lstStyle/>
        <a:p>
          <a:r>
            <a:rPr lang="es-MX" dirty="0" smtClean="0"/>
            <a:t>Pocas instrucciones</a:t>
          </a:r>
          <a:endParaRPr lang="es-GT" dirty="0"/>
        </a:p>
      </dgm:t>
    </dgm:pt>
    <dgm:pt modelId="{100736CD-997A-4610-A7EE-5CEFDAFA9F63}" type="parTrans" cxnId="{82E544DC-D504-4571-8B79-C827793CE438}">
      <dgm:prSet/>
      <dgm:spPr/>
      <dgm:t>
        <a:bodyPr/>
        <a:lstStyle/>
        <a:p>
          <a:endParaRPr lang="es-GT"/>
        </a:p>
      </dgm:t>
    </dgm:pt>
    <dgm:pt modelId="{A85427E0-08D5-4CFF-B8BC-1F4BA4FA106C}" type="sibTrans" cxnId="{82E544DC-D504-4571-8B79-C827793CE438}">
      <dgm:prSet/>
      <dgm:spPr/>
      <dgm:t>
        <a:bodyPr/>
        <a:lstStyle/>
        <a:p>
          <a:endParaRPr lang="es-GT"/>
        </a:p>
      </dgm:t>
    </dgm:pt>
    <dgm:pt modelId="{14482EC7-A45E-4492-A37D-733F8B284703}">
      <dgm:prSet phldrT="[Texto]"/>
      <dgm:spPr/>
      <dgm:t>
        <a:bodyPr/>
        <a:lstStyle/>
        <a:p>
          <a:r>
            <a:rPr lang="es-MX" dirty="0" smtClean="0"/>
            <a:t>Paso de parámetros</a:t>
          </a:r>
          <a:endParaRPr lang="es-GT" dirty="0"/>
        </a:p>
      </dgm:t>
    </dgm:pt>
    <dgm:pt modelId="{00E1620D-D8A8-479B-8DD5-E565A12D49DA}" type="parTrans" cxnId="{34292104-5F59-4500-BCF3-17DF003760D1}">
      <dgm:prSet/>
      <dgm:spPr/>
    </dgm:pt>
    <dgm:pt modelId="{6A9FBC01-D609-4120-86CC-297C4C133F1C}" type="sibTrans" cxnId="{34292104-5F59-4500-BCF3-17DF003760D1}">
      <dgm:prSet/>
      <dgm:spPr/>
    </dgm:pt>
    <dgm:pt modelId="{49AB2B25-930D-458C-857E-F33674C1C5D7}">
      <dgm:prSet phldrT="[Texto]"/>
      <dgm:spPr/>
      <dgm:t>
        <a:bodyPr/>
        <a:lstStyle/>
        <a:p>
          <a:r>
            <a:rPr lang="es-MX" dirty="0" smtClean="0"/>
            <a:t>Programación modular y estructurada</a:t>
          </a:r>
          <a:endParaRPr lang="es-GT" dirty="0"/>
        </a:p>
      </dgm:t>
    </dgm:pt>
    <dgm:pt modelId="{1A5A2227-CFE7-421D-983B-97999D33F523}" type="parTrans" cxnId="{121EEB47-D2B5-4695-AC2E-FA059E666D48}">
      <dgm:prSet/>
      <dgm:spPr/>
    </dgm:pt>
    <dgm:pt modelId="{79DF72DD-3FC2-4F20-9F39-F38E9FE058EA}" type="sibTrans" cxnId="{121EEB47-D2B5-4695-AC2E-FA059E666D48}">
      <dgm:prSet/>
      <dgm:spPr/>
    </dgm:pt>
    <dgm:pt modelId="{B2A94BD4-C30B-4D67-ABAB-FF0A2197E6B6}" type="pres">
      <dgm:prSet presAssocID="{8A573E92-B308-4A4C-A8FF-36BDA0789B83}" presName="vert0" presStyleCnt="0">
        <dgm:presLayoutVars>
          <dgm:dir/>
          <dgm:animOne val="branch"/>
          <dgm:animLvl val="lvl"/>
        </dgm:presLayoutVars>
      </dgm:prSet>
      <dgm:spPr/>
    </dgm:pt>
    <dgm:pt modelId="{343EE3CF-17C5-4006-94B8-406F9C5C920F}" type="pres">
      <dgm:prSet presAssocID="{96D47750-9215-449A-8FC7-2F8819DDC7C8}" presName="thickLine" presStyleLbl="alignNode1" presStyleIdx="0" presStyleCnt="3"/>
      <dgm:spPr/>
    </dgm:pt>
    <dgm:pt modelId="{1BC75015-0D5E-49F8-96BE-3ADC123700A6}" type="pres">
      <dgm:prSet presAssocID="{96D47750-9215-449A-8FC7-2F8819DDC7C8}" presName="horz1" presStyleCnt="0"/>
      <dgm:spPr/>
    </dgm:pt>
    <dgm:pt modelId="{202C6825-D2C1-4A00-9551-240F8E44F05A}" type="pres">
      <dgm:prSet presAssocID="{96D47750-9215-449A-8FC7-2F8819DDC7C8}" presName="tx1" presStyleLbl="revTx" presStyleIdx="0" presStyleCnt="3"/>
      <dgm:spPr/>
      <dgm:t>
        <a:bodyPr/>
        <a:lstStyle/>
        <a:p>
          <a:endParaRPr lang="es-GT"/>
        </a:p>
      </dgm:t>
    </dgm:pt>
    <dgm:pt modelId="{01648F06-877A-4C13-AADD-D6387CFB74F6}" type="pres">
      <dgm:prSet presAssocID="{96D47750-9215-449A-8FC7-2F8819DDC7C8}" presName="vert1" presStyleCnt="0"/>
      <dgm:spPr/>
    </dgm:pt>
    <dgm:pt modelId="{4F44FCA0-48C2-4D1C-8676-6745860CC44F}" type="pres">
      <dgm:prSet presAssocID="{14482EC7-A45E-4492-A37D-733F8B284703}" presName="thickLine" presStyleLbl="alignNode1" presStyleIdx="1" presStyleCnt="3"/>
      <dgm:spPr/>
    </dgm:pt>
    <dgm:pt modelId="{5DAA953F-49DA-49EE-8156-834BD7D168D7}" type="pres">
      <dgm:prSet presAssocID="{14482EC7-A45E-4492-A37D-733F8B284703}" presName="horz1" presStyleCnt="0"/>
      <dgm:spPr/>
    </dgm:pt>
    <dgm:pt modelId="{526A145F-0E2B-4F3A-8145-000CC0504AEE}" type="pres">
      <dgm:prSet presAssocID="{14482EC7-A45E-4492-A37D-733F8B284703}" presName="tx1" presStyleLbl="revTx" presStyleIdx="1" presStyleCnt="3"/>
      <dgm:spPr/>
      <dgm:t>
        <a:bodyPr/>
        <a:lstStyle/>
        <a:p>
          <a:endParaRPr lang="es-GT"/>
        </a:p>
      </dgm:t>
    </dgm:pt>
    <dgm:pt modelId="{FFCC8044-3B72-4723-A271-0803F33516BF}" type="pres">
      <dgm:prSet presAssocID="{14482EC7-A45E-4492-A37D-733F8B284703}" presName="vert1" presStyleCnt="0"/>
      <dgm:spPr/>
    </dgm:pt>
    <dgm:pt modelId="{ADAF84B6-24BC-4EAA-B61E-C6E95680D6F4}" type="pres">
      <dgm:prSet presAssocID="{49AB2B25-930D-458C-857E-F33674C1C5D7}" presName="thickLine" presStyleLbl="alignNode1" presStyleIdx="2" presStyleCnt="3"/>
      <dgm:spPr/>
    </dgm:pt>
    <dgm:pt modelId="{4D00FC1A-89EB-46C7-A87C-5A6E83115593}" type="pres">
      <dgm:prSet presAssocID="{49AB2B25-930D-458C-857E-F33674C1C5D7}" presName="horz1" presStyleCnt="0"/>
      <dgm:spPr/>
    </dgm:pt>
    <dgm:pt modelId="{727BA145-2473-4509-96D7-C0DDE652D7E0}" type="pres">
      <dgm:prSet presAssocID="{49AB2B25-930D-458C-857E-F33674C1C5D7}" presName="tx1" presStyleLbl="revTx" presStyleIdx="2" presStyleCnt="3"/>
      <dgm:spPr/>
    </dgm:pt>
    <dgm:pt modelId="{C2E0998B-186F-43FC-A250-59513EA7E994}" type="pres">
      <dgm:prSet presAssocID="{49AB2B25-930D-458C-857E-F33674C1C5D7}" presName="vert1" presStyleCnt="0"/>
      <dgm:spPr/>
    </dgm:pt>
  </dgm:ptLst>
  <dgm:cxnLst>
    <dgm:cxn modelId="{AB7257AA-28FE-4F07-8FD0-D6C96A08D6F6}" type="presOf" srcId="{14482EC7-A45E-4492-A37D-733F8B284703}" destId="{526A145F-0E2B-4F3A-8145-000CC0504AEE}" srcOrd="0" destOrd="0" presId="urn:microsoft.com/office/officeart/2008/layout/LinedList"/>
    <dgm:cxn modelId="{57E0355C-0503-4398-956A-ABB6B6A3E5D6}" type="presOf" srcId="{49AB2B25-930D-458C-857E-F33674C1C5D7}" destId="{727BA145-2473-4509-96D7-C0DDE652D7E0}" srcOrd="0" destOrd="0" presId="urn:microsoft.com/office/officeart/2008/layout/LinedList"/>
    <dgm:cxn modelId="{121EEB47-D2B5-4695-AC2E-FA059E666D48}" srcId="{8A573E92-B308-4A4C-A8FF-36BDA0789B83}" destId="{49AB2B25-930D-458C-857E-F33674C1C5D7}" srcOrd="2" destOrd="0" parTransId="{1A5A2227-CFE7-421D-983B-97999D33F523}" sibTransId="{79DF72DD-3FC2-4F20-9F39-F38E9FE058EA}"/>
    <dgm:cxn modelId="{4D48FCDC-AA59-4585-B045-B9028BA8296E}" type="presOf" srcId="{8A573E92-B308-4A4C-A8FF-36BDA0789B83}" destId="{B2A94BD4-C30B-4D67-ABAB-FF0A2197E6B6}" srcOrd="0" destOrd="0" presId="urn:microsoft.com/office/officeart/2008/layout/LinedList"/>
    <dgm:cxn modelId="{34292104-5F59-4500-BCF3-17DF003760D1}" srcId="{8A573E92-B308-4A4C-A8FF-36BDA0789B83}" destId="{14482EC7-A45E-4492-A37D-733F8B284703}" srcOrd="1" destOrd="0" parTransId="{00E1620D-D8A8-479B-8DD5-E565A12D49DA}" sibTransId="{6A9FBC01-D609-4120-86CC-297C4C133F1C}"/>
    <dgm:cxn modelId="{B53972D8-415D-44EA-ABE8-61B8CCCC60F0}" type="presOf" srcId="{96D47750-9215-449A-8FC7-2F8819DDC7C8}" destId="{202C6825-D2C1-4A00-9551-240F8E44F05A}" srcOrd="0" destOrd="0" presId="urn:microsoft.com/office/officeart/2008/layout/LinedList"/>
    <dgm:cxn modelId="{82E544DC-D504-4571-8B79-C827793CE438}" srcId="{8A573E92-B308-4A4C-A8FF-36BDA0789B83}" destId="{96D47750-9215-449A-8FC7-2F8819DDC7C8}" srcOrd="0" destOrd="0" parTransId="{100736CD-997A-4610-A7EE-5CEFDAFA9F63}" sibTransId="{A85427E0-08D5-4CFF-B8BC-1F4BA4FA106C}"/>
    <dgm:cxn modelId="{F7049261-421F-436D-8D3B-EE4F5A560C4B}" type="presParOf" srcId="{B2A94BD4-C30B-4D67-ABAB-FF0A2197E6B6}" destId="{343EE3CF-17C5-4006-94B8-406F9C5C920F}" srcOrd="0" destOrd="0" presId="urn:microsoft.com/office/officeart/2008/layout/LinedList"/>
    <dgm:cxn modelId="{7D478907-F0DE-4577-991A-0F1973AAA5F3}" type="presParOf" srcId="{B2A94BD4-C30B-4D67-ABAB-FF0A2197E6B6}" destId="{1BC75015-0D5E-49F8-96BE-3ADC123700A6}" srcOrd="1" destOrd="0" presId="urn:microsoft.com/office/officeart/2008/layout/LinedList"/>
    <dgm:cxn modelId="{EA49F51F-C9AF-4BCA-A9B9-E5870D9AECA1}" type="presParOf" srcId="{1BC75015-0D5E-49F8-96BE-3ADC123700A6}" destId="{202C6825-D2C1-4A00-9551-240F8E44F05A}" srcOrd="0" destOrd="0" presId="urn:microsoft.com/office/officeart/2008/layout/LinedList"/>
    <dgm:cxn modelId="{F0B69BE9-A78E-4C0B-862D-350EA6EDEDAF}" type="presParOf" srcId="{1BC75015-0D5E-49F8-96BE-3ADC123700A6}" destId="{01648F06-877A-4C13-AADD-D6387CFB74F6}" srcOrd="1" destOrd="0" presId="urn:microsoft.com/office/officeart/2008/layout/LinedList"/>
    <dgm:cxn modelId="{19A6B353-27B8-43B9-90F3-F5E5B78BBFE1}" type="presParOf" srcId="{B2A94BD4-C30B-4D67-ABAB-FF0A2197E6B6}" destId="{4F44FCA0-48C2-4D1C-8676-6745860CC44F}" srcOrd="2" destOrd="0" presId="urn:microsoft.com/office/officeart/2008/layout/LinedList"/>
    <dgm:cxn modelId="{6168BE14-A988-428D-9117-21D6E7178777}" type="presParOf" srcId="{B2A94BD4-C30B-4D67-ABAB-FF0A2197E6B6}" destId="{5DAA953F-49DA-49EE-8156-834BD7D168D7}" srcOrd="3" destOrd="0" presId="urn:microsoft.com/office/officeart/2008/layout/LinedList"/>
    <dgm:cxn modelId="{646F3B3E-DC55-445B-9862-A472A162BAFA}" type="presParOf" srcId="{5DAA953F-49DA-49EE-8156-834BD7D168D7}" destId="{526A145F-0E2B-4F3A-8145-000CC0504AEE}" srcOrd="0" destOrd="0" presId="urn:microsoft.com/office/officeart/2008/layout/LinedList"/>
    <dgm:cxn modelId="{4922B354-12FD-460F-B8B5-3EA21C08DAFE}" type="presParOf" srcId="{5DAA953F-49DA-49EE-8156-834BD7D168D7}" destId="{FFCC8044-3B72-4723-A271-0803F33516BF}" srcOrd="1" destOrd="0" presId="urn:microsoft.com/office/officeart/2008/layout/LinedList"/>
    <dgm:cxn modelId="{6C6AA1AD-3056-47CB-BCF0-0AFEF2D96434}" type="presParOf" srcId="{B2A94BD4-C30B-4D67-ABAB-FF0A2197E6B6}" destId="{ADAF84B6-24BC-4EAA-B61E-C6E95680D6F4}" srcOrd="4" destOrd="0" presId="urn:microsoft.com/office/officeart/2008/layout/LinedList"/>
    <dgm:cxn modelId="{06DF8AC9-5B3D-46DA-96C3-702DE9D81C5C}" type="presParOf" srcId="{B2A94BD4-C30B-4D67-ABAB-FF0A2197E6B6}" destId="{4D00FC1A-89EB-46C7-A87C-5A6E83115593}" srcOrd="5" destOrd="0" presId="urn:microsoft.com/office/officeart/2008/layout/LinedList"/>
    <dgm:cxn modelId="{EE930685-F326-471B-BF2A-76C7CA782649}" type="presParOf" srcId="{4D00FC1A-89EB-46C7-A87C-5A6E83115593}" destId="{727BA145-2473-4509-96D7-C0DDE652D7E0}" srcOrd="0" destOrd="0" presId="urn:microsoft.com/office/officeart/2008/layout/LinedList"/>
    <dgm:cxn modelId="{B51BA595-0A0C-46CD-B59A-8D7128A29B29}" type="presParOf" srcId="{4D00FC1A-89EB-46C7-A87C-5A6E83115593}" destId="{C2E0998B-186F-43FC-A250-59513EA7E9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EB5A70-4157-467E-8E17-379319C51900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GT"/>
        </a:p>
      </dgm:t>
    </dgm:pt>
    <dgm:pt modelId="{FE76D2D5-684D-477C-AE7F-BD36375E44AF}">
      <dgm:prSet custT="1"/>
      <dgm:spPr/>
      <dgm:t>
        <a:bodyPr/>
        <a:lstStyle/>
        <a:p>
          <a:pPr rtl="0"/>
          <a:r>
            <a:rPr lang="es-ES" sz="2700" dirty="0" smtClean="0"/>
            <a:t>directiva </a:t>
          </a:r>
          <a:r>
            <a:rPr lang="es-ES" sz="2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.macro</a:t>
          </a:r>
          <a:endParaRPr lang="es-GT" sz="28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883A710-D1DA-48A9-9A8B-2416C1D7CE96}" type="parTrans" cxnId="{D08DB064-C4D9-4BA5-AA32-35F6B8EE52A9}">
      <dgm:prSet/>
      <dgm:spPr/>
      <dgm:t>
        <a:bodyPr/>
        <a:lstStyle/>
        <a:p>
          <a:endParaRPr lang="es-GT"/>
        </a:p>
      </dgm:t>
    </dgm:pt>
    <dgm:pt modelId="{BD563147-14F8-4108-8178-92DA057A6FC7}" type="sibTrans" cxnId="{D08DB064-C4D9-4BA5-AA32-35F6B8EE52A9}">
      <dgm:prSet/>
      <dgm:spPr/>
      <dgm:t>
        <a:bodyPr/>
        <a:lstStyle/>
        <a:p>
          <a:endParaRPr lang="es-GT"/>
        </a:p>
      </dgm:t>
    </dgm:pt>
    <dgm:pt modelId="{37F0DA51-E137-4F48-B6D9-7A5C67F01BC3}">
      <dgm:prSet/>
      <dgm:spPr/>
      <dgm:t>
        <a:bodyPr/>
        <a:lstStyle/>
        <a:p>
          <a:pPr rtl="0"/>
          <a:r>
            <a:rPr lang="es-ES" dirty="0" smtClean="0"/>
            <a:t>bloque de una o más instrucciones</a:t>
          </a:r>
          <a:endParaRPr lang="es-GT" dirty="0"/>
        </a:p>
      </dgm:t>
    </dgm:pt>
    <dgm:pt modelId="{3A8C3671-7F07-4478-A82B-BDF12FC91291}" type="parTrans" cxnId="{9014B55C-58A5-4519-B5C8-ECB59C57FAC2}">
      <dgm:prSet/>
      <dgm:spPr/>
      <dgm:t>
        <a:bodyPr/>
        <a:lstStyle/>
        <a:p>
          <a:endParaRPr lang="es-GT"/>
        </a:p>
      </dgm:t>
    </dgm:pt>
    <dgm:pt modelId="{EDE28955-57C0-4EB0-9416-10D750E96C6A}" type="sibTrans" cxnId="{9014B55C-58A5-4519-B5C8-ECB59C57FAC2}">
      <dgm:prSet/>
      <dgm:spPr/>
      <dgm:t>
        <a:bodyPr/>
        <a:lstStyle/>
        <a:p>
          <a:endParaRPr lang="es-GT"/>
        </a:p>
      </dgm:t>
    </dgm:pt>
    <dgm:pt modelId="{1B36B00E-BB55-4BE4-B648-2FACC2B69186}">
      <dgm:prSet custT="1"/>
      <dgm:spPr/>
      <dgm:t>
        <a:bodyPr/>
        <a:lstStyle/>
        <a:p>
          <a:pPr rtl="0"/>
          <a:r>
            <a:rPr lang="es-ES" sz="2700" dirty="0" smtClean="0"/>
            <a:t>directiva </a:t>
          </a:r>
          <a:r>
            <a:rPr lang="es-ES" sz="28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.</a:t>
          </a:r>
          <a:r>
            <a:rPr lang="es-ES" sz="28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endm</a:t>
          </a:r>
          <a:endParaRPr lang="es-GT" sz="28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BD9E36D-FA68-4163-B63B-D70CC3B66EF8}" type="parTrans" cxnId="{419138A5-41DC-4131-B52F-919727B67DA0}">
      <dgm:prSet/>
      <dgm:spPr/>
      <dgm:t>
        <a:bodyPr/>
        <a:lstStyle/>
        <a:p>
          <a:endParaRPr lang="es-GT"/>
        </a:p>
      </dgm:t>
    </dgm:pt>
    <dgm:pt modelId="{BC044D7A-ACA9-4580-AA2C-9EDA25E548C9}" type="sibTrans" cxnId="{419138A5-41DC-4131-B52F-919727B67DA0}">
      <dgm:prSet/>
      <dgm:spPr/>
      <dgm:t>
        <a:bodyPr/>
        <a:lstStyle/>
        <a:p>
          <a:endParaRPr lang="es-GT"/>
        </a:p>
      </dgm:t>
    </dgm:pt>
    <dgm:pt modelId="{BF85072B-E6BB-4070-A83F-50CBD0E533DA}">
      <dgm:prSet custT="1"/>
      <dgm:spPr/>
      <dgm:t>
        <a:bodyPr/>
        <a:lstStyle/>
        <a:p>
          <a:pPr rtl="0"/>
          <a:r>
            <a:rPr lang="es-MX" sz="2400" b="0" dirty="0" smtClean="0">
              <a:latin typeface="+mn-lt"/>
              <a:cs typeface="Courier New" panose="02070309020205020404" pitchFamily="49" charset="0"/>
            </a:rPr>
            <a:t>Nombre</a:t>
          </a:r>
          <a:endParaRPr lang="es-GT" sz="2400" b="0" dirty="0">
            <a:latin typeface="+mn-lt"/>
            <a:cs typeface="Courier New" panose="02070309020205020404" pitchFamily="49" charset="0"/>
          </a:endParaRPr>
        </a:p>
      </dgm:t>
    </dgm:pt>
    <dgm:pt modelId="{D77D2944-3BF2-4BA2-8659-4ABDB986FEBE}" type="parTrans" cxnId="{BFB283AE-DBA4-4813-A322-204EA9A9EE27}">
      <dgm:prSet/>
      <dgm:spPr/>
      <dgm:t>
        <a:bodyPr/>
        <a:lstStyle/>
        <a:p>
          <a:endParaRPr lang="es-GT"/>
        </a:p>
      </dgm:t>
    </dgm:pt>
    <dgm:pt modelId="{7013DE2B-045F-433F-9F57-59E6595A5136}" type="sibTrans" cxnId="{BFB283AE-DBA4-4813-A322-204EA9A9EE27}">
      <dgm:prSet/>
      <dgm:spPr/>
      <dgm:t>
        <a:bodyPr/>
        <a:lstStyle/>
        <a:p>
          <a:endParaRPr lang="es-GT"/>
        </a:p>
      </dgm:t>
    </dgm:pt>
    <dgm:pt modelId="{44458932-B6C3-4B85-8C65-BB0270AC14F1}">
      <dgm:prSet custT="1"/>
      <dgm:spPr/>
      <dgm:t>
        <a:bodyPr/>
        <a:lstStyle/>
        <a:p>
          <a:pPr rtl="0"/>
          <a:r>
            <a:rPr lang="es-MX" sz="2400" b="0" dirty="0" smtClean="0">
              <a:latin typeface="+mn-lt"/>
              <a:cs typeface="Courier New" panose="02070309020205020404" pitchFamily="49" charset="0"/>
            </a:rPr>
            <a:t>Lista de parámetros</a:t>
          </a:r>
          <a:endParaRPr lang="es-GT" sz="2400" b="0" dirty="0">
            <a:latin typeface="+mn-lt"/>
            <a:cs typeface="Courier New" panose="02070309020205020404" pitchFamily="49" charset="0"/>
          </a:endParaRPr>
        </a:p>
      </dgm:t>
    </dgm:pt>
    <dgm:pt modelId="{F01ABA6C-15F3-4396-95D1-90E501FB7CB2}" type="parTrans" cxnId="{7E532CE0-28C4-45A4-8256-3619BB891EA4}">
      <dgm:prSet/>
      <dgm:spPr/>
      <dgm:t>
        <a:bodyPr/>
        <a:lstStyle/>
        <a:p>
          <a:endParaRPr lang="es-GT"/>
        </a:p>
      </dgm:t>
    </dgm:pt>
    <dgm:pt modelId="{FA94D0E1-4CE9-4AD5-B577-A44F32D8134A}" type="sibTrans" cxnId="{7E532CE0-28C4-45A4-8256-3619BB891EA4}">
      <dgm:prSet/>
      <dgm:spPr/>
      <dgm:t>
        <a:bodyPr/>
        <a:lstStyle/>
        <a:p>
          <a:endParaRPr lang="es-GT"/>
        </a:p>
      </dgm:t>
    </dgm:pt>
    <dgm:pt modelId="{A90D421E-B77E-480B-9A57-9AAC060CBCE8}" type="pres">
      <dgm:prSet presAssocID="{E7EB5A70-4157-467E-8E17-379319C51900}" presName="Name0" presStyleCnt="0">
        <dgm:presLayoutVars>
          <dgm:dir/>
          <dgm:resizeHandles val="exact"/>
        </dgm:presLayoutVars>
      </dgm:prSet>
      <dgm:spPr/>
    </dgm:pt>
    <dgm:pt modelId="{99E38E6F-0127-4CDD-8E1C-A56C21034B8D}" type="pres">
      <dgm:prSet presAssocID="{FE76D2D5-684D-477C-AE7F-BD36375E44AF}" presName="node" presStyleLbl="node1" presStyleIdx="0" presStyleCnt="3">
        <dgm:presLayoutVars>
          <dgm:bulletEnabled val="1"/>
        </dgm:presLayoutVars>
      </dgm:prSet>
      <dgm:spPr/>
    </dgm:pt>
    <dgm:pt modelId="{3503B0CA-66D8-405A-9DB6-3F3D57D257C6}" type="pres">
      <dgm:prSet presAssocID="{BD563147-14F8-4108-8178-92DA057A6FC7}" presName="sibTrans" presStyleLbl="sibTrans2D1" presStyleIdx="0" presStyleCnt="2"/>
      <dgm:spPr/>
    </dgm:pt>
    <dgm:pt modelId="{66836648-3CA2-4ED0-833A-D4005CF5F401}" type="pres">
      <dgm:prSet presAssocID="{BD563147-14F8-4108-8178-92DA057A6FC7}" presName="connectorText" presStyleLbl="sibTrans2D1" presStyleIdx="0" presStyleCnt="2"/>
      <dgm:spPr/>
    </dgm:pt>
    <dgm:pt modelId="{81E128EE-28F2-4EFA-99BB-3EEA4240006C}" type="pres">
      <dgm:prSet presAssocID="{37F0DA51-E137-4F48-B6D9-7A5C67F01BC3}" presName="node" presStyleLbl="node1" presStyleIdx="1" presStyleCnt="3">
        <dgm:presLayoutVars>
          <dgm:bulletEnabled val="1"/>
        </dgm:presLayoutVars>
      </dgm:prSet>
      <dgm:spPr/>
    </dgm:pt>
    <dgm:pt modelId="{D54E1020-3A71-4E7E-AF6D-1426357BC216}" type="pres">
      <dgm:prSet presAssocID="{EDE28955-57C0-4EB0-9416-10D750E96C6A}" presName="sibTrans" presStyleLbl="sibTrans2D1" presStyleIdx="1" presStyleCnt="2"/>
      <dgm:spPr/>
    </dgm:pt>
    <dgm:pt modelId="{B0CDC4D0-2E5F-4C10-978B-F9685BFE2574}" type="pres">
      <dgm:prSet presAssocID="{EDE28955-57C0-4EB0-9416-10D750E96C6A}" presName="connectorText" presStyleLbl="sibTrans2D1" presStyleIdx="1" presStyleCnt="2"/>
      <dgm:spPr/>
    </dgm:pt>
    <dgm:pt modelId="{1A6FF3B4-FC7A-4668-922F-805A278344D5}" type="pres">
      <dgm:prSet presAssocID="{1B36B00E-BB55-4BE4-B648-2FACC2B6918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A0BBB221-BB85-480C-992C-5FF2044CD2A1}" type="presOf" srcId="{37F0DA51-E137-4F48-B6D9-7A5C67F01BC3}" destId="{81E128EE-28F2-4EFA-99BB-3EEA4240006C}" srcOrd="0" destOrd="0" presId="urn:microsoft.com/office/officeart/2005/8/layout/process1"/>
    <dgm:cxn modelId="{44BF29D5-E6DE-45F8-B120-9C319A4AC984}" type="presOf" srcId="{44458932-B6C3-4B85-8C65-BB0270AC14F1}" destId="{99E38E6F-0127-4CDD-8E1C-A56C21034B8D}" srcOrd="0" destOrd="2" presId="urn:microsoft.com/office/officeart/2005/8/layout/process1"/>
    <dgm:cxn modelId="{3B7F2AC0-CE1C-420B-8A83-8BD0DA7C8399}" type="presOf" srcId="{EDE28955-57C0-4EB0-9416-10D750E96C6A}" destId="{D54E1020-3A71-4E7E-AF6D-1426357BC216}" srcOrd="0" destOrd="0" presId="urn:microsoft.com/office/officeart/2005/8/layout/process1"/>
    <dgm:cxn modelId="{7E532CE0-28C4-45A4-8256-3619BB891EA4}" srcId="{FE76D2D5-684D-477C-AE7F-BD36375E44AF}" destId="{44458932-B6C3-4B85-8C65-BB0270AC14F1}" srcOrd="1" destOrd="0" parTransId="{F01ABA6C-15F3-4396-95D1-90E501FB7CB2}" sibTransId="{FA94D0E1-4CE9-4AD5-B577-A44F32D8134A}"/>
    <dgm:cxn modelId="{D08DB064-C4D9-4BA5-AA32-35F6B8EE52A9}" srcId="{E7EB5A70-4157-467E-8E17-379319C51900}" destId="{FE76D2D5-684D-477C-AE7F-BD36375E44AF}" srcOrd="0" destOrd="0" parTransId="{F883A710-D1DA-48A9-9A8B-2416C1D7CE96}" sibTransId="{BD563147-14F8-4108-8178-92DA057A6FC7}"/>
    <dgm:cxn modelId="{AB3E8522-42FD-417A-B6B3-9B203A6A32B4}" type="presOf" srcId="{BD563147-14F8-4108-8178-92DA057A6FC7}" destId="{66836648-3CA2-4ED0-833A-D4005CF5F401}" srcOrd="1" destOrd="0" presId="urn:microsoft.com/office/officeart/2005/8/layout/process1"/>
    <dgm:cxn modelId="{25900813-7D23-4BF7-B430-F49D2E433086}" type="presOf" srcId="{1B36B00E-BB55-4BE4-B648-2FACC2B69186}" destId="{1A6FF3B4-FC7A-4668-922F-805A278344D5}" srcOrd="0" destOrd="0" presId="urn:microsoft.com/office/officeart/2005/8/layout/process1"/>
    <dgm:cxn modelId="{419138A5-41DC-4131-B52F-919727B67DA0}" srcId="{E7EB5A70-4157-467E-8E17-379319C51900}" destId="{1B36B00E-BB55-4BE4-B648-2FACC2B69186}" srcOrd="2" destOrd="0" parTransId="{7BD9E36D-FA68-4163-B63B-D70CC3B66EF8}" sibTransId="{BC044D7A-ACA9-4580-AA2C-9EDA25E548C9}"/>
    <dgm:cxn modelId="{C491C700-F528-492B-B029-3C7E9A22F826}" type="presOf" srcId="{FE76D2D5-684D-477C-AE7F-BD36375E44AF}" destId="{99E38E6F-0127-4CDD-8E1C-A56C21034B8D}" srcOrd="0" destOrd="0" presId="urn:microsoft.com/office/officeart/2005/8/layout/process1"/>
    <dgm:cxn modelId="{C00F835E-7973-42C9-9358-FF245319939C}" type="presOf" srcId="{E7EB5A70-4157-467E-8E17-379319C51900}" destId="{A90D421E-B77E-480B-9A57-9AAC060CBCE8}" srcOrd="0" destOrd="0" presId="urn:microsoft.com/office/officeart/2005/8/layout/process1"/>
    <dgm:cxn modelId="{9014B55C-58A5-4519-B5C8-ECB59C57FAC2}" srcId="{E7EB5A70-4157-467E-8E17-379319C51900}" destId="{37F0DA51-E137-4F48-B6D9-7A5C67F01BC3}" srcOrd="1" destOrd="0" parTransId="{3A8C3671-7F07-4478-A82B-BDF12FC91291}" sibTransId="{EDE28955-57C0-4EB0-9416-10D750E96C6A}"/>
    <dgm:cxn modelId="{EA36550C-9AD1-4462-8F29-D12ACC650D68}" type="presOf" srcId="{EDE28955-57C0-4EB0-9416-10D750E96C6A}" destId="{B0CDC4D0-2E5F-4C10-978B-F9685BFE2574}" srcOrd="1" destOrd="0" presId="urn:microsoft.com/office/officeart/2005/8/layout/process1"/>
    <dgm:cxn modelId="{13281E02-C992-4788-91D2-52DB50FA5386}" type="presOf" srcId="{BD563147-14F8-4108-8178-92DA057A6FC7}" destId="{3503B0CA-66D8-405A-9DB6-3F3D57D257C6}" srcOrd="0" destOrd="0" presId="urn:microsoft.com/office/officeart/2005/8/layout/process1"/>
    <dgm:cxn modelId="{281B2442-A3A2-4D9E-8615-4ED0FDF2834C}" type="presOf" srcId="{BF85072B-E6BB-4070-A83F-50CBD0E533DA}" destId="{99E38E6F-0127-4CDD-8E1C-A56C21034B8D}" srcOrd="0" destOrd="1" presId="urn:microsoft.com/office/officeart/2005/8/layout/process1"/>
    <dgm:cxn modelId="{BFB283AE-DBA4-4813-A322-204EA9A9EE27}" srcId="{FE76D2D5-684D-477C-AE7F-BD36375E44AF}" destId="{BF85072B-E6BB-4070-A83F-50CBD0E533DA}" srcOrd="0" destOrd="0" parTransId="{D77D2944-3BF2-4BA2-8659-4ABDB986FEBE}" sibTransId="{7013DE2B-045F-433F-9F57-59E6595A5136}"/>
    <dgm:cxn modelId="{C0C30AB8-0DD1-4CF1-A19B-00D4206762DC}" type="presParOf" srcId="{A90D421E-B77E-480B-9A57-9AAC060CBCE8}" destId="{99E38E6F-0127-4CDD-8E1C-A56C21034B8D}" srcOrd="0" destOrd="0" presId="urn:microsoft.com/office/officeart/2005/8/layout/process1"/>
    <dgm:cxn modelId="{D12EC435-A7C2-4E91-8233-4A581027DFE9}" type="presParOf" srcId="{A90D421E-B77E-480B-9A57-9AAC060CBCE8}" destId="{3503B0CA-66D8-405A-9DB6-3F3D57D257C6}" srcOrd="1" destOrd="0" presId="urn:microsoft.com/office/officeart/2005/8/layout/process1"/>
    <dgm:cxn modelId="{89F689A7-7CBC-4B83-AB88-22514636E0A3}" type="presParOf" srcId="{3503B0CA-66D8-405A-9DB6-3F3D57D257C6}" destId="{66836648-3CA2-4ED0-833A-D4005CF5F401}" srcOrd="0" destOrd="0" presId="urn:microsoft.com/office/officeart/2005/8/layout/process1"/>
    <dgm:cxn modelId="{BAE5C7EC-5072-40E9-8F48-113EAC5024E4}" type="presParOf" srcId="{A90D421E-B77E-480B-9A57-9AAC060CBCE8}" destId="{81E128EE-28F2-4EFA-99BB-3EEA4240006C}" srcOrd="2" destOrd="0" presId="urn:microsoft.com/office/officeart/2005/8/layout/process1"/>
    <dgm:cxn modelId="{BF1AC080-B09A-4BAD-B610-48641CCEF32F}" type="presParOf" srcId="{A90D421E-B77E-480B-9A57-9AAC060CBCE8}" destId="{D54E1020-3A71-4E7E-AF6D-1426357BC216}" srcOrd="3" destOrd="0" presId="urn:microsoft.com/office/officeart/2005/8/layout/process1"/>
    <dgm:cxn modelId="{F7022E64-C2AB-4C4C-802C-CF7A2D218742}" type="presParOf" srcId="{D54E1020-3A71-4E7E-AF6D-1426357BC216}" destId="{B0CDC4D0-2E5F-4C10-978B-F9685BFE2574}" srcOrd="0" destOrd="0" presId="urn:microsoft.com/office/officeart/2005/8/layout/process1"/>
    <dgm:cxn modelId="{FCA9168F-5094-4AC5-8F9F-CD5B1B2B33E0}" type="presParOf" srcId="{A90D421E-B77E-480B-9A57-9AAC060CBCE8}" destId="{1A6FF3B4-FC7A-4668-922F-805A278344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16998-D6BA-4A30-A385-59ACDB31F1A2}">
      <dsp:nvSpPr>
        <dsp:cNvPr id="0" name=""/>
        <dsp:cNvSpPr/>
      </dsp:nvSpPr>
      <dsp:spPr>
        <a:xfrm>
          <a:off x="0" y="0"/>
          <a:ext cx="4129463" cy="41294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3E3CFA-35C9-4721-A334-50D83FF09EDB}">
      <dsp:nvSpPr>
        <dsp:cNvPr id="0" name=""/>
        <dsp:cNvSpPr/>
      </dsp:nvSpPr>
      <dsp:spPr>
        <a:xfrm>
          <a:off x="2064731" y="0"/>
          <a:ext cx="6803089" cy="41294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Conjunto de instrucciones en ensamblador agrupadas bajo un </a:t>
          </a:r>
          <a:r>
            <a:rPr lang="es-ES" sz="2500" b="1" kern="1200" dirty="0" smtClean="0"/>
            <a:t>nombre simbólico </a:t>
          </a:r>
          <a:r>
            <a:rPr lang="es-ES" sz="2500" kern="1200" dirty="0" smtClean="0"/>
            <a:t>que las sustituirá en aquellos puntos donde aparezcan. </a:t>
          </a:r>
          <a:endParaRPr lang="es-GT" sz="2500" kern="1200" dirty="0"/>
        </a:p>
      </dsp:txBody>
      <dsp:txXfrm>
        <a:off x="2064731" y="0"/>
        <a:ext cx="6803089" cy="1238841"/>
      </dsp:txXfrm>
    </dsp:sp>
    <dsp:sp modelId="{1B14C550-AF69-483F-87D6-D8E7520C424A}">
      <dsp:nvSpPr>
        <dsp:cNvPr id="0" name=""/>
        <dsp:cNvSpPr/>
      </dsp:nvSpPr>
      <dsp:spPr>
        <a:xfrm>
          <a:off x="722657" y="1238841"/>
          <a:ext cx="2684148" cy="268414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867EE8-56B0-449C-9E15-AD1A746A163E}">
      <dsp:nvSpPr>
        <dsp:cNvPr id="0" name=""/>
        <dsp:cNvSpPr/>
      </dsp:nvSpPr>
      <dsp:spPr>
        <a:xfrm>
          <a:off x="2064731" y="1238841"/>
          <a:ext cx="6803089" cy="26841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La definición de una macro dentro del programa fuente, debe aparecer </a:t>
          </a:r>
          <a:r>
            <a:rPr lang="es-MX" sz="2500" i="1" u="sng" kern="1200" dirty="0" smtClean="0"/>
            <a:t>antes de .</a:t>
          </a:r>
          <a:r>
            <a:rPr lang="es-MX" sz="2500" i="1" u="sng" kern="1200" dirty="0" err="1" smtClean="0"/>
            <a:t>section</a:t>
          </a:r>
          <a:r>
            <a:rPr lang="es-MX" sz="2500" i="1" u="sng" kern="1200" dirty="0" smtClean="0"/>
            <a:t> .</a:t>
          </a:r>
          <a:r>
            <a:rPr lang="es-MX" sz="2500" i="1" u="sng" kern="1200" dirty="0" err="1" smtClean="0"/>
            <a:t>text</a:t>
          </a:r>
          <a:endParaRPr lang="es-GT" sz="2500" kern="1200" dirty="0"/>
        </a:p>
      </dsp:txBody>
      <dsp:txXfrm>
        <a:off x="2064731" y="1238841"/>
        <a:ext cx="6803089" cy="1238837"/>
      </dsp:txXfrm>
    </dsp:sp>
    <dsp:sp modelId="{08F0EDD5-A44A-4221-9D9E-C33ACB42A900}">
      <dsp:nvSpPr>
        <dsp:cNvPr id="0" name=""/>
        <dsp:cNvSpPr/>
      </dsp:nvSpPr>
      <dsp:spPr>
        <a:xfrm>
          <a:off x="1445312" y="2477679"/>
          <a:ext cx="1238837" cy="12388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A0629E-3647-477D-A2B8-20F28D7C295D}">
      <dsp:nvSpPr>
        <dsp:cNvPr id="0" name=""/>
        <dsp:cNvSpPr/>
      </dsp:nvSpPr>
      <dsp:spPr>
        <a:xfrm>
          <a:off x="2064731" y="2477679"/>
          <a:ext cx="6803089" cy="1238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La definición de la macro </a:t>
          </a:r>
          <a:r>
            <a:rPr lang="es-MX" sz="2500" b="1" kern="1200" dirty="0" smtClean="0"/>
            <a:t>no consume memoria</a:t>
          </a:r>
          <a:r>
            <a:rPr lang="es-MX" sz="2500" kern="1200" dirty="0" smtClean="0"/>
            <a:t>, por lo que en la práctica es indiferente declarar cientos que ninguna macro.</a:t>
          </a:r>
          <a:endParaRPr lang="es-GT" sz="2500" kern="1200" dirty="0"/>
        </a:p>
      </dsp:txBody>
      <dsp:txXfrm>
        <a:off x="2064731" y="2477679"/>
        <a:ext cx="6803089" cy="1238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08B34-D60D-4906-BAA0-B0C7294D2AF2}">
      <dsp:nvSpPr>
        <dsp:cNvPr id="0" name=""/>
        <dsp:cNvSpPr/>
      </dsp:nvSpPr>
      <dsp:spPr>
        <a:xfrm>
          <a:off x="0" y="156180"/>
          <a:ext cx="8773161" cy="1008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500" kern="1200" dirty="0" smtClean="0"/>
            <a:t>Los macros son útiles para:</a:t>
          </a:r>
          <a:endParaRPr lang="es-GT" sz="3500" kern="1200" dirty="0"/>
        </a:p>
      </dsp:txBody>
      <dsp:txXfrm>
        <a:off x="0" y="156180"/>
        <a:ext cx="8773161" cy="1008000"/>
      </dsp:txXfrm>
    </dsp:sp>
    <dsp:sp modelId="{63162530-B4D7-47F7-B1A2-A1C82EA92B6D}">
      <dsp:nvSpPr>
        <dsp:cNvPr id="0" name=""/>
        <dsp:cNvSpPr/>
      </dsp:nvSpPr>
      <dsp:spPr>
        <a:xfrm>
          <a:off x="0" y="1164180"/>
          <a:ext cx="8773161" cy="25940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3500" kern="1200" smtClean="0"/>
            <a:t>Simplificar y reducir la cantidad de codificación repetitiva</a:t>
          </a:r>
          <a:endParaRPr lang="es-GT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3500" kern="1200" smtClean="0"/>
            <a:t>Reducir errores por la misma razón anterior</a:t>
          </a:r>
          <a:endParaRPr lang="es-GT" sz="3500" kern="120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3500" kern="1200" dirty="0" smtClean="0"/>
            <a:t>Hacer el programa más legible</a:t>
          </a:r>
          <a:endParaRPr lang="es-GT" sz="3500" kern="1200" dirty="0"/>
        </a:p>
      </dsp:txBody>
      <dsp:txXfrm>
        <a:off x="0" y="1164180"/>
        <a:ext cx="8773161" cy="2594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F3412-68AD-4A21-99CF-BD2740EBBFAE}">
      <dsp:nvSpPr>
        <dsp:cNvPr id="0" name=""/>
        <dsp:cNvSpPr/>
      </dsp:nvSpPr>
      <dsp:spPr>
        <a:xfrm>
          <a:off x="0" y="375881"/>
          <a:ext cx="8391302" cy="10740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El código de una macro </a:t>
          </a:r>
          <a:r>
            <a:rPr lang="es-ES" sz="2700" b="1" kern="1200" dirty="0" smtClean="0"/>
            <a:t>se </a:t>
          </a:r>
          <a:r>
            <a:rPr lang="es-ES" sz="2700" b="1" i="1" kern="1200" dirty="0" smtClean="0"/>
            <a:t>expande</a:t>
          </a:r>
          <a:r>
            <a:rPr lang="es-ES" sz="2700" b="1" kern="1200" dirty="0" smtClean="0"/>
            <a:t> </a:t>
          </a:r>
          <a:r>
            <a:rPr lang="es-ES" sz="2700" kern="1200" dirty="0" smtClean="0"/>
            <a:t>en el programa definitivo, copiándose tantas veces como se use la macro</a:t>
          </a:r>
          <a:endParaRPr lang="es-GT" sz="2700" kern="1200" dirty="0"/>
        </a:p>
      </dsp:txBody>
      <dsp:txXfrm>
        <a:off x="52431" y="428312"/>
        <a:ext cx="8286440" cy="969198"/>
      </dsp:txXfrm>
    </dsp:sp>
    <dsp:sp modelId="{7EEE4993-380A-423D-88BC-F962B72052C3}">
      <dsp:nvSpPr>
        <dsp:cNvPr id="0" name=""/>
        <dsp:cNvSpPr/>
      </dsp:nvSpPr>
      <dsp:spPr>
        <a:xfrm>
          <a:off x="0" y="1527701"/>
          <a:ext cx="8391302" cy="107406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Las macros </a:t>
          </a:r>
          <a:r>
            <a:rPr lang="es-ES" sz="2700" b="1" kern="1200" dirty="0" smtClean="0"/>
            <a:t>consumen más memoria </a:t>
          </a:r>
          <a:r>
            <a:rPr lang="es-ES" sz="2700" kern="1200" dirty="0" smtClean="0"/>
            <a:t>que las subrutinas</a:t>
          </a:r>
          <a:endParaRPr lang="es-GT" sz="2700" kern="1200" dirty="0"/>
        </a:p>
      </dsp:txBody>
      <dsp:txXfrm>
        <a:off x="52431" y="1580132"/>
        <a:ext cx="8286440" cy="969198"/>
      </dsp:txXfrm>
    </dsp:sp>
    <dsp:sp modelId="{DE4FBB57-A56E-4917-B97F-BD047ECEA38B}">
      <dsp:nvSpPr>
        <dsp:cNvPr id="0" name=""/>
        <dsp:cNvSpPr/>
      </dsp:nvSpPr>
      <dsp:spPr>
        <a:xfrm>
          <a:off x="0" y="2679521"/>
          <a:ext cx="8391302" cy="107406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Las subrutinas economizan memoria y son más eficientes.</a:t>
          </a:r>
          <a:endParaRPr lang="es-GT" sz="2700" kern="1200" dirty="0"/>
        </a:p>
      </dsp:txBody>
      <dsp:txXfrm>
        <a:off x="52431" y="2731952"/>
        <a:ext cx="8286440" cy="969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EE3CF-17C5-4006-94B8-406F9C5C920F}">
      <dsp:nvSpPr>
        <dsp:cNvPr id="0" name=""/>
        <dsp:cNvSpPr/>
      </dsp:nvSpPr>
      <dsp:spPr>
        <a:xfrm>
          <a:off x="0" y="2103"/>
          <a:ext cx="91827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C6825-D2C1-4A00-9551-240F8E44F05A}">
      <dsp:nvSpPr>
        <dsp:cNvPr id="0" name=""/>
        <dsp:cNvSpPr/>
      </dsp:nvSpPr>
      <dsp:spPr>
        <a:xfrm>
          <a:off x="0" y="2103"/>
          <a:ext cx="9182755" cy="143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500" kern="1200" dirty="0" smtClean="0"/>
            <a:t>Pocas instrucciones</a:t>
          </a:r>
          <a:endParaRPr lang="es-GT" sz="4500" kern="1200" dirty="0"/>
        </a:p>
      </dsp:txBody>
      <dsp:txXfrm>
        <a:off x="0" y="2103"/>
        <a:ext cx="9182755" cy="1434514"/>
      </dsp:txXfrm>
    </dsp:sp>
    <dsp:sp modelId="{4F44FCA0-48C2-4D1C-8676-6745860CC44F}">
      <dsp:nvSpPr>
        <dsp:cNvPr id="0" name=""/>
        <dsp:cNvSpPr/>
      </dsp:nvSpPr>
      <dsp:spPr>
        <a:xfrm>
          <a:off x="0" y="1436617"/>
          <a:ext cx="91827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A145F-0E2B-4F3A-8145-000CC0504AEE}">
      <dsp:nvSpPr>
        <dsp:cNvPr id="0" name=""/>
        <dsp:cNvSpPr/>
      </dsp:nvSpPr>
      <dsp:spPr>
        <a:xfrm>
          <a:off x="0" y="1436617"/>
          <a:ext cx="9182755" cy="143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500" kern="1200" dirty="0" smtClean="0"/>
            <a:t>Paso de parámetros</a:t>
          </a:r>
          <a:endParaRPr lang="es-GT" sz="4500" kern="1200" dirty="0"/>
        </a:p>
      </dsp:txBody>
      <dsp:txXfrm>
        <a:off x="0" y="1436617"/>
        <a:ext cx="9182755" cy="1434514"/>
      </dsp:txXfrm>
    </dsp:sp>
    <dsp:sp modelId="{ADAF84B6-24BC-4EAA-B61E-C6E95680D6F4}">
      <dsp:nvSpPr>
        <dsp:cNvPr id="0" name=""/>
        <dsp:cNvSpPr/>
      </dsp:nvSpPr>
      <dsp:spPr>
        <a:xfrm>
          <a:off x="0" y="2871131"/>
          <a:ext cx="91827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BA145-2473-4509-96D7-C0DDE652D7E0}">
      <dsp:nvSpPr>
        <dsp:cNvPr id="0" name=""/>
        <dsp:cNvSpPr/>
      </dsp:nvSpPr>
      <dsp:spPr>
        <a:xfrm>
          <a:off x="0" y="2871131"/>
          <a:ext cx="9182755" cy="143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500" kern="1200" dirty="0" smtClean="0"/>
            <a:t>Programación modular y estructurada</a:t>
          </a:r>
          <a:endParaRPr lang="es-GT" sz="4500" kern="1200" dirty="0"/>
        </a:p>
      </dsp:txBody>
      <dsp:txXfrm>
        <a:off x="0" y="2871131"/>
        <a:ext cx="9182755" cy="1434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38E6F-0127-4CDD-8E1C-A56C21034B8D}">
      <dsp:nvSpPr>
        <dsp:cNvPr id="0" name=""/>
        <dsp:cNvSpPr/>
      </dsp:nvSpPr>
      <dsp:spPr>
        <a:xfrm>
          <a:off x="8070" y="989201"/>
          <a:ext cx="2412266" cy="2329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directiva </a:t>
          </a:r>
          <a:r>
            <a:rPr lang="es-ES" sz="28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.macro</a:t>
          </a:r>
          <a:endParaRPr lang="es-GT" sz="28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b="0" kern="1200" dirty="0" smtClean="0">
              <a:latin typeface="+mn-lt"/>
              <a:cs typeface="Courier New" panose="02070309020205020404" pitchFamily="49" charset="0"/>
            </a:rPr>
            <a:t>Nombre</a:t>
          </a:r>
          <a:endParaRPr lang="es-GT" sz="2400" b="0" kern="1200" dirty="0">
            <a:latin typeface="+mn-lt"/>
            <a:cs typeface="Courier New" panose="02070309020205020404" pitchFamily="49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b="0" kern="1200" dirty="0" smtClean="0">
              <a:latin typeface="+mn-lt"/>
              <a:cs typeface="Courier New" panose="02070309020205020404" pitchFamily="49" charset="0"/>
            </a:rPr>
            <a:t>Lista de parámetros</a:t>
          </a:r>
          <a:endParaRPr lang="es-GT" sz="2400" b="0" kern="1200" dirty="0">
            <a:latin typeface="+mn-lt"/>
            <a:cs typeface="Courier New" panose="02070309020205020404" pitchFamily="49" charset="0"/>
          </a:endParaRPr>
        </a:p>
      </dsp:txBody>
      <dsp:txXfrm>
        <a:off x="76294" y="1057425"/>
        <a:ext cx="2275818" cy="2192897"/>
      </dsp:txXfrm>
    </dsp:sp>
    <dsp:sp modelId="{3503B0CA-66D8-405A-9DB6-3F3D57D257C6}">
      <dsp:nvSpPr>
        <dsp:cNvPr id="0" name=""/>
        <dsp:cNvSpPr/>
      </dsp:nvSpPr>
      <dsp:spPr>
        <a:xfrm>
          <a:off x="2661564" y="1854753"/>
          <a:ext cx="511400" cy="59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2400" kern="1200"/>
        </a:p>
      </dsp:txBody>
      <dsp:txXfrm>
        <a:off x="2661564" y="1974401"/>
        <a:ext cx="357980" cy="358946"/>
      </dsp:txXfrm>
    </dsp:sp>
    <dsp:sp modelId="{81E128EE-28F2-4EFA-99BB-3EEA4240006C}">
      <dsp:nvSpPr>
        <dsp:cNvPr id="0" name=""/>
        <dsp:cNvSpPr/>
      </dsp:nvSpPr>
      <dsp:spPr>
        <a:xfrm>
          <a:off x="3385244" y="989201"/>
          <a:ext cx="2412266" cy="2329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bloque de una o más instrucciones</a:t>
          </a:r>
          <a:endParaRPr lang="es-GT" sz="3000" kern="1200" dirty="0"/>
        </a:p>
      </dsp:txBody>
      <dsp:txXfrm>
        <a:off x="3453468" y="1057425"/>
        <a:ext cx="2275818" cy="2192897"/>
      </dsp:txXfrm>
    </dsp:sp>
    <dsp:sp modelId="{D54E1020-3A71-4E7E-AF6D-1426357BC216}">
      <dsp:nvSpPr>
        <dsp:cNvPr id="0" name=""/>
        <dsp:cNvSpPr/>
      </dsp:nvSpPr>
      <dsp:spPr>
        <a:xfrm>
          <a:off x="6038737" y="1854753"/>
          <a:ext cx="511400" cy="5982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2400" kern="1200"/>
        </a:p>
      </dsp:txBody>
      <dsp:txXfrm>
        <a:off x="6038737" y="1974401"/>
        <a:ext cx="357980" cy="358946"/>
      </dsp:txXfrm>
    </dsp:sp>
    <dsp:sp modelId="{1A6FF3B4-FC7A-4668-922F-805A278344D5}">
      <dsp:nvSpPr>
        <dsp:cNvPr id="0" name=""/>
        <dsp:cNvSpPr/>
      </dsp:nvSpPr>
      <dsp:spPr>
        <a:xfrm>
          <a:off x="6762417" y="989201"/>
          <a:ext cx="2412266" cy="2329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directiva </a:t>
          </a:r>
          <a:r>
            <a:rPr lang="es-ES" sz="28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.</a:t>
          </a:r>
          <a:r>
            <a:rPr lang="es-ES" sz="28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endm</a:t>
          </a:r>
          <a:endParaRPr lang="es-GT" sz="28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830641" y="1057425"/>
        <a:ext cx="2275818" cy="2192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2678D-AE05-4618-9386-13554542BABD}" type="datetimeFigureOut">
              <a:rPr lang="es-GT" smtClean="0"/>
              <a:t>17/08/2015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7B2E8-6323-4FB7-AF4D-C5FE2FD6D78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24505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7B2E8-6323-4FB7-AF4D-C5FE2FD6D786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918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73"/>
            <a:ext cx="12189369" cy="1555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790732"/>
            <a:ext cx="12195176" cy="6067267"/>
          </a:xfrm>
          <a:prstGeom prst="rect">
            <a:avLst/>
          </a:prstGeom>
        </p:spPr>
      </p:pic>
      <p:sp>
        <p:nvSpPr>
          <p:cNvPr id="11" name="Rounded Rectangle 10"/>
          <p:cNvSpPr/>
          <p:nvPr userDrawn="1"/>
        </p:nvSpPr>
        <p:spPr>
          <a:xfrm>
            <a:off x="391886" y="778645"/>
            <a:ext cx="11390539" cy="55520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16200" y="1530508"/>
            <a:ext cx="8610600" cy="1290637"/>
          </a:xfrm>
        </p:spPr>
        <p:txBody>
          <a:bodyPr anchor="ctr">
            <a:normAutofit/>
          </a:bodyPr>
          <a:lstStyle>
            <a:lvl1pPr algn="r">
              <a:defRPr sz="5300" baseline="0">
                <a:solidFill>
                  <a:srgbClr val="07A6A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419" dirty="0" smtClean="0"/>
              <a:t>Haga clic para editar Título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76800" y="3002121"/>
            <a:ext cx="6350000" cy="1084262"/>
          </a:xfrm>
        </p:spPr>
        <p:txBody>
          <a:bodyPr anchor="ctr">
            <a:normAutofit/>
          </a:bodyPr>
          <a:lstStyle>
            <a:lvl1pPr marL="0" indent="0" algn="r">
              <a:buNone/>
              <a:defRPr sz="3100">
                <a:solidFill>
                  <a:srgbClr val="543118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419" dirty="0" smtClean="0"/>
              <a:t>Haga clic para editar subtítulo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7359-C2D4-42C5-B176-2D7A7CB10BA8}" type="datetime1">
              <a:rPr lang="pt-BR" smtClean="0"/>
              <a:t>17/08/2015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6442845"/>
            <a:ext cx="12195175" cy="415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007"/>
            <a:ext cx="10058400" cy="416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5283200"/>
            <a:ext cx="1362075" cy="1247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94" y="5989635"/>
            <a:ext cx="23526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75" y="273208"/>
            <a:ext cx="788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0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" y="0"/>
            <a:ext cx="12192000" cy="1646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" y="5068603"/>
            <a:ext cx="2328203" cy="1346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"/>
            <a:ext cx="10086975" cy="1276350"/>
          </a:xfrm>
        </p:spPr>
        <p:txBody>
          <a:bodyPr>
            <a:normAutofit/>
          </a:bodyPr>
          <a:lstStyle>
            <a:lvl1pPr>
              <a:defRPr sz="4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 rot="17700000">
            <a:off x="7445653" y="3233409"/>
            <a:ext cx="5500242" cy="7127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100">
                <a:solidFill>
                  <a:srgbClr val="54311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4" name="Picture 13"/>
          <p:cNvPicPr preferRelativeResize="0"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663" y="0"/>
            <a:ext cx="2497666" cy="5723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r="2857" b="1068"/>
          <a:stretch/>
        </p:blipFill>
        <p:spPr>
          <a:xfrm>
            <a:off x="9135533" y="946934"/>
            <a:ext cx="3056467" cy="59121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D01BDF-7DE4-4ED4-82A8-C6E4FE909A37}" type="datetime1">
              <a:rPr lang="pt-BR" smtClean="0"/>
              <a:t>17/08/2015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Vertical Text Placeholder 18"/>
          <p:cNvSpPr>
            <a:spLocks noGrp="1"/>
          </p:cNvSpPr>
          <p:nvPr>
            <p:ph type="body" orient="vert" sz="quarter" idx="18"/>
          </p:nvPr>
        </p:nvSpPr>
        <p:spPr>
          <a:xfrm>
            <a:off x="333376" y="1514475"/>
            <a:ext cx="7924800" cy="3438525"/>
          </a:xfrm>
        </p:spPr>
        <p:txBody>
          <a:bodyPr vert="eaVert"/>
          <a:lstStyle>
            <a:lvl1pPr marL="0" indent="0">
              <a:buFontTx/>
              <a:buNone/>
              <a:defRPr>
                <a:solidFill>
                  <a:srgbClr val="543118"/>
                </a:solidFill>
              </a:defRPr>
            </a:lvl1pPr>
            <a:lvl2pPr marL="457200" indent="0">
              <a:buFontTx/>
              <a:buNone/>
              <a:defRPr>
                <a:solidFill>
                  <a:srgbClr val="543118"/>
                </a:solidFill>
              </a:defRPr>
            </a:lvl2pPr>
            <a:lvl3pPr marL="914400" indent="0">
              <a:buFontTx/>
              <a:buNone/>
              <a:defRPr>
                <a:solidFill>
                  <a:srgbClr val="543118"/>
                </a:solidFill>
              </a:defRPr>
            </a:lvl3pPr>
            <a:lvl4pPr marL="1371600" indent="0">
              <a:buFontTx/>
              <a:buNone/>
              <a:defRPr>
                <a:solidFill>
                  <a:srgbClr val="543118"/>
                </a:solidFill>
              </a:defRPr>
            </a:lvl4pPr>
            <a:lvl5pPr marL="1828800" indent="0">
              <a:buFontTx/>
              <a:buNone/>
              <a:defRPr>
                <a:solidFill>
                  <a:srgbClr val="543118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ata 15"/>
          <p:cNvSpPr/>
          <p:nvPr userDrawn="1"/>
        </p:nvSpPr>
        <p:spPr>
          <a:xfrm rot="1440000">
            <a:off x="9560750" y="-561092"/>
            <a:ext cx="1057294" cy="79848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595 h 10595"/>
              <a:gd name="connsiteX1" fmla="*/ 2647 w 10000"/>
              <a:gd name="connsiteY1" fmla="*/ 0 h 10595"/>
              <a:gd name="connsiteX2" fmla="*/ 10000 w 10000"/>
              <a:gd name="connsiteY2" fmla="*/ 595 h 10595"/>
              <a:gd name="connsiteX3" fmla="*/ 8000 w 10000"/>
              <a:gd name="connsiteY3" fmla="*/ 10595 h 10595"/>
              <a:gd name="connsiteX4" fmla="*/ 0 w 10000"/>
              <a:gd name="connsiteY4" fmla="*/ 10595 h 10595"/>
              <a:gd name="connsiteX0" fmla="*/ 0 w 10924"/>
              <a:gd name="connsiteY0" fmla="*/ 10778 h 10778"/>
              <a:gd name="connsiteX1" fmla="*/ 2647 w 10924"/>
              <a:gd name="connsiteY1" fmla="*/ 183 h 10778"/>
              <a:gd name="connsiteX2" fmla="*/ 10924 w 10924"/>
              <a:gd name="connsiteY2" fmla="*/ 0 h 10778"/>
              <a:gd name="connsiteX3" fmla="*/ 8000 w 10924"/>
              <a:gd name="connsiteY3" fmla="*/ 10778 h 10778"/>
              <a:gd name="connsiteX4" fmla="*/ 0 w 10924"/>
              <a:gd name="connsiteY4" fmla="*/ 10778 h 10778"/>
              <a:gd name="connsiteX0" fmla="*/ 0 w 8000"/>
              <a:gd name="connsiteY0" fmla="*/ 10997 h 10997"/>
              <a:gd name="connsiteX1" fmla="*/ 2647 w 8000"/>
              <a:gd name="connsiteY1" fmla="*/ 402 h 10997"/>
              <a:gd name="connsiteX2" fmla="*/ 6870 w 8000"/>
              <a:gd name="connsiteY2" fmla="*/ 0 h 10997"/>
              <a:gd name="connsiteX3" fmla="*/ 8000 w 8000"/>
              <a:gd name="connsiteY3" fmla="*/ 10997 h 10997"/>
              <a:gd name="connsiteX4" fmla="*/ 0 w 8000"/>
              <a:gd name="connsiteY4" fmla="*/ 10997 h 10997"/>
              <a:gd name="connsiteX0" fmla="*/ 0 w 10000"/>
              <a:gd name="connsiteY0" fmla="*/ 10000 h 10000"/>
              <a:gd name="connsiteX1" fmla="*/ 3309 w 10000"/>
              <a:gd name="connsiteY1" fmla="*/ 366 h 10000"/>
              <a:gd name="connsiteX2" fmla="*/ 8588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8588"/>
              <a:gd name="connsiteY0" fmla="*/ 10000 h 10000"/>
              <a:gd name="connsiteX1" fmla="*/ 3309 w 8588"/>
              <a:gd name="connsiteY1" fmla="*/ 366 h 10000"/>
              <a:gd name="connsiteX2" fmla="*/ 8588 w 8588"/>
              <a:gd name="connsiteY2" fmla="*/ 0 h 10000"/>
              <a:gd name="connsiteX3" fmla="*/ 8581 w 8588"/>
              <a:gd name="connsiteY3" fmla="*/ 9307 h 10000"/>
              <a:gd name="connsiteX4" fmla="*/ 0 w 8588"/>
              <a:gd name="connsiteY4" fmla="*/ 10000 h 10000"/>
              <a:gd name="connsiteX0" fmla="*/ 0 w 9262"/>
              <a:gd name="connsiteY0" fmla="*/ 9952 h 9952"/>
              <a:gd name="connsiteX1" fmla="*/ 3115 w 9262"/>
              <a:gd name="connsiteY1" fmla="*/ 366 h 9952"/>
              <a:gd name="connsiteX2" fmla="*/ 9262 w 9262"/>
              <a:gd name="connsiteY2" fmla="*/ 0 h 9952"/>
              <a:gd name="connsiteX3" fmla="*/ 9254 w 9262"/>
              <a:gd name="connsiteY3" fmla="*/ 9307 h 9952"/>
              <a:gd name="connsiteX4" fmla="*/ 0 w 9262"/>
              <a:gd name="connsiteY4" fmla="*/ 9952 h 9952"/>
              <a:gd name="connsiteX0" fmla="*/ 0 w 9071"/>
              <a:gd name="connsiteY0" fmla="*/ 9943 h 9943"/>
              <a:gd name="connsiteX1" fmla="*/ 2434 w 9071"/>
              <a:gd name="connsiteY1" fmla="*/ 368 h 9943"/>
              <a:gd name="connsiteX2" fmla="*/ 9071 w 9071"/>
              <a:gd name="connsiteY2" fmla="*/ 0 h 9943"/>
              <a:gd name="connsiteX3" fmla="*/ 9062 w 9071"/>
              <a:gd name="connsiteY3" fmla="*/ 9352 h 9943"/>
              <a:gd name="connsiteX4" fmla="*/ 0 w 9071"/>
              <a:gd name="connsiteY4" fmla="*/ 9943 h 9943"/>
              <a:gd name="connsiteX0" fmla="*/ 0 w 10325"/>
              <a:gd name="connsiteY0" fmla="*/ 9909 h 9909"/>
              <a:gd name="connsiteX1" fmla="*/ 3008 w 10325"/>
              <a:gd name="connsiteY1" fmla="*/ 370 h 9909"/>
              <a:gd name="connsiteX2" fmla="*/ 10325 w 10325"/>
              <a:gd name="connsiteY2" fmla="*/ 0 h 9909"/>
              <a:gd name="connsiteX3" fmla="*/ 10315 w 10325"/>
              <a:gd name="connsiteY3" fmla="*/ 9406 h 9909"/>
              <a:gd name="connsiteX4" fmla="*/ 0 w 10325"/>
              <a:gd name="connsiteY4" fmla="*/ 9909 h 9909"/>
              <a:gd name="connsiteX0" fmla="*/ 0 w 10000"/>
              <a:gd name="connsiteY0" fmla="*/ 10000 h 10000"/>
              <a:gd name="connsiteX1" fmla="*/ 2913 w 10000"/>
              <a:gd name="connsiteY1" fmla="*/ 373 h 10000"/>
              <a:gd name="connsiteX2" fmla="*/ 10000 w 10000"/>
              <a:gd name="connsiteY2" fmla="*/ 0 h 10000"/>
              <a:gd name="connsiteX3" fmla="*/ 8037 w 10000"/>
              <a:gd name="connsiteY3" fmla="*/ 9517 h 10000"/>
              <a:gd name="connsiteX4" fmla="*/ 0 w 10000"/>
              <a:gd name="connsiteY4" fmla="*/ 10000 h 10000"/>
              <a:gd name="connsiteX0" fmla="*/ 0 w 10142"/>
              <a:gd name="connsiteY0" fmla="*/ 10008 h 10008"/>
              <a:gd name="connsiteX1" fmla="*/ 2913 w 10142"/>
              <a:gd name="connsiteY1" fmla="*/ 381 h 10008"/>
              <a:gd name="connsiteX2" fmla="*/ 10142 w 10142"/>
              <a:gd name="connsiteY2" fmla="*/ 0 h 10008"/>
              <a:gd name="connsiteX3" fmla="*/ 8037 w 10142"/>
              <a:gd name="connsiteY3" fmla="*/ 9525 h 10008"/>
              <a:gd name="connsiteX4" fmla="*/ 0 w 10142"/>
              <a:gd name="connsiteY4" fmla="*/ 10008 h 10008"/>
              <a:gd name="connsiteX0" fmla="*/ 0 w 10142"/>
              <a:gd name="connsiteY0" fmla="*/ 10008 h 10008"/>
              <a:gd name="connsiteX1" fmla="*/ 3055 w 10142"/>
              <a:gd name="connsiteY1" fmla="*/ 373 h 10008"/>
              <a:gd name="connsiteX2" fmla="*/ 10142 w 10142"/>
              <a:gd name="connsiteY2" fmla="*/ 0 h 10008"/>
              <a:gd name="connsiteX3" fmla="*/ 8037 w 10142"/>
              <a:gd name="connsiteY3" fmla="*/ 9525 h 10008"/>
              <a:gd name="connsiteX4" fmla="*/ 0 w 10142"/>
              <a:gd name="connsiteY4" fmla="*/ 10008 h 10008"/>
              <a:gd name="connsiteX0" fmla="*/ 0 w 10221"/>
              <a:gd name="connsiteY0" fmla="*/ 10035 h 10035"/>
              <a:gd name="connsiteX1" fmla="*/ 3134 w 10221"/>
              <a:gd name="connsiteY1" fmla="*/ 373 h 10035"/>
              <a:gd name="connsiteX2" fmla="*/ 10221 w 10221"/>
              <a:gd name="connsiteY2" fmla="*/ 0 h 10035"/>
              <a:gd name="connsiteX3" fmla="*/ 8116 w 10221"/>
              <a:gd name="connsiteY3" fmla="*/ 9525 h 10035"/>
              <a:gd name="connsiteX4" fmla="*/ 0 w 10221"/>
              <a:gd name="connsiteY4" fmla="*/ 10035 h 10035"/>
              <a:gd name="connsiteX0" fmla="*/ 0 w 10221"/>
              <a:gd name="connsiteY0" fmla="*/ 10035 h 10035"/>
              <a:gd name="connsiteX1" fmla="*/ 3134 w 10221"/>
              <a:gd name="connsiteY1" fmla="*/ 373 h 10035"/>
              <a:gd name="connsiteX2" fmla="*/ 10221 w 10221"/>
              <a:gd name="connsiteY2" fmla="*/ 0 h 10035"/>
              <a:gd name="connsiteX3" fmla="*/ 8145 w 10221"/>
              <a:gd name="connsiteY3" fmla="*/ 9565 h 10035"/>
              <a:gd name="connsiteX4" fmla="*/ 0 w 10221"/>
              <a:gd name="connsiteY4" fmla="*/ 10035 h 10035"/>
              <a:gd name="connsiteX0" fmla="*/ 0 w 10221"/>
              <a:gd name="connsiteY0" fmla="*/ 10035 h 10035"/>
              <a:gd name="connsiteX1" fmla="*/ 3170 w 10221"/>
              <a:gd name="connsiteY1" fmla="*/ 394 h 10035"/>
              <a:gd name="connsiteX2" fmla="*/ 10221 w 10221"/>
              <a:gd name="connsiteY2" fmla="*/ 0 h 10035"/>
              <a:gd name="connsiteX3" fmla="*/ 8145 w 10221"/>
              <a:gd name="connsiteY3" fmla="*/ 9565 h 10035"/>
              <a:gd name="connsiteX4" fmla="*/ 0 w 10221"/>
              <a:gd name="connsiteY4" fmla="*/ 10035 h 1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21" h="10035">
                <a:moveTo>
                  <a:pt x="0" y="10035"/>
                </a:moveTo>
                <a:lnTo>
                  <a:pt x="3170" y="394"/>
                </a:lnTo>
                <a:lnTo>
                  <a:pt x="10221" y="0"/>
                </a:lnTo>
                <a:cubicBezTo>
                  <a:pt x="10219" y="3164"/>
                  <a:pt x="8148" y="6402"/>
                  <a:pt x="8145" y="9565"/>
                </a:cubicBezTo>
                <a:lnTo>
                  <a:pt x="0" y="10035"/>
                </a:lnTo>
                <a:close/>
              </a:path>
            </a:pathLst>
          </a:custGeom>
          <a:solidFill>
            <a:srgbClr val="E2C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66" y="3029"/>
            <a:ext cx="5038725" cy="68580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 rot="17760000">
            <a:off x="6845775" y="2979769"/>
            <a:ext cx="6618216" cy="666991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3100">
                <a:solidFill>
                  <a:srgbClr val="54311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6648-FBF7-44C5-B71C-692CD0D7A5D4}" type="datetime1">
              <a:rPr lang="pt-BR" smtClean="0"/>
              <a:t>17/08/2015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933450"/>
            <a:ext cx="3124200" cy="5924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53" y="76703"/>
            <a:ext cx="1562100" cy="27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9" y="5175250"/>
            <a:ext cx="1343025" cy="118110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 rot="17760000">
            <a:off x="5857383" y="2712726"/>
            <a:ext cx="6538247" cy="1031804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734" y="1439"/>
            <a:ext cx="3105150" cy="6581775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sz="quarter" idx="15"/>
          </p:nvPr>
        </p:nvSpPr>
        <p:spPr>
          <a:xfrm>
            <a:off x="349250" y="571500"/>
            <a:ext cx="7089775" cy="4286250"/>
          </a:xfrm>
        </p:spPr>
        <p:txBody>
          <a:bodyPr vert="eaVert"/>
          <a:lstStyle>
            <a:lvl1pPr marL="0" indent="0">
              <a:buFontTx/>
              <a:buNone/>
              <a:defRPr sz="3200">
                <a:solidFill>
                  <a:srgbClr val="543118"/>
                </a:solidFill>
              </a:defRPr>
            </a:lvl1pPr>
            <a:lvl2pPr marL="457200" indent="0">
              <a:buFontTx/>
              <a:buNone/>
              <a:defRPr sz="2800">
                <a:solidFill>
                  <a:srgbClr val="543118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43118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43118"/>
                </a:solidFill>
              </a:defRPr>
            </a:lvl4pPr>
            <a:lvl5pPr marL="1828800" indent="0">
              <a:buFontTx/>
              <a:buNone/>
              <a:defRPr>
                <a:solidFill>
                  <a:srgbClr val="543118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202660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 preferRelativeResize="0"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663" y="0"/>
            <a:ext cx="2497666" cy="57234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r="2857" b="1068"/>
          <a:stretch/>
        </p:blipFill>
        <p:spPr>
          <a:xfrm>
            <a:off x="9135533" y="946934"/>
            <a:ext cx="3056467" cy="5912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341057"/>
            <a:ext cx="9182755" cy="1325563"/>
          </a:xfrm>
        </p:spPr>
        <p:txBody>
          <a:bodyPr>
            <a:normAutofit/>
          </a:bodyPr>
          <a:lstStyle>
            <a:lvl1pPr algn="l">
              <a:defRPr sz="6100">
                <a:solidFill>
                  <a:srgbClr val="07A6A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846334"/>
            <a:ext cx="9182755" cy="4307749"/>
          </a:xfrm>
        </p:spPr>
        <p:txBody>
          <a:bodyPr>
            <a:noAutofit/>
          </a:bodyPr>
          <a:lstStyle>
            <a:lvl1pPr marL="0" indent="0">
              <a:buNone/>
              <a:defRPr sz="2700">
                <a:solidFill>
                  <a:srgbClr val="54311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636" y="4597650"/>
            <a:ext cx="1809750" cy="1638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69" y="5925370"/>
            <a:ext cx="3200400" cy="523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0" y="1693818"/>
            <a:ext cx="8928000" cy="24039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3823-9A7A-42B3-98FD-57D31F313B64}" type="datetime1">
              <a:rPr lang="pt-BR" smtClean="0"/>
              <a:t>17/08/2015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0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rgbClr val="E2C3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838201" y="504967"/>
            <a:ext cx="10515600" cy="60196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067962" y="1047513"/>
            <a:ext cx="5821909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E1482E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029799" y="2426033"/>
            <a:ext cx="5904000" cy="0"/>
          </a:xfrm>
          <a:prstGeom prst="line">
            <a:avLst/>
          </a:prstGeom>
          <a:ln w="41275">
            <a:solidFill>
              <a:srgbClr val="E148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 userDrawn="1">
            <p:ph type="body" sz="quarter" idx="14"/>
          </p:nvPr>
        </p:nvSpPr>
        <p:spPr>
          <a:xfrm>
            <a:off x="1067506" y="2535239"/>
            <a:ext cx="5821200" cy="165969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543118"/>
                </a:solidFill>
              </a:defRPr>
            </a:lvl1pPr>
            <a:lvl2pPr marL="457200" indent="0">
              <a:buFontTx/>
              <a:buNone/>
              <a:defRPr>
                <a:solidFill>
                  <a:srgbClr val="543118"/>
                </a:solidFill>
              </a:defRPr>
            </a:lvl2pPr>
            <a:lvl3pPr marL="914400" indent="0">
              <a:buFontTx/>
              <a:buNone/>
              <a:defRPr>
                <a:solidFill>
                  <a:srgbClr val="543118"/>
                </a:solidFill>
              </a:defRPr>
            </a:lvl3pPr>
            <a:lvl4pPr marL="1371600" indent="0">
              <a:buFontTx/>
              <a:buNone/>
              <a:defRPr>
                <a:solidFill>
                  <a:srgbClr val="543118"/>
                </a:solidFill>
              </a:defRPr>
            </a:lvl4pPr>
            <a:lvl5pPr marL="1828800" indent="0">
              <a:buFontTx/>
              <a:buNone/>
              <a:defRPr>
                <a:solidFill>
                  <a:srgbClr val="543118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/>
          <a:stretch/>
        </p:blipFill>
        <p:spPr>
          <a:xfrm>
            <a:off x="-8466" y="5335281"/>
            <a:ext cx="12197664" cy="15202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" y="5309771"/>
            <a:ext cx="7896225" cy="111442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75BA4C-B943-49D8-9B29-5517E4EEC9C4}" type="datetime1">
              <a:rPr lang="pt-BR" smtClean="0"/>
              <a:t>17/08/2015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71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de contenido">
    <p:bg>
      <p:bgPr>
        <a:solidFill>
          <a:srgbClr val="E2C3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093"/>
            <a:ext cx="12192000" cy="695109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615429" y="346075"/>
            <a:ext cx="10959152" cy="5991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60596"/>
          </a:xfrm>
        </p:spPr>
        <p:txBody>
          <a:bodyPr>
            <a:normAutofit/>
          </a:bodyPr>
          <a:lstStyle>
            <a:lvl1pPr algn="ctr">
              <a:defRPr sz="5300">
                <a:solidFill>
                  <a:srgbClr val="07A6A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A2F7-EEEB-4F1F-974B-750D19FDC812}" type="datetime1">
              <a:rPr lang="pt-BR" smtClean="0"/>
              <a:t>17/08/2015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  <p:pic>
        <p:nvPicPr>
          <p:cNvPr id="23" name="Picture 22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588" y="2396547"/>
            <a:ext cx="4885267" cy="3528000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388" y="2387022"/>
            <a:ext cx="4885267" cy="3528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3" y="1827092"/>
            <a:ext cx="5369683" cy="8191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02" y="1846142"/>
            <a:ext cx="5159896" cy="762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 userDrawn="1">
            <p:ph type="body" sz="quarter" idx="13"/>
          </p:nvPr>
        </p:nvSpPr>
        <p:spPr>
          <a:xfrm>
            <a:off x="1324548" y="1936173"/>
            <a:ext cx="4181721" cy="43556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04" y="1685925"/>
            <a:ext cx="990600" cy="876300"/>
          </a:xfrm>
          <a:prstGeom prst="rect">
            <a:avLst/>
          </a:prstGeom>
        </p:spPr>
      </p:pic>
      <p:sp>
        <p:nvSpPr>
          <p:cNvPr id="3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683739" y="1958947"/>
            <a:ext cx="4181721" cy="435565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324548" y="2646242"/>
            <a:ext cx="4181721" cy="2954458"/>
          </a:xfrm>
        </p:spPr>
        <p:txBody>
          <a:bodyPr/>
          <a:lstStyle>
            <a:lvl1pPr marL="457200" indent="-457200">
              <a:buFont typeface="Calibri" panose="020F0502020204030204" pitchFamily="34" charset="0"/>
              <a:buChar char="◦"/>
              <a:defRPr>
                <a:solidFill>
                  <a:srgbClr val="543118"/>
                </a:solidFill>
              </a:defRPr>
            </a:lvl1pPr>
            <a:lvl2pPr marL="800100" indent="-342900">
              <a:buFont typeface="Calibri" panose="020F0502020204030204" pitchFamily="34" charset="0"/>
              <a:buChar char="◦"/>
              <a:defRPr>
                <a:solidFill>
                  <a:srgbClr val="543118"/>
                </a:solidFill>
              </a:defRPr>
            </a:lvl2pPr>
            <a:lvl3pPr marL="1257300" indent="-342900">
              <a:buFont typeface="Calibri" panose="020F0502020204030204" pitchFamily="34" charset="0"/>
              <a:buChar char="◦"/>
              <a:defRPr>
                <a:solidFill>
                  <a:srgbClr val="543118"/>
                </a:solidFill>
              </a:defRPr>
            </a:lvl3pPr>
            <a:lvl4pPr marL="1657350" indent="-285750">
              <a:buFont typeface="Calibri" panose="020F0502020204030204" pitchFamily="34" charset="0"/>
              <a:buChar char="◦"/>
              <a:defRPr>
                <a:solidFill>
                  <a:srgbClr val="543118"/>
                </a:solidFill>
              </a:defRPr>
            </a:lvl4pPr>
            <a:lvl5pPr marL="2114550" indent="-285750">
              <a:buFont typeface="Calibri" panose="020F0502020204030204" pitchFamily="34" charset="0"/>
              <a:buChar char="◦"/>
              <a:defRPr>
                <a:solidFill>
                  <a:srgbClr val="543118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1" name="Content Placeholder 4"/>
          <p:cNvSpPr>
            <a:spLocks noGrp="1"/>
          </p:cNvSpPr>
          <p:nvPr>
            <p:ph sz="quarter" idx="16"/>
          </p:nvPr>
        </p:nvSpPr>
        <p:spPr>
          <a:xfrm>
            <a:off x="6683738" y="2652564"/>
            <a:ext cx="4181721" cy="2954458"/>
          </a:xfrm>
        </p:spPr>
        <p:txBody>
          <a:bodyPr/>
          <a:lstStyle>
            <a:lvl1pPr marL="457200" indent="-457200">
              <a:buFont typeface="Calibri" panose="020F0502020204030204" pitchFamily="34" charset="0"/>
              <a:buChar char="◦"/>
              <a:defRPr>
                <a:solidFill>
                  <a:srgbClr val="543118"/>
                </a:solidFill>
              </a:defRPr>
            </a:lvl1pPr>
            <a:lvl2pPr marL="800100" indent="-342900">
              <a:buFont typeface="Calibri" panose="020F0502020204030204" pitchFamily="34" charset="0"/>
              <a:buChar char="◦"/>
              <a:defRPr>
                <a:solidFill>
                  <a:srgbClr val="543118"/>
                </a:solidFill>
              </a:defRPr>
            </a:lvl2pPr>
            <a:lvl3pPr marL="1257300" indent="-342900">
              <a:buFont typeface="Calibri" panose="020F0502020204030204" pitchFamily="34" charset="0"/>
              <a:buChar char="◦"/>
              <a:defRPr>
                <a:solidFill>
                  <a:srgbClr val="543118"/>
                </a:solidFill>
              </a:defRPr>
            </a:lvl3pPr>
            <a:lvl4pPr marL="1657350" indent="-285750">
              <a:buFont typeface="Calibri" panose="020F0502020204030204" pitchFamily="34" charset="0"/>
              <a:buChar char="◦"/>
              <a:defRPr>
                <a:solidFill>
                  <a:srgbClr val="543118"/>
                </a:solidFill>
              </a:defRPr>
            </a:lvl4pPr>
            <a:lvl5pPr marL="2114550" indent="-285750">
              <a:buFont typeface="Calibri" panose="020F0502020204030204" pitchFamily="34" charset="0"/>
              <a:buChar char="◦"/>
              <a:defRPr>
                <a:solidFill>
                  <a:srgbClr val="543118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1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75241" y="365125"/>
            <a:ext cx="11509966" cy="5991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260000"/>
          </a:xfrm>
        </p:spPr>
        <p:txBody>
          <a:bodyPr>
            <a:normAutofit/>
          </a:bodyPr>
          <a:lstStyle>
            <a:lvl1pPr algn="ctr">
              <a:defRPr sz="5300">
                <a:solidFill>
                  <a:srgbClr val="E1482E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2E17-D917-4370-B092-831338276983}" type="datetime1">
              <a:rPr lang="pt-BR" smtClean="0"/>
              <a:t>17/08/2015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066642" y="1917593"/>
            <a:ext cx="5857875" cy="4415739"/>
            <a:chOff x="6096000" y="1940611"/>
            <a:chExt cx="5857875" cy="4415739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116" y="2460625"/>
              <a:ext cx="5514975" cy="38957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940611"/>
              <a:ext cx="5857875" cy="84772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325843" y="1917593"/>
            <a:ext cx="5857875" cy="4415739"/>
            <a:chOff x="409574" y="1940611"/>
            <a:chExt cx="5857875" cy="4415739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5" y="2460625"/>
              <a:ext cx="5514975" cy="38957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574" y="1940611"/>
              <a:ext cx="5857875" cy="84772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27" y="1611312"/>
            <a:ext cx="514350" cy="2352675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46150" y="2091455"/>
            <a:ext cx="4421188" cy="464024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715125" y="2097339"/>
            <a:ext cx="4421188" cy="490633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946150" y="2765425"/>
            <a:ext cx="4421188" cy="3071813"/>
          </a:xfrm>
        </p:spPr>
        <p:txBody>
          <a:bodyPr>
            <a:normAutofit/>
          </a:bodyPr>
          <a:lstStyle>
            <a:lvl1pPr algn="ctr">
              <a:defRPr sz="3000">
                <a:solidFill>
                  <a:srgbClr val="54311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6715125" y="2765318"/>
            <a:ext cx="4421188" cy="3071920"/>
          </a:xfrm>
        </p:spPr>
        <p:txBody>
          <a:bodyPr>
            <a:normAutofit/>
          </a:bodyPr>
          <a:lstStyle>
            <a:lvl1pPr algn="ctr">
              <a:defRPr sz="3000">
                <a:solidFill>
                  <a:srgbClr val="54311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3809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5318125"/>
            <a:ext cx="12192000" cy="1539875"/>
            <a:chOff x="0" y="5318125"/>
            <a:chExt cx="12192000" cy="153987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1382"/>
              <a:ext cx="12192000" cy="151661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18125"/>
              <a:ext cx="7915275" cy="10382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747" y="297666"/>
            <a:ext cx="9306928" cy="1325563"/>
          </a:xfrm>
        </p:spPr>
        <p:txBody>
          <a:bodyPr>
            <a:normAutofit/>
          </a:bodyPr>
          <a:lstStyle>
            <a:lvl1pPr algn="l">
              <a:defRPr sz="5300">
                <a:solidFill>
                  <a:srgbClr val="07A6A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AE82-6BF2-40BE-8C89-D7CF000830F6}" type="datetime1">
              <a:rPr lang="pt-BR" smtClean="0"/>
              <a:t>17/08/2015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8" y="548367"/>
            <a:ext cx="16192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443037" cy="6858000"/>
            <a:chOff x="0" y="0"/>
            <a:chExt cx="1443037" cy="685800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114425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2" y="0"/>
              <a:ext cx="885825" cy="6858000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6B0-CCF8-4E79-AECE-0329F099E9DC}" type="datetime1">
              <a:rPr lang="pt-BR" smtClean="0"/>
              <a:t>17/08/2015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700"/>
            <a:ext cx="4552950" cy="3486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5435936"/>
            <a:ext cx="1619250" cy="1057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320"/>
            <a:ext cx="4552950" cy="2695575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12212638" cy="1616075"/>
            <a:chOff x="0" y="0"/>
            <a:chExt cx="12212638" cy="161607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55590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938" y="358775"/>
              <a:ext cx="7886700" cy="12573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97" y="1416202"/>
            <a:ext cx="3662184" cy="1590859"/>
          </a:xfrm>
        </p:spPr>
        <p:txBody>
          <a:bodyPr anchor="ctr">
            <a:normAutofit/>
          </a:bodyPr>
          <a:lstStyle>
            <a:lvl1pPr algn="l">
              <a:defRPr sz="4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594" y="1416202"/>
            <a:ext cx="6807600" cy="4657909"/>
          </a:xfrm>
        </p:spPr>
        <p:txBody>
          <a:bodyPr anchor="t">
            <a:normAutofit/>
          </a:bodyPr>
          <a:lstStyle>
            <a:lvl1pPr marL="0" indent="0" algn="l">
              <a:buNone/>
              <a:defRPr sz="3100">
                <a:solidFill>
                  <a:srgbClr val="543118"/>
                </a:solidFill>
                <a:latin typeface="Century Gothic" panose="020B0502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397" y="3573956"/>
            <a:ext cx="3662184" cy="2500155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rgbClr val="54311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CA5D-0BE8-4BE2-A220-C824EFF03F83}" type="datetime1">
              <a:rPr lang="pt-BR" smtClean="0"/>
              <a:t>17/08/2015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45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320"/>
            <a:ext cx="4552950" cy="2695575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12212638" cy="1616075"/>
            <a:chOff x="0" y="0"/>
            <a:chExt cx="12212638" cy="1616075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55590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938" y="358775"/>
              <a:ext cx="7886700" cy="1257300"/>
            </a:xfrm>
            <a:prstGeom prst="rect">
              <a:avLst/>
            </a:prstGeom>
          </p:spPr>
        </p:pic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EA8F-E6CE-4EA6-A168-62CD1370A9C9}" type="datetime1">
              <a:rPr lang="pt-BR" smtClean="0"/>
              <a:t>17/08/2015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040313" y="1333113"/>
            <a:ext cx="6808787" cy="46584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t">
            <a:normAutofit/>
          </a:bodyPr>
          <a:lstStyle>
            <a:lvl1pPr marL="0" indent="0" algn="l">
              <a:buNone/>
              <a:defRPr sz="3100">
                <a:solidFill>
                  <a:srgbClr val="54311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419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700"/>
            <a:ext cx="4552950" cy="3486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5435936"/>
            <a:ext cx="1619250" cy="105727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75397" y="1416202"/>
            <a:ext cx="3662184" cy="1590859"/>
          </a:xfrm>
        </p:spPr>
        <p:txBody>
          <a:bodyPr anchor="ctr">
            <a:normAutofit/>
          </a:bodyPr>
          <a:lstStyle>
            <a:lvl1pPr algn="l">
              <a:defRPr sz="4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pt-BR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397" y="3573956"/>
            <a:ext cx="3662184" cy="2500155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rgbClr val="543118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444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F397E-E08B-4BE0-A6C2-6DF3E110EE62}" type="datetime1">
              <a:rPr lang="pt-BR" smtClean="0"/>
              <a:t>17/08/2015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CC4010 - Taller de assembler - UVG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CA9D-3678-480A-9280-FD105C366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7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3" r:id="rId4"/>
    <p:sldLayoutId id="2147483661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8000" dirty="0" smtClean="0"/>
              <a:t>Macros</a:t>
            </a:r>
            <a:endParaRPr lang="es-ES" sz="8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>
            <a:noAutofit/>
          </a:bodyPr>
          <a:lstStyle/>
          <a:p>
            <a:r>
              <a:rPr lang="es-ES" sz="4000" dirty="0" smtClean="0"/>
              <a:t>Lenguaje ensamblador ARM</a:t>
            </a:r>
            <a:endParaRPr lang="es-ES" sz="4000" dirty="0"/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dirty="0" smtClean="0"/>
              <a:t>CC4010 - Taller de </a:t>
            </a:r>
            <a:r>
              <a:rPr lang="es-ES" dirty="0" err="1" smtClean="0"/>
              <a:t>assembler</a:t>
            </a:r>
            <a:r>
              <a:rPr lang="es-ES" dirty="0" smtClean="0"/>
              <a:t> - UVG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1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GT" smtClean="0"/>
              <a:t>Agenda</a:t>
            </a:r>
            <a:endParaRPr lang="es-E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s-GT" sz="4800" dirty="0" smtClean="0"/>
              <a:t>Definición</a:t>
            </a:r>
          </a:p>
          <a:p>
            <a:pPr marL="533400" indent="-533400">
              <a:buFontTx/>
              <a:buAutoNum type="arabicPeriod"/>
            </a:pPr>
            <a:r>
              <a:rPr lang="es-GT" sz="4800" dirty="0" smtClean="0"/>
              <a:t>Diferencias con </a:t>
            </a:r>
            <a:r>
              <a:rPr lang="es-GT" sz="4800" dirty="0" smtClean="0"/>
              <a:t>subrutinas</a:t>
            </a:r>
            <a:endParaRPr lang="es-GT" sz="4800" dirty="0" smtClean="0"/>
          </a:p>
          <a:p>
            <a:pPr marL="533400" indent="-533400">
              <a:buFontTx/>
              <a:buAutoNum type="arabicPeriod"/>
            </a:pPr>
            <a:r>
              <a:rPr lang="es-GT" sz="4800" dirty="0" smtClean="0"/>
              <a:t>Ejemplo</a:t>
            </a:r>
            <a:endParaRPr lang="es-GT" sz="4800" dirty="0" smtClean="0"/>
          </a:p>
        </p:txBody>
      </p:sp>
      <p:sp>
        <p:nvSpPr>
          <p:cNvPr id="4098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CC4010 - Taller de assembler - UVG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GT" smtClean="0"/>
              <a:t>Definición</a:t>
            </a:r>
            <a:endParaRPr lang="es-ES" smtClean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19019"/>
              </p:ext>
            </p:extLst>
          </p:nvPr>
        </p:nvGraphicFramePr>
        <p:xfrm>
          <a:off x="289058" y="1807698"/>
          <a:ext cx="8867821" cy="412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2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CC4010 - Taller de assembler - UVG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6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GT" smtClean="0"/>
              <a:t>Definición</a:t>
            </a:r>
            <a:endParaRPr lang="es-ES" smtClean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08970"/>
              </p:ext>
            </p:extLst>
          </p:nvPr>
        </p:nvGraphicFramePr>
        <p:xfrm>
          <a:off x="507999" y="1846335"/>
          <a:ext cx="8773161" cy="391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6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CC4010 - Taller de assembler - UVG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7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Diferencias con </a:t>
            </a:r>
            <a:r>
              <a:rPr lang="es-GT" dirty="0" smtClean="0"/>
              <a:t>subrutinas</a:t>
            </a:r>
            <a:endParaRPr lang="es-ES" dirty="0" smtClean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138345"/>
              </p:ext>
            </p:extLst>
          </p:nvPr>
        </p:nvGraphicFramePr>
        <p:xfrm>
          <a:off x="508000" y="1846334"/>
          <a:ext cx="8391302" cy="412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0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CC4010 - Taller de assembler - UVG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4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¿Cuándo usar macros?</a:t>
            </a:r>
            <a:endParaRPr lang="es-GT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517551"/>
              </p:ext>
            </p:extLst>
          </p:nvPr>
        </p:nvGraphicFramePr>
        <p:xfrm>
          <a:off x="507999" y="1846334"/>
          <a:ext cx="9182755" cy="430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8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Definición de macro</a:t>
            </a:r>
            <a:endParaRPr lang="es-ES" dirty="0" smtClean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8293"/>
              </p:ext>
            </p:extLst>
          </p:nvPr>
        </p:nvGraphicFramePr>
        <p:xfrm>
          <a:off x="507999" y="1846334"/>
          <a:ext cx="9182755" cy="430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18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CC4010 - Taller de assembler - UVG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Macro </a:t>
            </a:r>
            <a:r>
              <a:rPr lang="es-GT" dirty="0" err="1" smtClean="0"/>
              <a:t>SetLED</a:t>
            </a:r>
            <a:endParaRPr lang="es-E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507999" y="1846334"/>
            <a:ext cx="9436101" cy="5011666"/>
          </a:xfrm>
        </p:spPr>
        <p:txBody>
          <a:bodyPr/>
          <a:lstStyle/>
          <a:p>
            <a:r>
              <a:rPr lang="es-MX" sz="2000" b="1" dirty="0"/>
              <a:t>b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main</a:t>
            </a:r>
            <a:endParaRPr lang="es-GT" sz="2000" b="1" dirty="0" smtClean="0"/>
          </a:p>
          <a:p>
            <a:r>
              <a:rPr lang="es-GT" sz="2000" dirty="0" smtClean="0">
                <a:solidFill>
                  <a:srgbClr val="00B050"/>
                </a:solidFill>
              </a:rPr>
              <a:t>@ </a:t>
            </a:r>
            <a:r>
              <a:rPr lang="es-GT" sz="2000" dirty="0">
                <a:solidFill>
                  <a:srgbClr val="00B050"/>
                </a:solidFill>
              </a:rPr>
              <a:t>Macro para encender o apagar un led.</a:t>
            </a:r>
          </a:p>
          <a:p>
            <a:r>
              <a:rPr lang="es-GT" sz="2000" dirty="0" smtClean="0">
                <a:solidFill>
                  <a:srgbClr val="00B050"/>
                </a:solidFill>
              </a:rPr>
              <a:t>@     </a:t>
            </a:r>
            <a:r>
              <a:rPr lang="es-GT" sz="2000" dirty="0">
                <a:solidFill>
                  <a:srgbClr val="00B050"/>
                </a:solidFill>
              </a:rPr>
              <a:t>puerto = cualquier puerto valido del GPIO</a:t>
            </a:r>
          </a:p>
          <a:p>
            <a:r>
              <a:rPr lang="es-GT" sz="2000" dirty="0">
                <a:solidFill>
                  <a:srgbClr val="00B050"/>
                </a:solidFill>
              </a:rPr>
              <a:t>@     valor = 1 o 0 para </a:t>
            </a:r>
            <a:r>
              <a:rPr lang="es-GT" sz="2000" dirty="0" smtClean="0">
                <a:solidFill>
                  <a:srgbClr val="00B050"/>
                </a:solidFill>
              </a:rPr>
              <a:t>fijar en </a:t>
            </a:r>
            <a:r>
              <a:rPr lang="es-GT" sz="2000" dirty="0">
                <a:solidFill>
                  <a:srgbClr val="00B050"/>
                </a:solidFill>
              </a:rPr>
              <a:t>el puerto</a:t>
            </a:r>
          </a:p>
          <a:p>
            <a:r>
              <a:rPr lang="es-MX" sz="2000" dirty="0" smtClean="0"/>
              <a:t>.</a:t>
            </a:r>
            <a:r>
              <a:rPr lang="es-MX" sz="2000" dirty="0"/>
              <a:t>macro </a:t>
            </a:r>
            <a:r>
              <a:rPr lang="es-MX" sz="2000" dirty="0" err="1"/>
              <a:t>SetLED</a:t>
            </a:r>
            <a:r>
              <a:rPr lang="es-MX" sz="2000" dirty="0"/>
              <a:t> puerto, valor</a:t>
            </a:r>
          </a:p>
          <a:p>
            <a:r>
              <a:rPr lang="es-MX" sz="2000" dirty="0"/>
              <a:t>    </a:t>
            </a:r>
            <a:r>
              <a:rPr lang="es-MX" sz="2000" dirty="0" err="1"/>
              <a:t>mov</a:t>
            </a:r>
            <a:r>
              <a:rPr lang="es-MX" sz="2000" dirty="0"/>
              <a:t> r0, \puerto</a:t>
            </a:r>
          </a:p>
          <a:p>
            <a:r>
              <a:rPr lang="es-MX" sz="2000" dirty="0"/>
              <a:t>    </a:t>
            </a:r>
            <a:r>
              <a:rPr lang="es-MX" sz="2000" dirty="0" err="1"/>
              <a:t>mov</a:t>
            </a:r>
            <a:r>
              <a:rPr lang="es-MX" sz="2000" dirty="0"/>
              <a:t> r1, \valor</a:t>
            </a:r>
          </a:p>
          <a:p>
            <a:r>
              <a:rPr lang="es-MX" sz="2000" dirty="0"/>
              <a:t>    </a:t>
            </a:r>
            <a:r>
              <a:rPr lang="es-MX" sz="2000" dirty="0" err="1"/>
              <a:t>bl</a:t>
            </a:r>
            <a:r>
              <a:rPr lang="es-MX" sz="2000" dirty="0"/>
              <a:t> </a:t>
            </a:r>
            <a:r>
              <a:rPr lang="es-MX" sz="2000" dirty="0" err="1"/>
              <a:t>SetGpio</a:t>
            </a:r>
            <a:endParaRPr lang="es-MX" sz="2000" dirty="0"/>
          </a:p>
          <a:p>
            <a:r>
              <a:rPr lang="es-MX" sz="2000" dirty="0"/>
              <a:t>.</a:t>
            </a:r>
            <a:r>
              <a:rPr lang="es-MX" sz="2000" dirty="0" err="1" smtClean="0"/>
              <a:t>endm</a:t>
            </a:r>
            <a:endParaRPr lang="es-MX" sz="2000" dirty="0" smtClean="0"/>
          </a:p>
          <a:p>
            <a:r>
              <a:rPr lang="es-MX" sz="2000" dirty="0"/>
              <a:t>.</a:t>
            </a:r>
            <a:r>
              <a:rPr lang="es-MX" sz="2000" dirty="0" err="1"/>
              <a:t>section</a:t>
            </a:r>
            <a:r>
              <a:rPr lang="es-MX" sz="2000" dirty="0"/>
              <a:t> .</a:t>
            </a:r>
            <a:r>
              <a:rPr lang="es-MX" sz="2000" dirty="0" err="1"/>
              <a:t>text</a:t>
            </a:r>
            <a:endParaRPr lang="es-MX" sz="2000" dirty="0"/>
          </a:p>
          <a:p>
            <a:r>
              <a:rPr lang="es-MX" sz="2000" b="1" dirty="0" err="1" smtClean="0"/>
              <a:t>main</a:t>
            </a:r>
            <a:r>
              <a:rPr lang="es-MX" sz="2000" b="1" dirty="0"/>
              <a:t>:</a:t>
            </a:r>
          </a:p>
          <a:p>
            <a:r>
              <a:rPr lang="es-MX" sz="2000" b="1" dirty="0"/>
              <a:t>    </a:t>
            </a:r>
            <a:r>
              <a:rPr lang="es-MX" sz="2000" b="1" dirty="0" err="1"/>
              <a:t>mov</a:t>
            </a:r>
            <a:r>
              <a:rPr lang="es-MX" sz="2000" b="1" dirty="0"/>
              <a:t> </a:t>
            </a:r>
            <a:r>
              <a:rPr lang="es-MX" sz="2000" b="1" dirty="0" err="1"/>
              <a:t>sp</a:t>
            </a:r>
            <a:r>
              <a:rPr lang="es-MX" sz="2000" b="1" dirty="0"/>
              <a:t>, #0x8000</a:t>
            </a:r>
          </a:p>
          <a:p>
            <a:endParaRPr lang="es-ES" b="1" dirty="0" smtClean="0">
              <a:latin typeface="Courier New" pitchFamily="49" charset="0"/>
            </a:endParaRPr>
          </a:p>
        </p:txBody>
      </p:sp>
      <p:sp>
        <p:nvSpPr>
          <p:cNvPr id="8194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smtClean="0"/>
              <a:t>CC4010 - Taller de assembler - UVG</a:t>
            </a:r>
            <a:endParaRPr lang="es-ES"/>
          </a:p>
        </p:txBody>
      </p:sp>
      <p:sp>
        <p:nvSpPr>
          <p:cNvPr id="2" name="Cerrar llave 1"/>
          <p:cNvSpPr/>
          <p:nvPr/>
        </p:nvSpPr>
        <p:spPr>
          <a:xfrm>
            <a:off x="4185634" y="3464417"/>
            <a:ext cx="579549" cy="24083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Llamado al macro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>
                <a:solidFill>
                  <a:srgbClr val="00B050"/>
                </a:solidFill>
              </a:rPr>
              <a:t>// </a:t>
            </a:r>
            <a:r>
              <a:rPr lang="es-MX" sz="2000" dirty="0" err="1">
                <a:solidFill>
                  <a:srgbClr val="00B050"/>
                </a:solidFill>
              </a:rPr>
              <a:t>LEDs</a:t>
            </a:r>
            <a:endParaRPr lang="es-MX" sz="2000" dirty="0">
              <a:solidFill>
                <a:srgbClr val="00B050"/>
              </a:solidFill>
            </a:endParaRPr>
          </a:p>
          <a:p>
            <a:r>
              <a:rPr lang="es-MX" sz="2000" dirty="0"/>
              <a:t>    rojo      </a:t>
            </a:r>
            <a:r>
              <a:rPr lang="es-MX" sz="2000" dirty="0" smtClean="0"/>
              <a:t>	.</a:t>
            </a:r>
            <a:r>
              <a:rPr lang="es-MX" sz="2000" dirty="0" err="1"/>
              <a:t>req</a:t>
            </a:r>
            <a:r>
              <a:rPr lang="es-MX" sz="2000" dirty="0"/>
              <a:t> r4</a:t>
            </a:r>
          </a:p>
          <a:p>
            <a:r>
              <a:rPr lang="es-MX" sz="2000" dirty="0"/>
              <a:t>    amarillo  </a:t>
            </a:r>
            <a:r>
              <a:rPr lang="es-MX" sz="2000" dirty="0" smtClean="0"/>
              <a:t>	.</a:t>
            </a:r>
            <a:r>
              <a:rPr lang="es-MX" sz="2000" dirty="0" err="1"/>
              <a:t>req</a:t>
            </a:r>
            <a:r>
              <a:rPr lang="es-MX" sz="2000" dirty="0"/>
              <a:t> r5</a:t>
            </a:r>
          </a:p>
          <a:p>
            <a:r>
              <a:rPr lang="es-MX" sz="2000" dirty="0"/>
              <a:t>    verde     </a:t>
            </a:r>
            <a:r>
              <a:rPr lang="es-MX" sz="2000" dirty="0" smtClean="0"/>
              <a:t>	.</a:t>
            </a:r>
            <a:r>
              <a:rPr lang="es-MX" sz="2000" dirty="0" err="1"/>
              <a:t>req</a:t>
            </a:r>
            <a:r>
              <a:rPr lang="es-MX" sz="2000" dirty="0"/>
              <a:t> </a:t>
            </a:r>
            <a:r>
              <a:rPr lang="es-MX" sz="2000" dirty="0" smtClean="0"/>
              <a:t>r6</a:t>
            </a:r>
          </a:p>
          <a:p>
            <a:r>
              <a:rPr lang="es-GT" sz="2000" dirty="0">
                <a:solidFill>
                  <a:srgbClr val="00B050"/>
                </a:solidFill>
              </a:rPr>
              <a:t>// Seleccionar los puertos para el </a:t>
            </a:r>
            <a:r>
              <a:rPr lang="es-GT" sz="2000" dirty="0" err="1">
                <a:solidFill>
                  <a:srgbClr val="00B050"/>
                </a:solidFill>
              </a:rPr>
              <a:t>semaforo</a:t>
            </a:r>
            <a:endParaRPr lang="es-GT" sz="2000" dirty="0">
              <a:solidFill>
                <a:srgbClr val="00B050"/>
              </a:solidFill>
            </a:endParaRPr>
          </a:p>
          <a:p>
            <a:r>
              <a:rPr lang="es-GT" sz="2000" dirty="0"/>
              <a:t>    </a:t>
            </a:r>
            <a:r>
              <a:rPr lang="es-GT" sz="2000" dirty="0" err="1"/>
              <a:t>mov</a:t>
            </a:r>
            <a:r>
              <a:rPr lang="es-GT" sz="2000" dirty="0"/>
              <a:t> rojo,     #7   </a:t>
            </a:r>
            <a:r>
              <a:rPr lang="es-GT" sz="2000" dirty="0" smtClean="0"/>
              <a:t>	</a:t>
            </a:r>
            <a:r>
              <a:rPr lang="es-GT" sz="2000" dirty="0" smtClean="0">
                <a:solidFill>
                  <a:srgbClr val="00B050"/>
                </a:solidFill>
              </a:rPr>
              <a:t>@ </a:t>
            </a:r>
            <a:r>
              <a:rPr lang="es-GT" sz="2000" dirty="0">
                <a:solidFill>
                  <a:srgbClr val="00B050"/>
                </a:solidFill>
              </a:rPr>
              <a:t>Rojo en GPIO 7</a:t>
            </a:r>
          </a:p>
          <a:p>
            <a:r>
              <a:rPr lang="es-GT" sz="2000" dirty="0"/>
              <a:t>    </a:t>
            </a:r>
            <a:r>
              <a:rPr lang="es-GT" sz="2000" dirty="0" err="1"/>
              <a:t>mov</a:t>
            </a:r>
            <a:r>
              <a:rPr lang="es-GT" sz="2000" dirty="0"/>
              <a:t> amarillo, #8   </a:t>
            </a:r>
            <a:r>
              <a:rPr lang="es-GT" sz="2000" dirty="0" smtClean="0"/>
              <a:t>	</a:t>
            </a:r>
            <a:r>
              <a:rPr lang="es-GT" sz="2000" dirty="0" smtClean="0">
                <a:solidFill>
                  <a:srgbClr val="00B050"/>
                </a:solidFill>
              </a:rPr>
              <a:t>@ </a:t>
            </a:r>
            <a:r>
              <a:rPr lang="es-GT" sz="2000" dirty="0">
                <a:solidFill>
                  <a:srgbClr val="00B050"/>
                </a:solidFill>
              </a:rPr>
              <a:t>Amarillo en GPIO 8</a:t>
            </a:r>
          </a:p>
          <a:p>
            <a:r>
              <a:rPr lang="es-GT" sz="2000" dirty="0"/>
              <a:t>    </a:t>
            </a:r>
            <a:r>
              <a:rPr lang="es-GT" sz="2000" dirty="0" err="1"/>
              <a:t>mov</a:t>
            </a:r>
            <a:r>
              <a:rPr lang="es-GT" sz="2000" dirty="0"/>
              <a:t> verde,    #9   </a:t>
            </a:r>
            <a:r>
              <a:rPr lang="es-GT" sz="2000" dirty="0" smtClean="0"/>
              <a:t>	</a:t>
            </a:r>
            <a:r>
              <a:rPr lang="es-GT" sz="2000" dirty="0" smtClean="0">
                <a:solidFill>
                  <a:srgbClr val="00B050"/>
                </a:solidFill>
              </a:rPr>
              <a:t>@ </a:t>
            </a:r>
            <a:r>
              <a:rPr lang="es-GT" sz="2000" dirty="0">
                <a:solidFill>
                  <a:srgbClr val="00B050"/>
                </a:solidFill>
              </a:rPr>
              <a:t>Verde en GPIO 9</a:t>
            </a:r>
          </a:p>
          <a:p>
            <a:r>
              <a:rPr lang="es-MX" sz="2000" dirty="0" smtClean="0"/>
              <a:t>    </a:t>
            </a:r>
            <a:r>
              <a:rPr lang="es-MX" sz="2000" b="1" dirty="0" err="1" smtClean="0"/>
              <a:t>SetLED</a:t>
            </a:r>
            <a:r>
              <a:rPr lang="es-MX" sz="2000" b="1" dirty="0" smtClean="0"/>
              <a:t> </a:t>
            </a:r>
            <a:r>
              <a:rPr lang="es-MX" sz="2000" b="1" dirty="0"/>
              <a:t>rojo</a:t>
            </a:r>
            <a:r>
              <a:rPr lang="es-MX" sz="2000" b="1" dirty="0" smtClean="0"/>
              <a:t>, </a:t>
            </a:r>
            <a:r>
              <a:rPr lang="es-MX" sz="2000" b="1" dirty="0"/>
              <a:t>#0</a:t>
            </a:r>
          </a:p>
          <a:p>
            <a:r>
              <a:rPr lang="es-MX" sz="2000" b="1" dirty="0"/>
              <a:t>    </a:t>
            </a:r>
            <a:r>
              <a:rPr lang="es-MX" sz="2000" b="1" dirty="0" err="1"/>
              <a:t>SetLED</a:t>
            </a:r>
            <a:r>
              <a:rPr lang="es-MX" sz="2000" b="1" dirty="0"/>
              <a:t> amarillo</a:t>
            </a:r>
            <a:r>
              <a:rPr lang="es-MX" sz="2000" b="1" dirty="0" smtClean="0"/>
              <a:t>, #</a:t>
            </a:r>
            <a:r>
              <a:rPr lang="es-MX" sz="2000" b="1" dirty="0"/>
              <a:t>0</a:t>
            </a:r>
          </a:p>
          <a:p>
            <a:r>
              <a:rPr lang="es-MX" sz="2000" b="1" dirty="0"/>
              <a:t>    </a:t>
            </a:r>
            <a:r>
              <a:rPr lang="es-MX" sz="2000" b="1" dirty="0" err="1"/>
              <a:t>SetLED</a:t>
            </a:r>
            <a:r>
              <a:rPr lang="es-MX" sz="2000" b="1" dirty="0"/>
              <a:t> verde, </a:t>
            </a:r>
            <a:r>
              <a:rPr lang="es-MX" sz="2000" b="1" dirty="0" smtClean="0"/>
              <a:t>#</a:t>
            </a:r>
            <a:r>
              <a:rPr lang="es-MX" sz="2000" b="1" dirty="0"/>
              <a:t>1</a:t>
            </a:r>
          </a:p>
          <a:p>
            <a:endParaRPr lang="es-GT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CC4010 - Taller de assembler - UVG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008024"/>
      </p:ext>
    </p:extLst>
  </p:cSld>
  <p:clrMapOvr>
    <a:masterClrMapping/>
  </p:clrMapOvr>
</p:sld>
</file>

<file path=ppt/theme/theme1.xml><?xml version="1.0" encoding="utf-8"?>
<a:theme xmlns:a="http://schemas.openxmlformats.org/drawingml/2006/main" name="Scho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7_Designslide_V2_School new.potx" id="{8DB0681D-4294-439B-B0C9-BD98A9C3C5F6}" vid="{7F1AA6CD-5A4A-433C-8D5D-257429031F9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40e8ec9-c0d5-46bf-ada4-d85cb00858d0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33B31DA58764B9C95249EE3674570" ma:contentTypeVersion="3" ma:contentTypeDescription="Create a new document." ma:contentTypeScope="" ma:versionID="95dc898934bc55d44f916a4c37f6ed9f">
  <xsd:schema xmlns:xsd="http://www.w3.org/2001/XMLSchema" xmlns:xs="http://www.w3.org/2001/XMLSchema" xmlns:p="http://schemas.microsoft.com/office/2006/metadata/properties" xmlns:ns2="f40e8ec9-c0d5-46bf-ada4-d85cb00858d0" xmlns:ns3="904e2ea1-c14c-483b-89ef-f6b2df6ba23c" targetNamespace="http://schemas.microsoft.com/office/2006/metadata/properties" ma:root="true" ma:fieldsID="b2e5cbfe1fc3ad2df5ba46ab37a879c3" ns2:_="" ns3:_="">
    <xsd:import namespace="f40e8ec9-c0d5-46bf-ada4-d85cb00858d0"/>
    <xsd:import namespace="904e2ea1-c14c-483b-89ef-f6b2df6ba2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e8ec9-c0d5-46bf-ada4-d85cb00858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e2ea1-c14c-483b-89ef-f6b2df6ba23c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FCF48E-21F3-4377-977D-81D3F67748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CC029B-DFCA-4178-9F92-27FC041B5EA3}">
  <ds:schemaRefs>
    <ds:schemaRef ds:uri="http://purl.org/dc/dcmitype/"/>
    <ds:schemaRef ds:uri="http://purl.org/dc/terms/"/>
    <ds:schemaRef ds:uri="http://schemas.openxmlformats.org/package/2006/metadata/core-properties"/>
    <ds:schemaRef ds:uri="904e2ea1-c14c-483b-89ef-f6b2df6ba23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f40e8ec9-c0d5-46bf-ada4-d85cb00858d0"/>
  </ds:schemaRefs>
</ds:datastoreItem>
</file>

<file path=customXml/itemProps3.xml><?xml version="1.0" encoding="utf-8"?>
<ds:datastoreItem xmlns:ds="http://schemas.openxmlformats.org/officeDocument/2006/customXml" ds:itemID="{7DDB4ADA-C7FE-4CD9-BFF6-E56E885E70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e8ec9-c0d5-46bf-ada4-d85cb00858d0"/>
    <ds:schemaRef ds:uri="904e2ea1-c14c-483b-89ef-f6b2df6ba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académica (diseño de lápices y manzanas, pantalla panorámica)</Template>
  <TotalTime>0</TotalTime>
  <Words>309</Words>
  <Application>Microsoft Office PowerPoint</Application>
  <PresentationFormat>Panorámica</PresentationFormat>
  <Paragraphs>64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Courier New</vt:lpstr>
      <vt:lpstr>School</vt:lpstr>
      <vt:lpstr>Macros</vt:lpstr>
      <vt:lpstr>Agenda</vt:lpstr>
      <vt:lpstr>Definición</vt:lpstr>
      <vt:lpstr>Definición</vt:lpstr>
      <vt:lpstr>Diferencias con subrutinas</vt:lpstr>
      <vt:lpstr>¿Cuándo usar macros?</vt:lpstr>
      <vt:lpstr>Definición de macro</vt:lpstr>
      <vt:lpstr>Macro SetLED</vt:lpstr>
      <vt:lpstr>Llamado al macro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2015-08-17T16:30:45Z</dcterms:created>
  <dcterms:modified xsi:type="dcterms:W3CDTF">2015-08-17T16:57:41Z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0x0101000A033B31DA58764B9C95249EE3674570</vt:lpwstr>
  </property>
</Properties>
</file>