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6043" autoAdjust="0"/>
  </p:normalViewPr>
  <p:slideViewPr>
    <p:cSldViewPr snapToGrid="0">
      <p:cViewPr>
        <p:scale>
          <a:sx n="80" d="100"/>
          <a:sy n="80" d="100"/>
        </p:scale>
        <p:origin x="-48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B51EC-D0AD-4A17-9C64-AF2F94BD8E1A}" type="doc">
      <dgm:prSet loTypeId="urn:microsoft.com/office/officeart/2011/layout/Circle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GT"/>
        </a:p>
      </dgm:t>
    </dgm:pt>
    <dgm:pt modelId="{8D9DF7F1-834B-472A-8B84-E126BAE94AD5}">
      <dgm:prSet/>
      <dgm:spPr/>
      <dgm:t>
        <a:bodyPr/>
        <a:lstStyle/>
        <a:p>
          <a:pPr rtl="0"/>
          <a:r>
            <a:rPr lang="es-GT" dirty="0" smtClean="0"/>
            <a:t>1. Escribir la dirección del </a:t>
          </a:r>
          <a:r>
            <a:rPr lang="es-GT" dirty="0" err="1" smtClean="0"/>
            <a:t>FrameBufferInfo</a:t>
          </a:r>
          <a:r>
            <a:rPr lang="es-GT" dirty="0" smtClean="0"/>
            <a:t> en el canal 1</a:t>
          </a:r>
          <a:endParaRPr lang="es-GT" dirty="0"/>
        </a:p>
      </dgm:t>
    </dgm:pt>
    <dgm:pt modelId="{7982EF63-A904-4DC5-B0F8-C06ADA8D5534}" type="parTrans" cxnId="{9A2EDF91-8F10-48FB-AA55-62B64FEE2F52}">
      <dgm:prSet/>
      <dgm:spPr/>
      <dgm:t>
        <a:bodyPr/>
        <a:lstStyle/>
        <a:p>
          <a:endParaRPr lang="es-GT"/>
        </a:p>
      </dgm:t>
    </dgm:pt>
    <dgm:pt modelId="{591468DC-23F6-4E18-9393-652438CD1C0A}" type="sibTrans" cxnId="{9A2EDF91-8F10-48FB-AA55-62B64FEE2F52}">
      <dgm:prSet/>
      <dgm:spPr/>
      <dgm:t>
        <a:bodyPr/>
        <a:lstStyle/>
        <a:p>
          <a:endParaRPr lang="es-GT"/>
        </a:p>
      </dgm:t>
    </dgm:pt>
    <dgm:pt modelId="{0C88323F-0220-41C3-800B-0FF00E674A85}">
      <dgm:prSet/>
      <dgm:spPr/>
      <dgm:t>
        <a:bodyPr/>
        <a:lstStyle/>
        <a:p>
          <a:pPr rtl="0"/>
          <a:r>
            <a:rPr lang="es-GT" dirty="0" smtClean="0"/>
            <a:t>2. Leer respuesta del canal 1</a:t>
          </a:r>
          <a:endParaRPr lang="es-GT" dirty="0"/>
        </a:p>
      </dgm:t>
    </dgm:pt>
    <dgm:pt modelId="{55F6DED4-9656-4969-AA32-9A989A485210}" type="parTrans" cxnId="{707EEF20-5011-46BF-B4FB-48FAE36FE0CB}">
      <dgm:prSet/>
      <dgm:spPr/>
      <dgm:t>
        <a:bodyPr/>
        <a:lstStyle/>
        <a:p>
          <a:endParaRPr lang="es-GT"/>
        </a:p>
      </dgm:t>
    </dgm:pt>
    <dgm:pt modelId="{7B5735D1-C14C-4B76-9C8D-65FCD9BC25D1}" type="sibTrans" cxnId="{707EEF20-5011-46BF-B4FB-48FAE36FE0CB}">
      <dgm:prSet/>
      <dgm:spPr/>
      <dgm:t>
        <a:bodyPr/>
        <a:lstStyle/>
        <a:p>
          <a:endParaRPr lang="es-GT"/>
        </a:p>
      </dgm:t>
    </dgm:pt>
    <dgm:pt modelId="{C3A9464D-5BD9-4402-87D9-5703BCD33CC1}">
      <dgm:prSet custT="1"/>
      <dgm:spPr/>
      <dgm:t>
        <a:bodyPr/>
        <a:lstStyle/>
        <a:p>
          <a:pPr rtl="0"/>
          <a:r>
            <a:rPr lang="es-GT" sz="1600" dirty="0" smtClean="0"/>
            <a:t>Si la respuesta NO ES cero, es error</a:t>
          </a:r>
          <a:endParaRPr lang="es-GT" sz="1600" dirty="0"/>
        </a:p>
      </dgm:t>
    </dgm:pt>
    <dgm:pt modelId="{EE5BF118-46EB-466E-B470-BCC1EC9AB700}" type="parTrans" cxnId="{A2D3907C-3A19-4DC6-AB37-4E9D733978C2}">
      <dgm:prSet/>
      <dgm:spPr/>
      <dgm:t>
        <a:bodyPr/>
        <a:lstStyle/>
        <a:p>
          <a:endParaRPr lang="es-GT"/>
        </a:p>
      </dgm:t>
    </dgm:pt>
    <dgm:pt modelId="{DC6C4FA5-9B6C-4D4D-98C1-98D0EC7809D2}" type="sibTrans" cxnId="{A2D3907C-3A19-4DC6-AB37-4E9D733978C2}">
      <dgm:prSet/>
      <dgm:spPr/>
      <dgm:t>
        <a:bodyPr/>
        <a:lstStyle/>
        <a:p>
          <a:endParaRPr lang="es-GT"/>
        </a:p>
      </dgm:t>
    </dgm:pt>
    <dgm:pt modelId="{8091AECD-0E24-4817-BAC6-6462F996F835}">
      <dgm:prSet custT="1"/>
      <dgm:spPr/>
      <dgm:t>
        <a:bodyPr/>
        <a:lstStyle/>
        <a:p>
          <a:pPr rtl="0"/>
          <a:r>
            <a:rPr lang="es-GT" sz="1600" dirty="0" smtClean="0"/>
            <a:t>Si la respuesta ES cero, todo va bien</a:t>
          </a:r>
          <a:endParaRPr lang="es-GT" sz="1600" dirty="0"/>
        </a:p>
      </dgm:t>
    </dgm:pt>
    <dgm:pt modelId="{DE1544F3-7C6D-4C57-8669-7613FFBAC231}" type="parTrans" cxnId="{B6F44497-E927-42B9-87D4-E2D79241FE0A}">
      <dgm:prSet/>
      <dgm:spPr/>
      <dgm:t>
        <a:bodyPr/>
        <a:lstStyle/>
        <a:p>
          <a:endParaRPr lang="es-GT"/>
        </a:p>
      </dgm:t>
    </dgm:pt>
    <dgm:pt modelId="{CB8DE6B7-41D6-44D9-9FE7-A093D641523A}" type="sibTrans" cxnId="{B6F44497-E927-42B9-87D4-E2D79241FE0A}">
      <dgm:prSet/>
      <dgm:spPr/>
      <dgm:t>
        <a:bodyPr/>
        <a:lstStyle/>
        <a:p>
          <a:endParaRPr lang="es-GT"/>
        </a:p>
      </dgm:t>
    </dgm:pt>
    <dgm:pt modelId="{B8C5C9F1-7D25-4D39-A1F2-6AD24F1FDEFC}">
      <dgm:prSet/>
      <dgm:spPr/>
      <dgm:t>
        <a:bodyPr/>
        <a:lstStyle/>
        <a:p>
          <a:pPr rtl="0"/>
          <a:r>
            <a:rPr lang="es-GT" dirty="0" smtClean="0"/>
            <a:t>3. Verificar que el valor del </a:t>
          </a:r>
          <a:r>
            <a:rPr lang="es-GT" b="1" dirty="0" smtClean="0"/>
            <a:t>puntero</a:t>
          </a:r>
          <a:r>
            <a:rPr lang="es-GT" dirty="0" smtClean="0"/>
            <a:t> dado por el GPU</a:t>
          </a:r>
          <a:endParaRPr lang="es-GT" dirty="0"/>
        </a:p>
      </dgm:t>
    </dgm:pt>
    <dgm:pt modelId="{8CEC0ABB-0E2C-46FC-960B-0854521CF564}" type="parTrans" cxnId="{0EAD7A99-FC32-4AFF-ADE0-2F997BE2E0D4}">
      <dgm:prSet/>
      <dgm:spPr/>
      <dgm:t>
        <a:bodyPr/>
        <a:lstStyle/>
        <a:p>
          <a:endParaRPr lang="es-GT"/>
        </a:p>
      </dgm:t>
    </dgm:pt>
    <dgm:pt modelId="{B64AF0FB-D974-4B6B-B044-D8A65D4AD6BB}" type="sibTrans" cxnId="{0EAD7A99-FC32-4AFF-ADE0-2F997BE2E0D4}">
      <dgm:prSet/>
      <dgm:spPr/>
      <dgm:t>
        <a:bodyPr/>
        <a:lstStyle/>
        <a:p>
          <a:endParaRPr lang="es-GT"/>
        </a:p>
      </dgm:t>
    </dgm:pt>
    <dgm:pt modelId="{42CFAD0E-93CE-496B-961C-A81DE9A0040B}">
      <dgm:prSet custT="1"/>
      <dgm:spPr/>
      <dgm:t>
        <a:bodyPr/>
        <a:lstStyle/>
        <a:p>
          <a:pPr rtl="0"/>
          <a:r>
            <a:rPr lang="es-GT" sz="1600" dirty="0" smtClean="0"/>
            <a:t>Si NO ES cero ir a 4 (todo va bien)</a:t>
          </a:r>
          <a:endParaRPr lang="es-GT" sz="1600" dirty="0"/>
        </a:p>
      </dgm:t>
    </dgm:pt>
    <dgm:pt modelId="{B98A00CE-2F93-4E7E-BB66-A154B8265000}" type="parTrans" cxnId="{21D72DBC-4E0D-4F91-ABFA-F3163F7413F1}">
      <dgm:prSet/>
      <dgm:spPr/>
      <dgm:t>
        <a:bodyPr/>
        <a:lstStyle/>
        <a:p>
          <a:endParaRPr lang="es-GT"/>
        </a:p>
      </dgm:t>
    </dgm:pt>
    <dgm:pt modelId="{F547E02C-4D97-453A-BF78-5F5768FD5651}" type="sibTrans" cxnId="{21D72DBC-4E0D-4F91-ABFA-F3163F7413F1}">
      <dgm:prSet/>
      <dgm:spPr/>
      <dgm:t>
        <a:bodyPr/>
        <a:lstStyle/>
        <a:p>
          <a:endParaRPr lang="es-GT"/>
        </a:p>
      </dgm:t>
    </dgm:pt>
    <dgm:pt modelId="{9B009816-D7FA-4FDC-B28E-EB77279DBAF7}">
      <dgm:prSet custT="1"/>
      <dgm:spPr/>
      <dgm:t>
        <a:bodyPr/>
        <a:lstStyle/>
        <a:p>
          <a:pPr rtl="0"/>
          <a:r>
            <a:rPr lang="es-GT" sz="1600" dirty="0" smtClean="0"/>
            <a:t>Si ES cero regresar a 3 (error)</a:t>
          </a:r>
          <a:endParaRPr lang="es-GT" sz="1600" dirty="0"/>
        </a:p>
      </dgm:t>
    </dgm:pt>
    <dgm:pt modelId="{CB035184-C7D3-44EE-864B-B0AC31E746FD}" type="parTrans" cxnId="{E53816AC-9C63-464E-8BF7-C0E8EF10063B}">
      <dgm:prSet/>
      <dgm:spPr/>
      <dgm:t>
        <a:bodyPr/>
        <a:lstStyle/>
        <a:p>
          <a:endParaRPr lang="es-GT"/>
        </a:p>
      </dgm:t>
    </dgm:pt>
    <dgm:pt modelId="{7FC46F17-DE1D-4A89-B0CF-7A71561986F3}" type="sibTrans" cxnId="{E53816AC-9C63-464E-8BF7-C0E8EF10063B}">
      <dgm:prSet/>
      <dgm:spPr/>
      <dgm:t>
        <a:bodyPr/>
        <a:lstStyle/>
        <a:p>
          <a:endParaRPr lang="es-GT"/>
        </a:p>
      </dgm:t>
    </dgm:pt>
    <dgm:pt modelId="{A010C841-9BE1-49A2-803B-BD2F36441877}">
      <dgm:prSet/>
      <dgm:spPr/>
      <dgm:t>
        <a:bodyPr/>
        <a:lstStyle/>
        <a:p>
          <a:pPr rtl="0"/>
          <a:r>
            <a:rPr lang="es-GT" dirty="0" smtClean="0"/>
            <a:t>4. Copiar la imagen al puntero para que aparezca en pantalla</a:t>
          </a:r>
          <a:endParaRPr lang="es-GT" dirty="0"/>
        </a:p>
      </dgm:t>
    </dgm:pt>
    <dgm:pt modelId="{BB41994C-A4B9-41A9-9837-8F39297CEDB5}" type="parTrans" cxnId="{6DA8BC6C-FA9B-444B-AA36-0386B39F544A}">
      <dgm:prSet/>
      <dgm:spPr/>
      <dgm:t>
        <a:bodyPr/>
        <a:lstStyle/>
        <a:p>
          <a:endParaRPr lang="es-GT"/>
        </a:p>
      </dgm:t>
    </dgm:pt>
    <dgm:pt modelId="{ABA3DCEB-F8AE-4E25-848E-F647C269738D}" type="sibTrans" cxnId="{6DA8BC6C-FA9B-444B-AA36-0386B39F544A}">
      <dgm:prSet/>
      <dgm:spPr/>
      <dgm:t>
        <a:bodyPr/>
        <a:lstStyle/>
        <a:p>
          <a:endParaRPr lang="es-GT"/>
        </a:p>
      </dgm:t>
    </dgm:pt>
    <dgm:pt modelId="{65CD6A5B-EDFE-4F01-991A-130FCDF552AB}" type="pres">
      <dgm:prSet presAssocID="{86BB51EC-D0AD-4A17-9C64-AF2F94BD8E1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s-GT"/>
        </a:p>
      </dgm:t>
    </dgm:pt>
    <dgm:pt modelId="{33C042D4-A520-4C50-B73C-32411585454E}" type="pres">
      <dgm:prSet presAssocID="{A010C841-9BE1-49A2-803B-BD2F36441877}" presName="Accent4" presStyleCnt="0"/>
      <dgm:spPr/>
    </dgm:pt>
    <dgm:pt modelId="{0356FD2C-8C04-4CDD-B725-06DFAC2E35E5}" type="pres">
      <dgm:prSet presAssocID="{A010C841-9BE1-49A2-803B-BD2F36441877}" presName="Accent" presStyleLbl="node1" presStyleIdx="0" presStyleCnt="4"/>
      <dgm:spPr/>
    </dgm:pt>
    <dgm:pt modelId="{B7FE393E-E4F1-4A09-8826-3936B1D1B5A8}" type="pres">
      <dgm:prSet presAssocID="{A010C841-9BE1-49A2-803B-BD2F36441877}" presName="ParentBackground4" presStyleCnt="0"/>
      <dgm:spPr/>
    </dgm:pt>
    <dgm:pt modelId="{5070AB4F-BAF1-4892-BC3D-E7DD64E20D9C}" type="pres">
      <dgm:prSet presAssocID="{A010C841-9BE1-49A2-803B-BD2F36441877}" presName="ParentBackground" presStyleLbl="fgAcc1" presStyleIdx="0" presStyleCnt="4"/>
      <dgm:spPr/>
      <dgm:t>
        <a:bodyPr/>
        <a:lstStyle/>
        <a:p>
          <a:endParaRPr lang="es-GT"/>
        </a:p>
      </dgm:t>
    </dgm:pt>
    <dgm:pt modelId="{82EEE92D-02DE-4F7C-B71E-73B40E6DDCAF}" type="pres">
      <dgm:prSet presAssocID="{A010C841-9BE1-49A2-803B-BD2F36441877}" presName="Parent4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B259BDA-8077-45CD-92F8-310F3389D2FB}" type="pres">
      <dgm:prSet presAssocID="{B8C5C9F1-7D25-4D39-A1F2-6AD24F1FDEFC}" presName="Accent3" presStyleCnt="0"/>
      <dgm:spPr/>
    </dgm:pt>
    <dgm:pt modelId="{3CA2797D-60C6-48E8-9330-576E09FFAA14}" type="pres">
      <dgm:prSet presAssocID="{B8C5C9F1-7D25-4D39-A1F2-6AD24F1FDEFC}" presName="Accent" presStyleLbl="node1" presStyleIdx="1" presStyleCnt="4"/>
      <dgm:spPr/>
    </dgm:pt>
    <dgm:pt modelId="{B506C0B3-FAD4-4203-BEDE-3792E03432B8}" type="pres">
      <dgm:prSet presAssocID="{B8C5C9F1-7D25-4D39-A1F2-6AD24F1FDEFC}" presName="ParentBackground3" presStyleCnt="0"/>
      <dgm:spPr/>
    </dgm:pt>
    <dgm:pt modelId="{1437A9D3-D8E2-407A-AF62-B2226722A7E9}" type="pres">
      <dgm:prSet presAssocID="{B8C5C9F1-7D25-4D39-A1F2-6AD24F1FDEFC}" presName="ParentBackground" presStyleLbl="fgAcc1" presStyleIdx="1" presStyleCnt="4"/>
      <dgm:spPr/>
      <dgm:t>
        <a:bodyPr/>
        <a:lstStyle/>
        <a:p>
          <a:endParaRPr lang="es-GT"/>
        </a:p>
      </dgm:t>
    </dgm:pt>
    <dgm:pt modelId="{027F28C4-712F-41BD-AD85-25F7DDC9B12E}" type="pres">
      <dgm:prSet presAssocID="{B8C5C9F1-7D25-4D39-A1F2-6AD24F1FDEFC}" presName="Child3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365BB48-6955-4787-9077-2F2F95C2B698}" type="pres">
      <dgm:prSet presAssocID="{B8C5C9F1-7D25-4D39-A1F2-6AD24F1FDEFC}" presName="Parent3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635BBE40-F516-4145-998B-31461991DC97}" type="pres">
      <dgm:prSet presAssocID="{0C88323F-0220-41C3-800B-0FF00E674A85}" presName="Accent2" presStyleCnt="0"/>
      <dgm:spPr/>
    </dgm:pt>
    <dgm:pt modelId="{14C33BA3-459C-4567-8EB0-F4F39FF83466}" type="pres">
      <dgm:prSet presAssocID="{0C88323F-0220-41C3-800B-0FF00E674A85}" presName="Accent" presStyleLbl="node1" presStyleIdx="2" presStyleCnt="4"/>
      <dgm:spPr/>
    </dgm:pt>
    <dgm:pt modelId="{8F716510-B46B-40D0-9987-9BCE624A0B2E}" type="pres">
      <dgm:prSet presAssocID="{0C88323F-0220-41C3-800B-0FF00E674A85}" presName="ParentBackground2" presStyleCnt="0"/>
      <dgm:spPr/>
    </dgm:pt>
    <dgm:pt modelId="{7D4AC0FA-BC94-48BB-AA29-D1E6266C1A53}" type="pres">
      <dgm:prSet presAssocID="{0C88323F-0220-41C3-800B-0FF00E674A85}" presName="ParentBackground" presStyleLbl="fgAcc1" presStyleIdx="2" presStyleCnt="4"/>
      <dgm:spPr/>
      <dgm:t>
        <a:bodyPr/>
        <a:lstStyle/>
        <a:p>
          <a:endParaRPr lang="es-GT"/>
        </a:p>
      </dgm:t>
    </dgm:pt>
    <dgm:pt modelId="{B210C6F2-1E3D-4E2C-B95A-483895405419}" type="pres">
      <dgm:prSet presAssocID="{0C88323F-0220-41C3-800B-0FF00E674A85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DA16876-C869-450A-A27B-BCA771F380C3}" type="pres">
      <dgm:prSet presAssocID="{0C88323F-0220-41C3-800B-0FF00E674A85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4B8E138-BF43-47B6-98CB-ADE40286182A}" type="pres">
      <dgm:prSet presAssocID="{8D9DF7F1-834B-472A-8B84-E126BAE94AD5}" presName="Accent1" presStyleCnt="0"/>
      <dgm:spPr/>
    </dgm:pt>
    <dgm:pt modelId="{2BEC52E8-ECE2-4F9F-BB7A-1E4F3C6D3ABE}" type="pres">
      <dgm:prSet presAssocID="{8D9DF7F1-834B-472A-8B84-E126BAE94AD5}" presName="Accent" presStyleLbl="node1" presStyleIdx="3" presStyleCnt="4"/>
      <dgm:spPr/>
    </dgm:pt>
    <dgm:pt modelId="{15892746-3B69-4E57-9992-3A999E3C4146}" type="pres">
      <dgm:prSet presAssocID="{8D9DF7F1-834B-472A-8B84-E126BAE94AD5}" presName="ParentBackground1" presStyleCnt="0"/>
      <dgm:spPr/>
    </dgm:pt>
    <dgm:pt modelId="{DC241055-DBB7-4737-9724-747983F2A268}" type="pres">
      <dgm:prSet presAssocID="{8D9DF7F1-834B-472A-8B84-E126BAE94AD5}" presName="ParentBackground" presStyleLbl="fgAcc1" presStyleIdx="3" presStyleCnt="4"/>
      <dgm:spPr/>
      <dgm:t>
        <a:bodyPr/>
        <a:lstStyle/>
        <a:p>
          <a:endParaRPr lang="es-GT"/>
        </a:p>
      </dgm:t>
    </dgm:pt>
    <dgm:pt modelId="{F717EF1D-D74F-4C7E-B1D9-F39867020549}" type="pres">
      <dgm:prSet presAssocID="{8D9DF7F1-834B-472A-8B84-E126BAE94AD5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B6F44497-E927-42B9-87D4-E2D79241FE0A}" srcId="{0C88323F-0220-41C3-800B-0FF00E674A85}" destId="{8091AECD-0E24-4817-BAC6-6462F996F835}" srcOrd="1" destOrd="0" parTransId="{DE1544F3-7C6D-4C57-8669-7613FFBAC231}" sibTransId="{CB8DE6B7-41D6-44D9-9FE7-A093D641523A}"/>
    <dgm:cxn modelId="{CF63FCD6-E808-4AFC-9EFD-A88B708BF422}" type="presOf" srcId="{86BB51EC-D0AD-4A17-9C64-AF2F94BD8E1A}" destId="{65CD6A5B-EDFE-4F01-991A-130FCDF552AB}" srcOrd="0" destOrd="0" presId="urn:microsoft.com/office/officeart/2011/layout/CircleProcess"/>
    <dgm:cxn modelId="{2CA28494-795D-4332-9762-F6C6C8269169}" type="presOf" srcId="{8D9DF7F1-834B-472A-8B84-E126BAE94AD5}" destId="{F717EF1D-D74F-4C7E-B1D9-F39867020549}" srcOrd="1" destOrd="0" presId="urn:microsoft.com/office/officeart/2011/layout/CircleProcess"/>
    <dgm:cxn modelId="{A3146745-039C-4B8E-817A-CF14D33ED99F}" type="presOf" srcId="{A010C841-9BE1-49A2-803B-BD2F36441877}" destId="{5070AB4F-BAF1-4892-BC3D-E7DD64E20D9C}" srcOrd="0" destOrd="0" presId="urn:microsoft.com/office/officeart/2011/layout/CircleProcess"/>
    <dgm:cxn modelId="{DCBB1EC0-7B33-4320-933C-B49F5FF4894A}" type="presOf" srcId="{0C88323F-0220-41C3-800B-0FF00E674A85}" destId="{7DA16876-C869-450A-A27B-BCA771F380C3}" srcOrd="1" destOrd="0" presId="urn:microsoft.com/office/officeart/2011/layout/CircleProcess"/>
    <dgm:cxn modelId="{6D0891F4-D7C8-4699-8580-9B4B89DF1252}" type="presOf" srcId="{42CFAD0E-93CE-496B-961C-A81DE9A0040B}" destId="{027F28C4-712F-41BD-AD85-25F7DDC9B12E}" srcOrd="0" destOrd="0" presId="urn:microsoft.com/office/officeart/2011/layout/CircleProcess"/>
    <dgm:cxn modelId="{56202AA9-67EB-488C-93C0-4FB7F05AF3A2}" type="presOf" srcId="{B8C5C9F1-7D25-4D39-A1F2-6AD24F1FDEFC}" destId="{1437A9D3-D8E2-407A-AF62-B2226722A7E9}" srcOrd="0" destOrd="0" presId="urn:microsoft.com/office/officeart/2011/layout/CircleProcess"/>
    <dgm:cxn modelId="{49FB3AB2-BBA2-4040-8394-DF2DD35C951D}" type="presOf" srcId="{0C88323F-0220-41C3-800B-0FF00E674A85}" destId="{7D4AC0FA-BC94-48BB-AA29-D1E6266C1A53}" srcOrd="0" destOrd="0" presId="urn:microsoft.com/office/officeart/2011/layout/CircleProcess"/>
    <dgm:cxn modelId="{C057E939-0AA9-47B8-B0F2-C4F10F8826E5}" type="presOf" srcId="{8D9DF7F1-834B-472A-8B84-E126BAE94AD5}" destId="{DC241055-DBB7-4737-9724-747983F2A268}" srcOrd="0" destOrd="0" presId="urn:microsoft.com/office/officeart/2011/layout/CircleProcess"/>
    <dgm:cxn modelId="{0EAD7A99-FC32-4AFF-ADE0-2F997BE2E0D4}" srcId="{86BB51EC-D0AD-4A17-9C64-AF2F94BD8E1A}" destId="{B8C5C9F1-7D25-4D39-A1F2-6AD24F1FDEFC}" srcOrd="2" destOrd="0" parTransId="{8CEC0ABB-0E2C-46FC-960B-0854521CF564}" sibTransId="{B64AF0FB-D974-4B6B-B044-D8A65D4AD6BB}"/>
    <dgm:cxn modelId="{AE862237-0FF5-42E9-A60E-4EA39D3728BA}" type="presOf" srcId="{C3A9464D-5BD9-4402-87D9-5703BCD33CC1}" destId="{B210C6F2-1E3D-4E2C-B95A-483895405419}" srcOrd="0" destOrd="0" presId="urn:microsoft.com/office/officeart/2011/layout/CircleProcess"/>
    <dgm:cxn modelId="{9A2EDF91-8F10-48FB-AA55-62B64FEE2F52}" srcId="{86BB51EC-D0AD-4A17-9C64-AF2F94BD8E1A}" destId="{8D9DF7F1-834B-472A-8B84-E126BAE94AD5}" srcOrd="0" destOrd="0" parTransId="{7982EF63-A904-4DC5-B0F8-C06ADA8D5534}" sibTransId="{591468DC-23F6-4E18-9393-652438CD1C0A}"/>
    <dgm:cxn modelId="{A2D3907C-3A19-4DC6-AB37-4E9D733978C2}" srcId="{0C88323F-0220-41C3-800B-0FF00E674A85}" destId="{C3A9464D-5BD9-4402-87D9-5703BCD33CC1}" srcOrd="0" destOrd="0" parTransId="{EE5BF118-46EB-466E-B470-BCC1EC9AB700}" sibTransId="{DC6C4FA5-9B6C-4D4D-98C1-98D0EC7809D2}"/>
    <dgm:cxn modelId="{B13B6789-05FF-4B00-A191-4B41C849913E}" type="presOf" srcId="{A010C841-9BE1-49A2-803B-BD2F36441877}" destId="{82EEE92D-02DE-4F7C-B71E-73B40E6DDCAF}" srcOrd="1" destOrd="0" presId="urn:microsoft.com/office/officeart/2011/layout/CircleProcess"/>
    <dgm:cxn modelId="{E53816AC-9C63-464E-8BF7-C0E8EF10063B}" srcId="{B8C5C9F1-7D25-4D39-A1F2-6AD24F1FDEFC}" destId="{9B009816-D7FA-4FDC-B28E-EB77279DBAF7}" srcOrd="1" destOrd="0" parTransId="{CB035184-C7D3-44EE-864B-B0AC31E746FD}" sibTransId="{7FC46F17-DE1D-4A89-B0CF-7A71561986F3}"/>
    <dgm:cxn modelId="{27172FB6-39E2-467A-ACBE-B07CA5B17647}" type="presOf" srcId="{8091AECD-0E24-4817-BAC6-6462F996F835}" destId="{B210C6F2-1E3D-4E2C-B95A-483895405419}" srcOrd="0" destOrd="1" presId="urn:microsoft.com/office/officeart/2011/layout/CircleProcess"/>
    <dgm:cxn modelId="{707EEF20-5011-46BF-B4FB-48FAE36FE0CB}" srcId="{86BB51EC-D0AD-4A17-9C64-AF2F94BD8E1A}" destId="{0C88323F-0220-41C3-800B-0FF00E674A85}" srcOrd="1" destOrd="0" parTransId="{55F6DED4-9656-4969-AA32-9A989A485210}" sibTransId="{7B5735D1-C14C-4B76-9C8D-65FCD9BC25D1}"/>
    <dgm:cxn modelId="{21D72DBC-4E0D-4F91-ABFA-F3163F7413F1}" srcId="{B8C5C9F1-7D25-4D39-A1F2-6AD24F1FDEFC}" destId="{42CFAD0E-93CE-496B-961C-A81DE9A0040B}" srcOrd="0" destOrd="0" parTransId="{B98A00CE-2F93-4E7E-BB66-A154B8265000}" sibTransId="{F547E02C-4D97-453A-BF78-5F5768FD5651}"/>
    <dgm:cxn modelId="{6DA8BC6C-FA9B-444B-AA36-0386B39F544A}" srcId="{86BB51EC-D0AD-4A17-9C64-AF2F94BD8E1A}" destId="{A010C841-9BE1-49A2-803B-BD2F36441877}" srcOrd="3" destOrd="0" parTransId="{BB41994C-A4B9-41A9-9837-8F39297CEDB5}" sibTransId="{ABA3DCEB-F8AE-4E25-848E-F647C269738D}"/>
    <dgm:cxn modelId="{B153ABE9-B956-4C15-AD66-001FF4992F39}" type="presOf" srcId="{9B009816-D7FA-4FDC-B28E-EB77279DBAF7}" destId="{027F28C4-712F-41BD-AD85-25F7DDC9B12E}" srcOrd="0" destOrd="1" presId="urn:microsoft.com/office/officeart/2011/layout/CircleProcess"/>
    <dgm:cxn modelId="{9675CC93-0F91-47E3-B11F-84F390AA26C8}" type="presOf" srcId="{B8C5C9F1-7D25-4D39-A1F2-6AD24F1FDEFC}" destId="{C365BB48-6955-4787-9077-2F2F95C2B698}" srcOrd="1" destOrd="0" presId="urn:microsoft.com/office/officeart/2011/layout/CircleProcess"/>
    <dgm:cxn modelId="{77056D76-9F77-4348-A870-91056ACBB71B}" type="presParOf" srcId="{65CD6A5B-EDFE-4F01-991A-130FCDF552AB}" destId="{33C042D4-A520-4C50-B73C-32411585454E}" srcOrd="0" destOrd="0" presId="urn:microsoft.com/office/officeart/2011/layout/CircleProcess"/>
    <dgm:cxn modelId="{96FF7D82-8944-4709-AD8C-E20D3B69198F}" type="presParOf" srcId="{33C042D4-A520-4C50-B73C-32411585454E}" destId="{0356FD2C-8C04-4CDD-B725-06DFAC2E35E5}" srcOrd="0" destOrd="0" presId="urn:microsoft.com/office/officeart/2011/layout/CircleProcess"/>
    <dgm:cxn modelId="{6D59220E-485B-4B2F-9D8F-871E58E519D2}" type="presParOf" srcId="{65CD6A5B-EDFE-4F01-991A-130FCDF552AB}" destId="{B7FE393E-E4F1-4A09-8826-3936B1D1B5A8}" srcOrd="1" destOrd="0" presId="urn:microsoft.com/office/officeart/2011/layout/CircleProcess"/>
    <dgm:cxn modelId="{CF86AA3D-390D-4350-806E-2974D0846C90}" type="presParOf" srcId="{B7FE393E-E4F1-4A09-8826-3936B1D1B5A8}" destId="{5070AB4F-BAF1-4892-BC3D-E7DD64E20D9C}" srcOrd="0" destOrd="0" presId="urn:microsoft.com/office/officeart/2011/layout/CircleProcess"/>
    <dgm:cxn modelId="{93CF3000-BC0A-4588-B3E9-0F527A2F0F4C}" type="presParOf" srcId="{65CD6A5B-EDFE-4F01-991A-130FCDF552AB}" destId="{82EEE92D-02DE-4F7C-B71E-73B40E6DDCAF}" srcOrd="2" destOrd="0" presId="urn:microsoft.com/office/officeart/2011/layout/CircleProcess"/>
    <dgm:cxn modelId="{4957E553-2259-46C8-904A-CFC3CCDF4BB9}" type="presParOf" srcId="{65CD6A5B-EDFE-4F01-991A-130FCDF552AB}" destId="{2B259BDA-8077-45CD-92F8-310F3389D2FB}" srcOrd="3" destOrd="0" presId="urn:microsoft.com/office/officeart/2011/layout/CircleProcess"/>
    <dgm:cxn modelId="{DAD809FF-B3F1-436F-83CE-1867F10E02F0}" type="presParOf" srcId="{2B259BDA-8077-45CD-92F8-310F3389D2FB}" destId="{3CA2797D-60C6-48E8-9330-576E09FFAA14}" srcOrd="0" destOrd="0" presId="urn:microsoft.com/office/officeart/2011/layout/CircleProcess"/>
    <dgm:cxn modelId="{448AE675-1101-4402-A2BE-AAE13945BD93}" type="presParOf" srcId="{65CD6A5B-EDFE-4F01-991A-130FCDF552AB}" destId="{B506C0B3-FAD4-4203-BEDE-3792E03432B8}" srcOrd="4" destOrd="0" presId="urn:microsoft.com/office/officeart/2011/layout/CircleProcess"/>
    <dgm:cxn modelId="{FD978B1A-C8FD-4C69-BB34-51BE1558B8BC}" type="presParOf" srcId="{B506C0B3-FAD4-4203-BEDE-3792E03432B8}" destId="{1437A9D3-D8E2-407A-AF62-B2226722A7E9}" srcOrd="0" destOrd="0" presId="urn:microsoft.com/office/officeart/2011/layout/CircleProcess"/>
    <dgm:cxn modelId="{D7CA1E85-46CB-41DA-B13D-BF83F92F188A}" type="presParOf" srcId="{65CD6A5B-EDFE-4F01-991A-130FCDF552AB}" destId="{027F28C4-712F-41BD-AD85-25F7DDC9B12E}" srcOrd="5" destOrd="0" presId="urn:microsoft.com/office/officeart/2011/layout/CircleProcess"/>
    <dgm:cxn modelId="{B6540E09-2C7C-472D-9145-0188CEB868C3}" type="presParOf" srcId="{65CD6A5B-EDFE-4F01-991A-130FCDF552AB}" destId="{C365BB48-6955-4787-9077-2F2F95C2B698}" srcOrd="6" destOrd="0" presId="urn:microsoft.com/office/officeart/2011/layout/CircleProcess"/>
    <dgm:cxn modelId="{F4C8C118-6225-44B4-897A-879355BE46ED}" type="presParOf" srcId="{65CD6A5B-EDFE-4F01-991A-130FCDF552AB}" destId="{635BBE40-F516-4145-998B-31461991DC97}" srcOrd="7" destOrd="0" presId="urn:microsoft.com/office/officeart/2011/layout/CircleProcess"/>
    <dgm:cxn modelId="{39E12978-0F06-4C1C-B858-AA87C02D544A}" type="presParOf" srcId="{635BBE40-F516-4145-998B-31461991DC97}" destId="{14C33BA3-459C-4567-8EB0-F4F39FF83466}" srcOrd="0" destOrd="0" presId="urn:microsoft.com/office/officeart/2011/layout/CircleProcess"/>
    <dgm:cxn modelId="{A165EAA3-2622-4009-A4BB-A36E1F295C50}" type="presParOf" srcId="{65CD6A5B-EDFE-4F01-991A-130FCDF552AB}" destId="{8F716510-B46B-40D0-9987-9BCE624A0B2E}" srcOrd="8" destOrd="0" presId="urn:microsoft.com/office/officeart/2011/layout/CircleProcess"/>
    <dgm:cxn modelId="{F39D5CAA-DEDE-4259-A48E-E5E72F3F68B2}" type="presParOf" srcId="{8F716510-B46B-40D0-9987-9BCE624A0B2E}" destId="{7D4AC0FA-BC94-48BB-AA29-D1E6266C1A53}" srcOrd="0" destOrd="0" presId="urn:microsoft.com/office/officeart/2011/layout/CircleProcess"/>
    <dgm:cxn modelId="{D630075D-7F78-4DB4-A31E-D12F0D3389DB}" type="presParOf" srcId="{65CD6A5B-EDFE-4F01-991A-130FCDF552AB}" destId="{B210C6F2-1E3D-4E2C-B95A-483895405419}" srcOrd="9" destOrd="0" presId="urn:microsoft.com/office/officeart/2011/layout/CircleProcess"/>
    <dgm:cxn modelId="{2A6CA649-F519-41BE-9E01-675CF7EFE1EA}" type="presParOf" srcId="{65CD6A5B-EDFE-4F01-991A-130FCDF552AB}" destId="{7DA16876-C869-450A-A27B-BCA771F380C3}" srcOrd="10" destOrd="0" presId="urn:microsoft.com/office/officeart/2011/layout/CircleProcess"/>
    <dgm:cxn modelId="{3B40959B-7369-4C0F-8936-49F7D16006A6}" type="presParOf" srcId="{65CD6A5B-EDFE-4F01-991A-130FCDF552AB}" destId="{C4B8E138-BF43-47B6-98CB-ADE40286182A}" srcOrd="11" destOrd="0" presId="urn:microsoft.com/office/officeart/2011/layout/CircleProcess"/>
    <dgm:cxn modelId="{E5B1E9FC-B271-47FF-9CF1-3347EE19FB1D}" type="presParOf" srcId="{C4B8E138-BF43-47B6-98CB-ADE40286182A}" destId="{2BEC52E8-ECE2-4F9F-BB7A-1E4F3C6D3ABE}" srcOrd="0" destOrd="0" presId="urn:microsoft.com/office/officeart/2011/layout/CircleProcess"/>
    <dgm:cxn modelId="{01A10CF0-787B-4C82-A0FC-8BB2BCFB0DAC}" type="presParOf" srcId="{65CD6A5B-EDFE-4F01-991A-130FCDF552AB}" destId="{15892746-3B69-4E57-9992-3A999E3C4146}" srcOrd="12" destOrd="0" presId="urn:microsoft.com/office/officeart/2011/layout/CircleProcess"/>
    <dgm:cxn modelId="{2E8889F9-5EDD-4436-BCE2-5406A449B182}" type="presParOf" srcId="{15892746-3B69-4E57-9992-3A999E3C4146}" destId="{DC241055-DBB7-4737-9724-747983F2A268}" srcOrd="0" destOrd="0" presId="urn:microsoft.com/office/officeart/2011/layout/CircleProcess"/>
    <dgm:cxn modelId="{CC0B73BD-BE90-4C80-9509-66C3075699DC}" type="presParOf" srcId="{65CD6A5B-EDFE-4F01-991A-130FCDF552AB}" destId="{F717EF1D-D74F-4C7E-B1D9-F39867020549}" srcOrd="1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D8211-A731-4C94-9B45-E8A785C0AC76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s-GT"/>
        </a:p>
      </dgm:t>
    </dgm:pt>
    <dgm:pt modelId="{BAFD6D8E-1934-4D92-9218-49734F399204}">
      <dgm:prSet/>
      <dgm:spPr/>
      <dgm:t>
        <a:bodyPr/>
        <a:lstStyle/>
        <a:p>
          <a:pPr rtl="0"/>
          <a:r>
            <a:rPr lang="es-GT" b="1" smtClean="0"/>
            <a:t>Detalles del Paso 3: </a:t>
          </a:r>
          <a:r>
            <a:rPr lang="es-GT" smtClean="0"/>
            <a:t>Verificar que el valor del </a:t>
          </a:r>
          <a:r>
            <a:rPr lang="es-GT" b="1" smtClean="0"/>
            <a:t>puntero</a:t>
          </a:r>
          <a:r>
            <a:rPr lang="es-GT" smtClean="0"/>
            <a:t> dado por el GPU NO ES cero</a:t>
          </a:r>
          <a:endParaRPr lang="es-GT"/>
        </a:p>
      </dgm:t>
    </dgm:pt>
    <dgm:pt modelId="{DCD2CCC3-68ED-46C9-ACC4-31B435A589A0}" type="parTrans" cxnId="{0F453510-26EC-4116-B20C-0262D3D48427}">
      <dgm:prSet/>
      <dgm:spPr/>
      <dgm:t>
        <a:bodyPr/>
        <a:lstStyle/>
        <a:p>
          <a:endParaRPr lang="es-GT"/>
        </a:p>
      </dgm:t>
    </dgm:pt>
    <dgm:pt modelId="{3D602593-D62E-41F2-8721-3CF519B4A943}" type="sibTrans" cxnId="{0F453510-26EC-4116-B20C-0262D3D48427}">
      <dgm:prSet/>
      <dgm:spPr/>
      <dgm:t>
        <a:bodyPr/>
        <a:lstStyle/>
        <a:p>
          <a:endParaRPr lang="es-GT"/>
        </a:p>
      </dgm:t>
    </dgm:pt>
    <dgm:pt modelId="{1A0F5BF1-6086-4526-93FE-5158C4D6B022}">
      <dgm:prSet/>
      <dgm:spPr/>
      <dgm:t>
        <a:bodyPr/>
        <a:lstStyle/>
        <a:p>
          <a:pPr rtl="0"/>
          <a:r>
            <a:rPr lang="es-GT" dirty="0" smtClean="0"/>
            <a:t>Posibles soluciones cuando el puntero es cero:</a:t>
          </a:r>
          <a:endParaRPr lang="es-GT" dirty="0"/>
        </a:p>
      </dgm:t>
    </dgm:pt>
    <dgm:pt modelId="{8432D647-7726-4D0E-BF72-A22548A2459E}" type="parTrans" cxnId="{F735A8CC-BA6A-488C-89CC-5DF9AA21438E}">
      <dgm:prSet/>
      <dgm:spPr/>
      <dgm:t>
        <a:bodyPr/>
        <a:lstStyle/>
        <a:p>
          <a:endParaRPr lang="es-GT"/>
        </a:p>
      </dgm:t>
    </dgm:pt>
    <dgm:pt modelId="{A6BE92C6-E20E-4F03-8BC2-F41F96314BC5}" type="sibTrans" cxnId="{F735A8CC-BA6A-488C-89CC-5DF9AA21438E}">
      <dgm:prSet/>
      <dgm:spPr/>
      <dgm:t>
        <a:bodyPr/>
        <a:lstStyle/>
        <a:p>
          <a:endParaRPr lang="es-GT"/>
        </a:p>
      </dgm:t>
    </dgm:pt>
    <dgm:pt modelId="{60230C9A-0264-44FB-9061-91241B8D4BC7}">
      <dgm:prSet/>
      <dgm:spPr/>
      <dgm:t>
        <a:bodyPr/>
        <a:lstStyle/>
        <a:p>
          <a:pPr rtl="0"/>
          <a:r>
            <a:rPr lang="es-GT" b="1" dirty="0" smtClean="0">
              <a:solidFill>
                <a:schemeClr val="accent2">
                  <a:lumMod val="75000"/>
                </a:schemeClr>
              </a:solidFill>
            </a:rPr>
            <a:t>Hardware</a:t>
          </a:r>
          <a:r>
            <a:rPr lang="es-GT" dirty="0" smtClean="0"/>
            <a:t> </a:t>
          </a:r>
          <a:r>
            <a:rPr lang="es-GT" dirty="0" smtClean="0">
              <a:sym typeface="Wingdings"/>
            </a:rPr>
            <a:t></a:t>
          </a:r>
          <a:r>
            <a:rPr lang="es-GT" dirty="0" smtClean="0"/>
            <a:t> Desconectar y conectar de nuevo el cable de video</a:t>
          </a:r>
          <a:endParaRPr lang="es-GT" dirty="0"/>
        </a:p>
      </dgm:t>
    </dgm:pt>
    <dgm:pt modelId="{5221149E-4D83-4353-9B5D-2E15F19704C8}" type="parTrans" cxnId="{7B1AE5CC-81B2-413A-9AE0-7853B61E2EA9}">
      <dgm:prSet/>
      <dgm:spPr/>
      <dgm:t>
        <a:bodyPr/>
        <a:lstStyle/>
        <a:p>
          <a:endParaRPr lang="es-GT"/>
        </a:p>
      </dgm:t>
    </dgm:pt>
    <dgm:pt modelId="{5D71B969-66BB-4C05-BEF8-F04E5A6690A9}" type="sibTrans" cxnId="{7B1AE5CC-81B2-413A-9AE0-7853B61E2EA9}">
      <dgm:prSet/>
      <dgm:spPr/>
      <dgm:t>
        <a:bodyPr/>
        <a:lstStyle/>
        <a:p>
          <a:endParaRPr lang="es-GT"/>
        </a:p>
      </dgm:t>
    </dgm:pt>
    <dgm:pt modelId="{40E79A90-5966-4B81-8164-E2AF69FA67E8}">
      <dgm:prSet/>
      <dgm:spPr/>
      <dgm:t>
        <a:bodyPr/>
        <a:lstStyle/>
        <a:p>
          <a:pPr rtl="0"/>
          <a:r>
            <a:rPr lang="es-GT" b="1" dirty="0" smtClean="0">
              <a:solidFill>
                <a:schemeClr val="accent2">
                  <a:lumMod val="75000"/>
                </a:schemeClr>
              </a:solidFill>
            </a:rPr>
            <a:t>Software</a:t>
          </a:r>
          <a:r>
            <a:rPr lang="es-GT" dirty="0" smtClean="0"/>
            <a:t> </a:t>
          </a:r>
          <a:r>
            <a:rPr lang="es-GT" dirty="0" smtClean="0">
              <a:sym typeface="Wingdings"/>
            </a:rPr>
            <a:t></a:t>
          </a:r>
          <a:r>
            <a:rPr lang="es-GT" dirty="0" smtClean="0"/>
            <a:t> mantener un ciclo hasta obtener el puntero</a:t>
          </a:r>
          <a:endParaRPr lang="es-GT" dirty="0"/>
        </a:p>
      </dgm:t>
    </dgm:pt>
    <dgm:pt modelId="{5C596BE8-5D0E-4269-BBFF-0AF2F831CE77}" type="parTrans" cxnId="{D57F3B07-D14A-4141-B609-C7460DD202EF}">
      <dgm:prSet/>
      <dgm:spPr/>
      <dgm:t>
        <a:bodyPr/>
        <a:lstStyle/>
        <a:p>
          <a:endParaRPr lang="es-GT"/>
        </a:p>
      </dgm:t>
    </dgm:pt>
    <dgm:pt modelId="{8F4A2C8B-41AC-4D0E-8688-72F6465E0E91}" type="sibTrans" cxnId="{D57F3B07-D14A-4141-B609-C7460DD202EF}">
      <dgm:prSet/>
      <dgm:spPr/>
      <dgm:t>
        <a:bodyPr/>
        <a:lstStyle/>
        <a:p>
          <a:endParaRPr lang="es-GT"/>
        </a:p>
      </dgm:t>
    </dgm:pt>
    <dgm:pt modelId="{6F33E8B4-E04B-4CE4-8A54-86EF153A5509}" type="pres">
      <dgm:prSet presAssocID="{570D8211-A731-4C94-9B45-E8A785C0AC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33CBC0F7-C5CD-4C51-91B7-D8D92AA06E4F}" type="pres">
      <dgm:prSet presAssocID="{BAFD6D8E-1934-4D92-9218-49734F39920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0EAF349B-6057-43E1-BDC0-BEED8E88900D}" type="pres">
      <dgm:prSet presAssocID="{3D602593-D62E-41F2-8721-3CF519B4A943}" presName="sibTrans" presStyleLbl="sibTrans2D1" presStyleIdx="0" presStyleCnt="1"/>
      <dgm:spPr/>
      <dgm:t>
        <a:bodyPr/>
        <a:lstStyle/>
        <a:p>
          <a:endParaRPr lang="es-GT"/>
        </a:p>
      </dgm:t>
    </dgm:pt>
    <dgm:pt modelId="{35BE49A9-03E9-437A-9FEC-9EE3FC981FF1}" type="pres">
      <dgm:prSet presAssocID="{3D602593-D62E-41F2-8721-3CF519B4A943}" presName="connectorText" presStyleLbl="sibTrans2D1" presStyleIdx="0" presStyleCnt="1"/>
      <dgm:spPr/>
      <dgm:t>
        <a:bodyPr/>
        <a:lstStyle/>
        <a:p>
          <a:endParaRPr lang="es-GT"/>
        </a:p>
      </dgm:t>
    </dgm:pt>
    <dgm:pt modelId="{8188C0BA-8F9F-4244-9597-554B5DD40CC5}" type="pres">
      <dgm:prSet presAssocID="{1A0F5BF1-6086-4526-93FE-5158C4D6B02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F735A8CC-BA6A-488C-89CC-5DF9AA21438E}" srcId="{570D8211-A731-4C94-9B45-E8A785C0AC76}" destId="{1A0F5BF1-6086-4526-93FE-5158C4D6B022}" srcOrd="1" destOrd="0" parTransId="{8432D647-7726-4D0E-BF72-A22548A2459E}" sibTransId="{A6BE92C6-E20E-4F03-8BC2-F41F96314BC5}"/>
    <dgm:cxn modelId="{0F453510-26EC-4116-B20C-0262D3D48427}" srcId="{570D8211-A731-4C94-9B45-E8A785C0AC76}" destId="{BAFD6D8E-1934-4D92-9218-49734F399204}" srcOrd="0" destOrd="0" parTransId="{DCD2CCC3-68ED-46C9-ACC4-31B435A589A0}" sibTransId="{3D602593-D62E-41F2-8721-3CF519B4A943}"/>
    <dgm:cxn modelId="{3022442F-C2DF-47C8-A382-A7470D954356}" type="presOf" srcId="{570D8211-A731-4C94-9B45-E8A785C0AC76}" destId="{6F33E8B4-E04B-4CE4-8A54-86EF153A5509}" srcOrd="0" destOrd="0" presId="urn:microsoft.com/office/officeart/2005/8/layout/process5"/>
    <dgm:cxn modelId="{21A0593B-299C-46CC-9C38-5430F18EB930}" type="presOf" srcId="{BAFD6D8E-1934-4D92-9218-49734F399204}" destId="{33CBC0F7-C5CD-4C51-91B7-D8D92AA06E4F}" srcOrd="0" destOrd="0" presId="urn:microsoft.com/office/officeart/2005/8/layout/process5"/>
    <dgm:cxn modelId="{D57F3B07-D14A-4141-B609-C7460DD202EF}" srcId="{1A0F5BF1-6086-4526-93FE-5158C4D6B022}" destId="{40E79A90-5966-4B81-8164-E2AF69FA67E8}" srcOrd="1" destOrd="0" parTransId="{5C596BE8-5D0E-4269-BBFF-0AF2F831CE77}" sibTransId="{8F4A2C8B-41AC-4D0E-8688-72F6465E0E91}"/>
    <dgm:cxn modelId="{6E7AF297-9357-4ACE-9150-6C90C233DCCC}" type="presOf" srcId="{3D602593-D62E-41F2-8721-3CF519B4A943}" destId="{35BE49A9-03E9-437A-9FEC-9EE3FC981FF1}" srcOrd="1" destOrd="0" presId="urn:microsoft.com/office/officeart/2005/8/layout/process5"/>
    <dgm:cxn modelId="{4F396422-7B62-4B16-90B1-4D822CB22EAF}" type="presOf" srcId="{1A0F5BF1-6086-4526-93FE-5158C4D6B022}" destId="{8188C0BA-8F9F-4244-9597-554B5DD40CC5}" srcOrd="0" destOrd="0" presId="urn:microsoft.com/office/officeart/2005/8/layout/process5"/>
    <dgm:cxn modelId="{5C0F2B4B-84AC-4436-B9A6-B750748D48E6}" type="presOf" srcId="{40E79A90-5966-4B81-8164-E2AF69FA67E8}" destId="{8188C0BA-8F9F-4244-9597-554B5DD40CC5}" srcOrd="0" destOrd="2" presId="urn:microsoft.com/office/officeart/2005/8/layout/process5"/>
    <dgm:cxn modelId="{7B1AE5CC-81B2-413A-9AE0-7853B61E2EA9}" srcId="{1A0F5BF1-6086-4526-93FE-5158C4D6B022}" destId="{60230C9A-0264-44FB-9061-91241B8D4BC7}" srcOrd="0" destOrd="0" parTransId="{5221149E-4D83-4353-9B5D-2E15F19704C8}" sibTransId="{5D71B969-66BB-4C05-BEF8-F04E5A6690A9}"/>
    <dgm:cxn modelId="{7B83F3CE-44C5-46BF-9A49-E149C04A58FA}" type="presOf" srcId="{3D602593-D62E-41F2-8721-3CF519B4A943}" destId="{0EAF349B-6057-43E1-BDC0-BEED8E88900D}" srcOrd="0" destOrd="0" presId="urn:microsoft.com/office/officeart/2005/8/layout/process5"/>
    <dgm:cxn modelId="{831D1167-4EC5-4EBE-82F4-028D30F09134}" type="presOf" srcId="{60230C9A-0264-44FB-9061-91241B8D4BC7}" destId="{8188C0BA-8F9F-4244-9597-554B5DD40CC5}" srcOrd="0" destOrd="1" presId="urn:microsoft.com/office/officeart/2005/8/layout/process5"/>
    <dgm:cxn modelId="{DD03266C-A5F8-4ADC-BD87-64490CD3CF2B}" type="presParOf" srcId="{6F33E8B4-E04B-4CE4-8A54-86EF153A5509}" destId="{33CBC0F7-C5CD-4C51-91B7-D8D92AA06E4F}" srcOrd="0" destOrd="0" presId="urn:microsoft.com/office/officeart/2005/8/layout/process5"/>
    <dgm:cxn modelId="{09EFDC58-A7CE-4267-97FC-A754699FF832}" type="presParOf" srcId="{6F33E8B4-E04B-4CE4-8A54-86EF153A5509}" destId="{0EAF349B-6057-43E1-BDC0-BEED8E88900D}" srcOrd="1" destOrd="0" presId="urn:microsoft.com/office/officeart/2005/8/layout/process5"/>
    <dgm:cxn modelId="{020425BE-3858-4BC6-8610-3760D6D6A41B}" type="presParOf" srcId="{0EAF349B-6057-43E1-BDC0-BEED8E88900D}" destId="{35BE49A9-03E9-437A-9FEC-9EE3FC981FF1}" srcOrd="0" destOrd="0" presId="urn:microsoft.com/office/officeart/2005/8/layout/process5"/>
    <dgm:cxn modelId="{EBA94332-B6CF-4459-9CB2-B862EAD81F26}" type="presParOf" srcId="{6F33E8B4-E04B-4CE4-8A54-86EF153A5509}" destId="{8188C0BA-8F9F-4244-9597-554B5DD40CC5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1BCCB-69EA-4165-9275-04CB6109B91E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GT"/>
        </a:p>
      </dgm:t>
    </dgm:pt>
    <dgm:pt modelId="{230FB9CF-823C-4E0E-84CD-D11CD6D41E65}">
      <dgm:prSet/>
      <dgm:spPr/>
      <dgm:t>
        <a:bodyPr/>
        <a:lstStyle/>
        <a:p>
          <a:pPr rtl="0"/>
          <a:r>
            <a:rPr lang="es-GT" dirty="0" smtClean="0"/>
            <a:t>1. Validar entradas</a:t>
          </a:r>
          <a:endParaRPr lang="es-GT" dirty="0"/>
        </a:p>
      </dgm:t>
    </dgm:pt>
    <dgm:pt modelId="{531149C3-36A5-45BA-BCF9-F3E8B71BE5FE}" type="parTrans" cxnId="{BDDE5A39-3E1A-4369-A037-CBC51D8449F4}">
      <dgm:prSet/>
      <dgm:spPr/>
      <dgm:t>
        <a:bodyPr/>
        <a:lstStyle/>
        <a:p>
          <a:endParaRPr lang="es-GT"/>
        </a:p>
      </dgm:t>
    </dgm:pt>
    <dgm:pt modelId="{D813115F-EA68-4162-89A4-8FDD9FAC096F}" type="sibTrans" cxnId="{BDDE5A39-3E1A-4369-A037-CBC51D8449F4}">
      <dgm:prSet/>
      <dgm:spPr/>
      <dgm:t>
        <a:bodyPr/>
        <a:lstStyle/>
        <a:p>
          <a:endParaRPr lang="es-GT"/>
        </a:p>
      </dgm:t>
    </dgm:pt>
    <dgm:pt modelId="{EDD86A12-A5A9-4E3F-9231-F74675A4CFE3}">
      <dgm:prSet/>
      <dgm:spPr/>
      <dgm:t>
        <a:bodyPr/>
        <a:lstStyle/>
        <a:p>
          <a:pPr rtl="0"/>
          <a:r>
            <a:rPr lang="es-GT" dirty="0" smtClean="0"/>
            <a:t>2. Escribir las entradas en </a:t>
          </a:r>
          <a:r>
            <a:rPr lang="es-GT" dirty="0" err="1" smtClean="0"/>
            <a:t>Frame</a:t>
          </a:r>
          <a:r>
            <a:rPr lang="es-GT" dirty="0" smtClean="0"/>
            <a:t> Buffer</a:t>
          </a:r>
          <a:endParaRPr lang="es-GT" dirty="0"/>
        </a:p>
      </dgm:t>
    </dgm:pt>
    <dgm:pt modelId="{0A025476-AEE2-4D1F-8F2C-5A85FEB451A5}" type="parTrans" cxnId="{6B0D66C3-11E4-4961-98DA-5A5728E81AAF}">
      <dgm:prSet/>
      <dgm:spPr/>
      <dgm:t>
        <a:bodyPr/>
        <a:lstStyle/>
        <a:p>
          <a:endParaRPr lang="es-GT"/>
        </a:p>
      </dgm:t>
    </dgm:pt>
    <dgm:pt modelId="{F20C7C43-732D-4006-BC50-6FEA331CA2F5}" type="sibTrans" cxnId="{6B0D66C3-11E4-4961-98DA-5A5728E81AAF}">
      <dgm:prSet/>
      <dgm:spPr/>
      <dgm:t>
        <a:bodyPr/>
        <a:lstStyle/>
        <a:p>
          <a:endParaRPr lang="es-GT"/>
        </a:p>
      </dgm:t>
    </dgm:pt>
    <dgm:pt modelId="{AB47379A-4B8A-4EE1-85A6-C9E2BC8ADAE7}">
      <dgm:prSet/>
      <dgm:spPr/>
      <dgm:t>
        <a:bodyPr/>
        <a:lstStyle/>
        <a:p>
          <a:pPr rtl="0"/>
          <a:r>
            <a:rPr lang="es-GT" dirty="0" smtClean="0"/>
            <a:t>3. Enviar dirección del </a:t>
          </a:r>
          <a:r>
            <a:rPr lang="es-GT" dirty="0" err="1" smtClean="0"/>
            <a:t>Frame</a:t>
          </a:r>
          <a:r>
            <a:rPr lang="es-GT" dirty="0" smtClean="0"/>
            <a:t> Buffer al canal 1</a:t>
          </a:r>
          <a:endParaRPr lang="es-GT" dirty="0"/>
        </a:p>
      </dgm:t>
    </dgm:pt>
    <dgm:pt modelId="{ED25F8D9-FD0F-4689-B039-BEF4FC9FB8E3}" type="parTrans" cxnId="{92A00601-A87A-420C-8970-494DAC99B97E}">
      <dgm:prSet/>
      <dgm:spPr/>
      <dgm:t>
        <a:bodyPr/>
        <a:lstStyle/>
        <a:p>
          <a:endParaRPr lang="es-GT"/>
        </a:p>
      </dgm:t>
    </dgm:pt>
    <dgm:pt modelId="{72CA1BEA-7D52-4FFE-86C6-B2923806ADD5}" type="sibTrans" cxnId="{92A00601-A87A-420C-8970-494DAC99B97E}">
      <dgm:prSet/>
      <dgm:spPr/>
      <dgm:t>
        <a:bodyPr/>
        <a:lstStyle/>
        <a:p>
          <a:endParaRPr lang="es-GT"/>
        </a:p>
      </dgm:t>
    </dgm:pt>
    <dgm:pt modelId="{45964718-9FF5-4BB6-8672-9335FE83E70E}">
      <dgm:prSet/>
      <dgm:spPr/>
      <dgm:t>
        <a:bodyPr/>
        <a:lstStyle/>
        <a:p>
          <a:pPr rtl="0"/>
          <a:r>
            <a:rPr lang="es-GT" dirty="0" smtClean="0"/>
            <a:t>4. Recibir respuesta del canal 1</a:t>
          </a:r>
          <a:endParaRPr lang="es-GT" dirty="0"/>
        </a:p>
      </dgm:t>
    </dgm:pt>
    <dgm:pt modelId="{F3B13501-AE60-4E56-B883-AFA029010E8C}" type="parTrans" cxnId="{EC1FF39C-16EB-47C4-A900-3D4817235D94}">
      <dgm:prSet/>
      <dgm:spPr/>
      <dgm:t>
        <a:bodyPr/>
        <a:lstStyle/>
        <a:p>
          <a:endParaRPr lang="es-GT"/>
        </a:p>
      </dgm:t>
    </dgm:pt>
    <dgm:pt modelId="{04887DA8-0724-4716-9829-8A249CBD84F8}" type="sibTrans" cxnId="{EC1FF39C-16EB-47C4-A900-3D4817235D94}">
      <dgm:prSet/>
      <dgm:spPr/>
      <dgm:t>
        <a:bodyPr/>
        <a:lstStyle/>
        <a:p>
          <a:endParaRPr lang="es-GT"/>
        </a:p>
      </dgm:t>
    </dgm:pt>
    <dgm:pt modelId="{3095E866-0D6C-4738-8210-E1CA43E34200}">
      <dgm:prSet/>
      <dgm:spPr/>
      <dgm:t>
        <a:bodyPr/>
        <a:lstStyle/>
        <a:p>
          <a:pPr rtl="0"/>
          <a:r>
            <a:rPr lang="es-GT" dirty="0" smtClean="0"/>
            <a:t>5. Si la respuesta no es 0, error. Retornar 0.</a:t>
          </a:r>
          <a:endParaRPr lang="es-GT" dirty="0"/>
        </a:p>
      </dgm:t>
    </dgm:pt>
    <dgm:pt modelId="{46545987-8DDB-4F47-BF46-00961439CEF7}" type="parTrans" cxnId="{CC03F8FC-2D75-4F3D-B16B-86F177CB4F42}">
      <dgm:prSet/>
      <dgm:spPr/>
      <dgm:t>
        <a:bodyPr/>
        <a:lstStyle/>
        <a:p>
          <a:endParaRPr lang="es-GT"/>
        </a:p>
      </dgm:t>
    </dgm:pt>
    <dgm:pt modelId="{1EFB1D3A-2CCE-4A9C-A730-956A9C6FAA66}" type="sibTrans" cxnId="{CC03F8FC-2D75-4F3D-B16B-86F177CB4F42}">
      <dgm:prSet/>
      <dgm:spPr/>
      <dgm:t>
        <a:bodyPr/>
        <a:lstStyle/>
        <a:p>
          <a:endParaRPr lang="es-GT"/>
        </a:p>
      </dgm:t>
    </dgm:pt>
    <dgm:pt modelId="{634B06B5-31A9-4F9E-A2FA-D6EAB8893742}">
      <dgm:prSet/>
      <dgm:spPr/>
      <dgm:t>
        <a:bodyPr/>
        <a:lstStyle/>
        <a:p>
          <a:pPr rtl="0"/>
          <a:r>
            <a:rPr lang="es-GT" dirty="0" smtClean="0"/>
            <a:t>6. Sino retornar el puntero.</a:t>
          </a:r>
          <a:endParaRPr lang="es-GT" dirty="0"/>
        </a:p>
      </dgm:t>
    </dgm:pt>
    <dgm:pt modelId="{7708AD0A-E2BF-4F09-8119-DF714D5CAE1D}" type="parTrans" cxnId="{BC5475F2-0112-43BD-855E-C122EB078930}">
      <dgm:prSet/>
      <dgm:spPr/>
      <dgm:t>
        <a:bodyPr/>
        <a:lstStyle/>
        <a:p>
          <a:endParaRPr lang="es-GT"/>
        </a:p>
      </dgm:t>
    </dgm:pt>
    <dgm:pt modelId="{28FFFFD1-D7F1-4F84-A7B7-BFF40129B192}" type="sibTrans" cxnId="{BC5475F2-0112-43BD-855E-C122EB078930}">
      <dgm:prSet/>
      <dgm:spPr/>
      <dgm:t>
        <a:bodyPr/>
        <a:lstStyle/>
        <a:p>
          <a:endParaRPr lang="es-GT"/>
        </a:p>
      </dgm:t>
    </dgm:pt>
    <dgm:pt modelId="{D425025B-84C6-452D-A9B6-7221E0F06EB4}" type="pres">
      <dgm:prSet presAssocID="{8931BCCB-69EA-4165-9275-04CB6109B9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89DDD78C-A2F2-4AD4-8674-8D8DF141EBA4}" type="pres">
      <dgm:prSet presAssocID="{230FB9CF-823C-4E0E-84CD-D11CD6D41E6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46B6367-550E-4DF5-A7CF-CC3F87CEB2FA}" type="pres">
      <dgm:prSet presAssocID="{D813115F-EA68-4162-89A4-8FDD9FAC096F}" presName="sibTrans" presStyleLbl="sibTrans2D1" presStyleIdx="0" presStyleCnt="5"/>
      <dgm:spPr/>
      <dgm:t>
        <a:bodyPr/>
        <a:lstStyle/>
        <a:p>
          <a:endParaRPr lang="es-GT"/>
        </a:p>
      </dgm:t>
    </dgm:pt>
    <dgm:pt modelId="{AB996BEF-48B9-481A-9D74-6ECEE0AF00E0}" type="pres">
      <dgm:prSet presAssocID="{D813115F-EA68-4162-89A4-8FDD9FAC096F}" presName="connectorText" presStyleLbl="sibTrans2D1" presStyleIdx="0" presStyleCnt="5"/>
      <dgm:spPr/>
      <dgm:t>
        <a:bodyPr/>
        <a:lstStyle/>
        <a:p>
          <a:endParaRPr lang="es-GT"/>
        </a:p>
      </dgm:t>
    </dgm:pt>
    <dgm:pt modelId="{BC82ADEA-E78D-4057-BDD9-62A429E18D72}" type="pres">
      <dgm:prSet presAssocID="{EDD86A12-A5A9-4E3F-9231-F74675A4CFE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BD2F47C-5C7F-4883-8619-EF3CC43B7B6D}" type="pres">
      <dgm:prSet presAssocID="{F20C7C43-732D-4006-BC50-6FEA331CA2F5}" presName="sibTrans" presStyleLbl="sibTrans2D1" presStyleIdx="1" presStyleCnt="5"/>
      <dgm:spPr/>
      <dgm:t>
        <a:bodyPr/>
        <a:lstStyle/>
        <a:p>
          <a:endParaRPr lang="es-GT"/>
        </a:p>
      </dgm:t>
    </dgm:pt>
    <dgm:pt modelId="{06C50810-2C44-44FF-83EC-B563069099FA}" type="pres">
      <dgm:prSet presAssocID="{F20C7C43-732D-4006-BC50-6FEA331CA2F5}" presName="connectorText" presStyleLbl="sibTrans2D1" presStyleIdx="1" presStyleCnt="5"/>
      <dgm:spPr/>
      <dgm:t>
        <a:bodyPr/>
        <a:lstStyle/>
        <a:p>
          <a:endParaRPr lang="es-GT"/>
        </a:p>
      </dgm:t>
    </dgm:pt>
    <dgm:pt modelId="{C269E01E-75E1-4112-8DDD-78F2E6C8A1F6}" type="pres">
      <dgm:prSet presAssocID="{AB47379A-4B8A-4EE1-85A6-C9E2BC8ADAE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708762C-9E44-46D6-9976-AC6495275F03}" type="pres">
      <dgm:prSet presAssocID="{72CA1BEA-7D52-4FFE-86C6-B2923806ADD5}" presName="sibTrans" presStyleLbl="sibTrans2D1" presStyleIdx="2" presStyleCnt="5"/>
      <dgm:spPr/>
      <dgm:t>
        <a:bodyPr/>
        <a:lstStyle/>
        <a:p>
          <a:endParaRPr lang="es-GT"/>
        </a:p>
      </dgm:t>
    </dgm:pt>
    <dgm:pt modelId="{BA91CFAD-4394-40A6-AF35-548AD6D68C99}" type="pres">
      <dgm:prSet presAssocID="{72CA1BEA-7D52-4FFE-86C6-B2923806ADD5}" presName="connectorText" presStyleLbl="sibTrans2D1" presStyleIdx="2" presStyleCnt="5"/>
      <dgm:spPr/>
      <dgm:t>
        <a:bodyPr/>
        <a:lstStyle/>
        <a:p>
          <a:endParaRPr lang="es-GT"/>
        </a:p>
      </dgm:t>
    </dgm:pt>
    <dgm:pt modelId="{9E439732-F9E8-4A37-9D53-CEAEFC64B20C}" type="pres">
      <dgm:prSet presAssocID="{45964718-9FF5-4BB6-8672-9335FE83E70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23F21ED-CB94-4F8B-8CC5-3F4FF0778E6F}" type="pres">
      <dgm:prSet presAssocID="{04887DA8-0724-4716-9829-8A249CBD84F8}" presName="sibTrans" presStyleLbl="sibTrans2D1" presStyleIdx="3" presStyleCnt="5"/>
      <dgm:spPr/>
      <dgm:t>
        <a:bodyPr/>
        <a:lstStyle/>
        <a:p>
          <a:endParaRPr lang="es-GT"/>
        </a:p>
      </dgm:t>
    </dgm:pt>
    <dgm:pt modelId="{1CA96FA0-D276-4D4B-A476-F7D1DE081CA8}" type="pres">
      <dgm:prSet presAssocID="{04887DA8-0724-4716-9829-8A249CBD84F8}" presName="connectorText" presStyleLbl="sibTrans2D1" presStyleIdx="3" presStyleCnt="5"/>
      <dgm:spPr/>
      <dgm:t>
        <a:bodyPr/>
        <a:lstStyle/>
        <a:p>
          <a:endParaRPr lang="es-GT"/>
        </a:p>
      </dgm:t>
    </dgm:pt>
    <dgm:pt modelId="{C30428BA-FB00-440D-8CDB-496D96456604}" type="pres">
      <dgm:prSet presAssocID="{3095E866-0D6C-4738-8210-E1CA43E3420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18AFEE6-0982-40F8-9CB6-341733128E2A}" type="pres">
      <dgm:prSet presAssocID="{1EFB1D3A-2CCE-4A9C-A730-956A9C6FAA66}" presName="sibTrans" presStyleLbl="sibTrans2D1" presStyleIdx="4" presStyleCnt="5"/>
      <dgm:spPr/>
      <dgm:t>
        <a:bodyPr/>
        <a:lstStyle/>
        <a:p>
          <a:endParaRPr lang="es-GT"/>
        </a:p>
      </dgm:t>
    </dgm:pt>
    <dgm:pt modelId="{1F52BF25-CA92-4E9D-938B-6F0716D9DB80}" type="pres">
      <dgm:prSet presAssocID="{1EFB1D3A-2CCE-4A9C-A730-956A9C6FAA66}" presName="connectorText" presStyleLbl="sibTrans2D1" presStyleIdx="4" presStyleCnt="5"/>
      <dgm:spPr/>
      <dgm:t>
        <a:bodyPr/>
        <a:lstStyle/>
        <a:p>
          <a:endParaRPr lang="es-GT"/>
        </a:p>
      </dgm:t>
    </dgm:pt>
    <dgm:pt modelId="{0ADF134D-A4BA-47CE-B84B-4DCD4365AFB8}" type="pres">
      <dgm:prSet presAssocID="{634B06B5-31A9-4F9E-A2FA-D6EAB889374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BC5475F2-0112-43BD-855E-C122EB078930}" srcId="{8931BCCB-69EA-4165-9275-04CB6109B91E}" destId="{634B06B5-31A9-4F9E-A2FA-D6EAB8893742}" srcOrd="5" destOrd="0" parTransId="{7708AD0A-E2BF-4F09-8119-DF714D5CAE1D}" sibTransId="{28FFFFD1-D7F1-4F84-A7B7-BFF40129B192}"/>
    <dgm:cxn modelId="{992CF522-C01D-4929-85B2-C7B9E9D9F0C6}" type="presOf" srcId="{1EFB1D3A-2CCE-4A9C-A730-956A9C6FAA66}" destId="{1F52BF25-CA92-4E9D-938B-6F0716D9DB80}" srcOrd="1" destOrd="0" presId="urn:microsoft.com/office/officeart/2005/8/layout/process5"/>
    <dgm:cxn modelId="{8B0F01C4-A16C-4B5B-8B41-A82E3EBA3336}" type="presOf" srcId="{230FB9CF-823C-4E0E-84CD-D11CD6D41E65}" destId="{89DDD78C-A2F2-4AD4-8674-8D8DF141EBA4}" srcOrd="0" destOrd="0" presId="urn:microsoft.com/office/officeart/2005/8/layout/process5"/>
    <dgm:cxn modelId="{AD9D2917-63ED-4C84-8F49-CA73FE1343B0}" type="presOf" srcId="{D813115F-EA68-4162-89A4-8FDD9FAC096F}" destId="{146B6367-550E-4DF5-A7CF-CC3F87CEB2FA}" srcOrd="0" destOrd="0" presId="urn:microsoft.com/office/officeart/2005/8/layout/process5"/>
    <dgm:cxn modelId="{6EC1D1E4-180D-4319-BB15-A7CDAA165D83}" type="presOf" srcId="{1EFB1D3A-2CCE-4A9C-A730-956A9C6FAA66}" destId="{118AFEE6-0982-40F8-9CB6-341733128E2A}" srcOrd="0" destOrd="0" presId="urn:microsoft.com/office/officeart/2005/8/layout/process5"/>
    <dgm:cxn modelId="{6B0D66C3-11E4-4961-98DA-5A5728E81AAF}" srcId="{8931BCCB-69EA-4165-9275-04CB6109B91E}" destId="{EDD86A12-A5A9-4E3F-9231-F74675A4CFE3}" srcOrd="1" destOrd="0" parTransId="{0A025476-AEE2-4D1F-8F2C-5A85FEB451A5}" sibTransId="{F20C7C43-732D-4006-BC50-6FEA331CA2F5}"/>
    <dgm:cxn modelId="{24A63802-3889-401B-AEC5-07D2D21B1D2C}" type="presOf" srcId="{04887DA8-0724-4716-9829-8A249CBD84F8}" destId="{1CA96FA0-D276-4D4B-A476-F7D1DE081CA8}" srcOrd="1" destOrd="0" presId="urn:microsoft.com/office/officeart/2005/8/layout/process5"/>
    <dgm:cxn modelId="{6D9887C6-EC88-41E0-AA6D-C763103E1955}" type="presOf" srcId="{AB47379A-4B8A-4EE1-85A6-C9E2BC8ADAE7}" destId="{C269E01E-75E1-4112-8DDD-78F2E6C8A1F6}" srcOrd="0" destOrd="0" presId="urn:microsoft.com/office/officeart/2005/8/layout/process5"/>
    <dgm:cxn modelId="{EC1FF39C-16EB-47C4-A900-3D4817235D94}" srcId="{8931BCCB-69EA-4165-9275-04CB6109B91E}" destId="{45964718-9FF5-4BB6-8672-9335FE83E70E}" srcOrd="3" destOrd="0" parTransId="{F3B13501-AE60-4E56-B883-AFA029010E8C}" sibTransId="{04887DA8-0724-4716-9829-8A249CBD84F8}"/>
    <dgm:cxn modelId="{C3BF078C-427F-403F-9FAC-006B4C7A0E04}" type="presOf" srcId="{634B06B5-31A9-4F9E-A2FA-D6EAB8893742}" destId="{0ADF134D-A4BA-47CE-B84B-4DCD4365AFB8}" srcOrd="0" destOrd="0" presId="urn:microsoft.com/office/officeart/2005/8/layout/process5"/>
    <dgm:cxn modelId="{92A00601-A87A-420C-8970-494DAC99B97E}" srcId="{8931BCCB-69EA-4165-9275-04CB6109B91E}" destId="{AB47379A-4B8A-4EE1-85A6-C9E2BC8ADAE7}" srcOrd="2" destOrd="0" parTransId="{ED25F8D9-FD0F-4689-B039-BEF4FC9FB8E3}" sibTransId="{72CA1BEA-7D52-4FFE-86C6-B2923806ADD5}"/>
    <dgm:cxn modelId="{256DFAA6-95CE-4212-8346-292DAFE86255}" type="presOf" srcId="{D813115F-EA68-4162-89A4-8FDD9FAC096F}" destId="{AB996BEF-48B9-481A-9D74-6ECEE0AF00E0}" srcOrd="1" destOrd="0" presId="urn:microsoft.com/office/officeart/2005/8/layout/process5"/>
    <dgm:cxn modelId="{18234AB3-C074-4D1C-B994-125ABB828E38}" type="presOf" srcId="{F20C7C43-732D-4006-BC50-6FEA331CA2F5}" destId="{DBD2F47C-5C7F-4883-8619-EF3CC43B7B6D}" srcOrd="0" destOrd="0" presId="urn:microsoft.com/office/officeart/2005/8/layout/process5"/>
    <dgm:cxn modelId="{21E06597-76D9-436E-B4D6-E80593B790F7}" type="presOf" srcId="{F20C7C43-732D-4006-BC50-6FEA331CA2F5}" destId="{06C50810-2C44-44FF-83EC-B563069099FA}" srcOrd="1" destOrd="0" presId="urn:microsoft.com/office/officeart/2005/8/layout/process5"/>
    <dgm:cxn modelId="{65463105-787A-4A85-A192-4D7167FA8C55}" type="presOf" srcId="{45964718-9FF5-4BB6-8672-9335FE83E70E}" destId="{9E439732-F9E8-4A37-9D53-CEAEFC64B20C}" srcOrd="0" destOrd="0" presId="urn:microsoft.com/office/officeart/2005/8/layout/process5"/>
    <dgm:cxn modelId="{C9706BEE-D501-4DCC-AAE7-178CFDFE219B}" type="presOf" srcId="{3095E866-0D6C-4738-8210-E1CA43E34200}" destId="{C30428BA-FB00-440D-8CDB-496D96456604}" srcOrd="0" destOrd="0" presId="urn:microsoft.com/office/officeart/2005/8/layout/process5"/>
    <dgm:cxn modelId="{BDDE5A39-3E1A-4369-A037-CBC51D8449F4}" srcId="{8931BCCB-69EA-4165-9275-04CB6109B91E}" destId="{230FB9CF-823C-4E0E-84CD-D11CD6D41E65}" srcOrd="0" destOrd="0" parTransId="{531149C3-36A5-45BA-BCF9-F3E8B71BE5FE}" sibTransId="{D813115F-EA68-4162-89A4-8FDD9FAC096F}"/>
    <dgm:cxn modelId="{A39D8B24-5595-46C2-9510-89DAE661306D}" type="presOf" srcId="{8931BCCB-69EA-4165-9275-04CB6109B91E}" destId="{D425025B-84C6-452D-A9B6-7221E0F06EB4}" srcOrd="0" destOrd="0" presId="urn:microsoft.com/office/officeart/2005/8/layout/process5"/>
    <dgm:cxn modelId="{CC03F8FC-2D75-4F3D-B16B-86F177CB4F42}" srcId="{8931BCCB-69EA-4165-9275-04CB6109B91E}" destId="{3095E866-0D6C-4738-8210-E1CA43E34200}" srcOrd="4" destOrd="0" parTransId="{46545987-8DDB-4F47-BF46-00961439CEF7}" sibTransId="{1EFB1D3A-2CCE-4A9C-A730-956A9C6FAA66}"/>
    <dgm:cxn modelId="{BD632AF7-DCFD-4BE3-AC67-E6077C0D4B88}" type="presOf" srcId="{72CA1BEA-7D52-4FFE-86C6-B2923806ADD5}" destId="{1708762C-9E44-46D6-9976-AC6495275F03}" srcOrd="0" destOrd="0" presId="urn:microsoft.com/office/officeart/2005/8/layout/process5"/>
    <dgm:cxn modelId="{3F950B0A-DB18-4456-AADC-8405B66FB83C}" type="presOf" srcId="{EDD86A12-A5A9-4E3F-9231-F74675A4CFE3}" destId="{BC82ADEA-E78D-4057-BDD9-62A429E18D72}" srcOrd="0" destOrd="0" presId="urn:microsoft.com/office/officeart/2005/8/layout/process5"/>
    <dgm:cxn modelId="{11899101-56E1-47F5-B206-CA7AE02B4A89}" type="presOf" srcId="{04887DA8-0724-4716-9829-8A249CBD84F8}" destId="{423F21ED-CB94-4F8B-8CC5-3F4FF0778E6F}" srcOrd="0" destOrd="0" presId="urn:microsoft.com/office/officeart/2005/8/layout/process5"/>
    <dgm:cxn modelId="{64272DAE-B429-45DE-9735-8C6E2C8CFC26}" type="presOf" srcId="{72CA1BEA-7D52-4FFE-86C6-B2923806ADD5}" destId="{BA91CFAD-4394-40A6-AF35-548AD6D68C99}" srcOrd="1" destOrd="0" presId="urn:microsoft.com/office/officeart/2005/8/layout/process5"/>
    <dgm:cxn modelId="{F6D0F8CC-25C1-4941-92B6-7986B0EB069B}" type="presParOf" srcId="{D425025B-84C6-452D-A9B6-7221E0F06EB4}" destId="{89DDD78C-A2F2-4AD4-8674-8D8DF141EBA4}" srcOrd="0" destOrd="0" presId="urn:microsoft.com/office/officeart/2005/8/layout/process5"/>
    <dgm:cxn modelId="{D8546DD5-3245-4848-9513-B9BC6FA0B07D}" type="presParOf" srcId="{D425025B-84C6-452D-A9B6-7221E0F06EB4}" destId="{146B6367-550E-4DF5-A7CF-CC3F87CEB2FA}" srcOrd="1" destOrd="0" presId="urn:microsoft.com/office/officeart/2005/8/layout/process5"/>
    <dgm:cxn modelId="{8ED75FBC-7DA4-4F5A-8E92-0311C4C2B2A5}" type="presParOf" srcId="{146B6367-550E-4DF5-A7CF-CC3F87CEB2FA}" destId="{AB996BEF-48B9-481A-9D74-6ECEE0AF00E0}" srcOrd="0" destOrd="0" presId="urn:microsoft.com/office/officeart/2005/8/layout/process5"/>
    <dgm:cxn modelId="{42809792-3AEC-4AD1-891E-3D406A4AA779}" type="presParOf" srcId="{D425025B-84C6-452D-A9B6-7221E0F06EB4}" destId="{BC82ADEA-E78D-4057-BDD9-62A429E18D72}" srcOrd="2" destOrd="0" presId="urn:microsoft.com/office/officeart/2005/8/layout/process5"/>
    <dgm:cxn modelId="{36996586-755C-411E-98C9-DB78967E3F10}" type="presParOf" srcId="{D425025B-84C6-452D-A9B6-7221E0F06EB4}" destId="{DBD2F47C-5C7F-4883-8619-EF3CC43B7B6D}" srcOrd="3" destOrd="0" presId="urn:microsoft.com/office/officeart/2005/8/layout/process5"/>
    <dgm:cxn modelId="{6D496B38-E85B-4BEF-B0B3-03DE04D6B813}" type="presParOf" srcId="{DBD2F47C-5C7F-4883-8619-EF3CC43B7B6D}" destId="{06C50810-2C44-44FF-83EC-B563069099FA}" srcOrd="0" destOrd="0" presId="urn:microsoft.com/office/officeart/2005/8/layout/process5"/>
    <dgm:cxn modelId="{6F51A8D2-A8AA-4132-86AB-1604B9353669}" type="presParOf" srcId="{D425025B-84C6-452D-A9B6-7221E0F06EB4}" destId="{C269E01E-75E1-4112-8DDD-78F2E6C8A1F6}" srcOrd="4" destOrd="0" presId="urn:microsoft.com/office/officeart/2005/8/layout/process5"/>
    <dgm:cxn modelId="{DEA64534-B180-4BE3-9081-F136A71B8A83}" type="presParOf" srcId="{D425025B-84C6-452D-A9B6-7221E0F06EB4}" destId="{1708762C-9E44-46D6-9976-AC6495275F03}" srcOrd="5" destOrd="0" presId="urn:microsoft.com/office/officeart/2005/8/layout/process5"/>
    <dgm:cxn modelId="{FA0B2788-671F-4D97-9166-7485DE69D9EB}" type="presParOf" srcId="{1708762C-9E44-46D6-9976-AC6495275F03}" destId="{BA91CFAD-4394-40A6-AF35-548AD6D68C99}" srcOrd="0" destOrd="0" presId="urn:microsoft.com/office/officeart/2005/8/layout/process5"/>
    <dgm:cxn modelId="{C7177853-A0E6-4054-AAE6-11BCB545DA52}" type="presParOf" srcId="{D425025B-84C6-452D-A9B6-7221E0F06EB4}" destId="{9E439732-F9E8-4A37-9D53-CEAEFC64B20C}" srcOrd="6" destOrd="0" presId="urn:microsoft.com/office/officeart/2005/8/layout/process5"/>
    <dgm:cxn modelId="{B63CBAD7-E37C-4824-8E8B-6E735D262771}" type="presParOf" srcId="{D425025B-84C6-452D-A9B6-7221E0F06EB4}" destId="{423F21ED-CB94-4F8B-8CC5-3F4FF0778E6F}" srcOrd="7" destOrd="0" presId="urn:microsoft.com/office/officeart/2005/8/layout/process5"/>
    <dgm:cxn modelId="{EA5B9191-0287-45B0-95B2-5035153DE069}" type="presParOf" srcId="{423F21ED-CB94-4F8B-8CC5-3F4FF0778E6F}" destId="{1CA96FA0-D276-4D4B-A476-F7D1DE081CA8}" srcOrd="0" destOrd="0" presId="urn:microsoft.com/office/officeart/2005/8/layout/process5"/>
    <dgm:cxn modelId="{E61FD945-790F-4549-98A9-A82AE1C6CB3C}" type="presParOf" srcId="{D425025B-84C6-452D-A9B6-7221E0F06EB4}" destId="{C30428BA-FB00-440D-8CDB-496D96456604}" srcOrd="8" destOrd="0" presId="urn:microsoft.com/office/officeart/2005/8/layout/process5"/>
    <dgm:cxn modelId="{EDA858F1-8E5F-49A2-A705-C7BBEBD14BB0}" type="presParOf" srcId="{D425025B-84C6-452D-A9B6-7221E0F06EB4}" destId="{118AFEE6-0982-40F8-9CB6-341733128E2A}" srcOrd="9" destOrd="0" presId="urn:microsoft.com/office/officeart/2005/8/layout/process5"/>
    <dgm:cxn modelId="{A282F9F7-A307-4F03-A770-2E6B746FCB17}" type="presParOf" srcId="{118AFEE6-0982-40F8-9CB6-341733128E2A}" destId="{1F52BF25-CA92-4E9D-938B-6F0716D9DB80}" srcOrd="0" destOrd="0" presId="urn:microsoft.com/office/officeart/2005/8/layout/process5"/>
    <dgm:cxn modelId="{76CCB668-8993-44ED-ABDD-3C815383A1B1}" type="presParOf" srcId="{D425025B-84C6-452D-A9B6-7221E0F06EB4}" destId="{0ADF134D-A4BA-47CE-B84B-4DCD4365AFB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1221A7-ADA4-4356-8EE3-816E81459C1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GT"/>
        </a:p>
      </dgm:t>
    </dgm:pt>
    <dgm:pt modelId="{421DB08F-4237-4C1D-8953-B7999A1A71A4}">
      <dgm:prSet/>
      <dgm:spPr/>
      <dgm:t>
        <a:bodyPr/>
        <a:lstStyle/>
        <a:p>
          <a:pPr rtl="0"/>
          <a:r>
            <a:rPr lang="es-GT" b="1" smtClean="0"/>
            <a:t>InitialiseFrameBuffer</a:t>
          </a:r>
          <a:endParaRPr lang="es-GT"/>
        </a:p>
      </dgm:t>
    </dgm:pt>
    <dgm:pt modelId="{E2EE0E0A-E478-481C-A305-2FD05C1C0F6E}" type="parTrans" cxnId="{F2FBE5E4-F024-4FCE-8ACB-2047BEFE9AD6}">
      <dgm:prSet/>
      <dgm:spPr/>
      <dgm:t>
        <a:bodyPr/>
        <a:lstStyle/>
        <a:p>
          <a:endParaRPr lang="es-GT"/>
        </a:p>
      </dgm:t>
    </dgm:pt>
    <dgm:pt modelId="{C6EAE2AD-4797-4453-BB1D-E1970147D775}" type="sibTrans" cxnId="{F2FBE5E4-F024-4FCE-8ACB-2047BEFE9AD6}">
      <dgm:prSet/>
      <dgm:spPr/>
      <dgm:t>
        <a:bodyPr/>
        <a:lstStyle/>
        <a:p>
          <a:endParaRPr lang="es-GT"/>
        </a:p>
      </dgm:t>
    </dgm:pt>
    <dgm:pt modelId="{A8D7B425-B1A3-4A13-A0E8-E72D06710FEB}">
      <dgm:prSet/>
      <dgm:spPr/>
      <dgm:t>
        <a:bodyPr/>
        <a:lstStyle/>
        <a:p>
          <a:pPr rtl="0"/>
          <a:r>
            <a:rPr lang="es-GT" smtClean="0"/>
            <a:t>Revisar el código de la subrutina en el archivo </a:t>
          </a:r>
          <a:r>
            <a:rPr lang="es-GT" b="1" smtClean="0"/>
            <a:t>frameBuffer.s</a:t>
          </a:r>
          <a:endParaRPr lang="es-GT"/>
        </a:p>
      </dgm:t>
    </dgm:pt>
    <dgm:pt modelId="{2FF39495-DB87-4409-B7CF-F1399F60E976}" type="parTrans" cxnId="{4782FF2E-8A3B-41C4-9EDC-983A3EB6B5AD}">
      <dgm:prSet/>
      <dgm:spPr/>
      <dgm:t>
        <a:bodyPr/>
        <a:lstStyle/>
        <a:p>
          <a:endParaRPr lang="es-GT"/>
        </a:p>
      </dgm:t>
    </dgm:pt>
    <dgm:pt modelId="{02D5B526-5131-4643-A778-59B8E2674C6F}" type="sibTrans" cxnId="{4782FF2E-8A3B-41C4-9EDC-983A3EB6B5AD}">
      <dgm:prSet/>
      <dgm:spPr/>
      <dgm:t>
        <a:bodyPr/>
        <a:lstStyle/>
        <a:p>
          <a:endParaRPr lang="es-GT"/>
        </a:p>
      </dgm:t>
    </dgm:pt>
    <dgm:pt modelId="{54127B64-44FA-48DC-A173-3061FAC47974}">
      <dgm:prSet/>
      <dgm:spPr/>
      <dgm:t>
        <a:bodyPr/>
        <a:lstStyle/>
        <a:p>
          <a:pPr rtl="0"/>
          <a:r>
            <a:rPr lang="es-GT" smtClean="0"/>
            <a:t>Revisar</a:t>
          </a:r>
          <a:r>
            <a:rPr lang="es-GT" b="1" smtClean="0"/>
            <a:t> main.s </a:t>
          </a:r>
          <a:r>
            <a:rPr lang="es-GT" smtClean="0"/>
            <a:t>que utiliza las subrutinas</a:t>
          </a:r>
          <a:endParaRPr lang="es-GT"/>
        </a:p>
      </dgm:t>
    </dgm:pt>
    <dgm:pt modelId="{C98CC30D-26AA-405E-B12A-A70E903143F1}" type="parTrans" cxnId="{C1AFE284-3965-4E76-8838-916FD4E181C6}">
      <dgm:prSet/>
      <dgm:spPr/>
      <dgm:t>
        <a:bodyPr/>
        <a:lstStyle/>
        <a:p>
          <a:endParaRPr lang="es-GT"/>
        </a:p>
      </dgm:t>
    </dgm:pt>
    <dgm:pt modelId="{C4A2DE98-C84F-4CFE-821B-6B98D229F23B}" type="sibTrans" cxnId="{C1AFE284-3965-4E76-8838-916FD4E181C6}">
      <dgm:prSet/>
      <dgm:spPr/>
      <dgm:t>
        <a:bodyPr/>
        <a:lstStyle/>
        <a:p>
          <a:endParaRPr lang="es-GT"/>
        </a:p>
      </dgm:t>
    </dgm:pt>
    <dgm:pt modelId="{CE2F3F42-7F4D-4ABE-B762-D290A6037E4F}" type="pres">
      <dgm:prSet presAssocID="{851221A7-ADA4-4356-8EE3-816E81459C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BE41D7EF-DDF4-4D6D-BB93-09CE76E7B4DF}" type="pres">
      <dgm:prSet presAssocID="{421DB08F-4237-4C1D-8953-B7999A1A71A4}" presName="composite" presStyleCnt="0"/>
      <dgm:spPr/>
    </dgm:pt>
    <dgm:pt modelId="{44023A7C-69E0-4168-9FB3-B9278C43432E}" type="pres">
      <dgm:prSet presAssocID="{421DB08F-4237-4C1D-8953-B7999A1A71A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A468ACE-3F91-462D-BFED-9393DF7CABB0}" type="pres">
      <dgm:prSet presAssocID="{421DB08F-4237-4C1D-8953-B7999A1A71A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95324267-413A-45E7-A8E8-C9B5A400A100}" type="presOf" srcId="{54127B64-44FA-48DC-A173-3061FAC47974}" destId="{1A468ACE-3F91-462D-BFED-9393DF7CABB0}" srcOrd="0" destOrd="1" presId="urn:microsoft.com/office/officeart/2005/8/layout/hList1"/>
    <dgm:cxn modelId="{130873A5-9ACD-4B94-BDEF-42D3BA416F61}" type="presOf" srcId="{421DB08F-4237-4C1D-8953-B7999A1A71A4}" destId="{44023A7C-69E0-4168-9FB3-B9278C43432E}" srcOrd="0" destOrd="0" presId="urn:microsoft.com/office/officeart/2005/8/layout/hList1"/>
    <dgm:cxn modelId="{221982F6-6DB4-4BDA-937C-1489012BD278}" type="presOf" srcId="{851221A7-ADA4-4356-8EE3-816E81459C16}" destId="{CE2F3F42-7F4D-4ABE-B762-D290A6037E4F}" srcOrd="0" destOrd="0" presId="urn:microsoft.com/office/officeart/2005/8/layout/hList1"/>
    <dgm:cxn modelId="{27778297-2FFE-461D-872E-AD09B871DC69}" type="presOf" srcId="{A8D7B425-B1A3-4A13-A0E8-E72D06710FEB}" destId="{1A468ACE-3F91-462D-BFED-9393DF7CABB0}" srcOrd="0" destOrd="0" presId="urn:microsoft.com/office/officeart/2005/8/layout/hList1"/>
    <dgm:cxn modelId="{4782FF2E-8A3B-41C4-9EDC-983A3EB6B5AD}" srcId="{421DB08F-4237-4C1D-8953-B7999A1A71A4}" destId="{A8D7B425-B1A3-4A13-A0E8-E72D06710FEB}" srcOrd="0" destOrd="0" parTransId="{2FF39495-DB87-4409-B7CF-F1399F60E976}" sibTransId="{02D5B526-5131-4643-A778-59B8E2674C6F}"/>
    <dgm:cxn modelId="{C1AFE284-3965-4E76-8838-916FD4E181C6}" srcId="{421DB08F-4237-4C1D-8953-B7999A1A71A4}" destId="{54127B64-44FA-48DC-A173-3061FAC47974}" srcOrd="1" destOrd="0" parTransId="{C98CC30D-26AA-405E-B12A-A70E903143F1}" sibTransId="{C4A2DE98-C84F-4CFE-821B-6B98D229F23B}"/>
    <dgm:cxn modelId="{F2FBE5E4-F024-4FCE-8ACB-2047BEFE9AD6}" srcId="{851221A7-ADA4-4356-8EE3-816E81459C16}" destId="{421DB08F-4237-4C1D-8953-B7999A1A71A4}" srcOrd="0" destOrd="0" parTransId="{E2EE0E0A-E478-481C-A305-2FD05C1C0F6E}" sibTransId="{C6EAE2AD-4797-4453-BB1D-E1970147D775}"/>
    <dgm:cxn modelId="{5BB4F3A9-2D2B-400B-B424-55D85CCA8BA8}" type="presParOf" srcId="{CE2F3F42-7F4D-4ABE-B762-D290A6037E4F}" destId="{BE41D7EF-DDF4-4D6D-BB93-09CE76E7B4DF}" srcOrd="0" destOrd="0" presId="urn:microsoft.com/office/officeart/2005/8/layout/hList1"/>
    <dgm:cxn modelId="{1AE0CD01-C463-443D-9951-EC127486CDA6}" type="presParOf" srcId="{BE41D7EF-DDF4-4D6D-BB93-09CE76E7B4DF}" destId="{44023A7C-69E0-4168-9FB3-B9278C43432E}" srcOrd="0" destOrd="0" presId="urn:microsoft.com/office/officeart/2005/8/layout/hList1"/>
    <dgm:cxn modelId="{8E9AE630-B05C-4CA7-A895-853661CC1EF2}" type="presParOf" srcId="{BE41D7EF-DDF4-4D6D-BB93-09CE76E7B4DF}" destId="{1A468ACE-3F91-462D-BFED-9393DF7CAB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de círculos"/>
  <dgm:desc val="Se usa para mostrar pasos secuenciales en un proceso. Se limita a once formas de Nivel 1 con un número ilimitado de formas de Nivel 2. Funciona mejor con poco texto. No aparece texto sin utilizar, pero queda disponible si cambia entre diseño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A63ED-15C0-4CEC-B7EC-35B8260205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Utilizaremos High </a:t>
            </a:r>
            <a:r>
              <a:rPr lang="es-GT" dirty="0" err="1" smtClean="0"/>
              <a:t>Colour</a:t>
            </a:r>
            <a:r>
              <a:rPr lang="es-GT" dirty="0" smtClean="0"/>
              <a:t>. Tiene buena resolución</a:t>
            </a:r>
            <a:r>
              <a:rPr lang="es-GT" baseline="0" dirty="0" smtClean="0"/>
              <a:t> y no ocupa </a:t>
            </a:r>
            <a:r>
              <a:rPr lang="es-GT" baseline="0" smtClean="0"/>
              <a:t>tanto espacio.</a:t>
            </a:r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A63ED-15C0-4CEC-B7EC-35B8260205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8/26/2014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8/26/2014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8/26/2014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8/26/2014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8/26/2014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8/26/2014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8/26/2014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.cam.ac.uk/projects/raspberrypi/tutorials/os/screen01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03445" y="2204865"/>
            <a:ext cx="10363200" cy="1362075"/>
          </a:xfrm>
        </p:spPr>
        <p:txBody>
          <a:bodyPr/>
          <a:lstStyle/>
          <a:p>
            <a:r>
              <a:rPr lang="es-GT" dirty="0" smtClean="0"/>
              <a:t>Gráficos y pantalla 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103445" y="620689"/>
            <a:ext cx="10363200" cy="1500187"/>
          </a:xfrm>
        </p:spPr>
        <p:txBody>
          <a:bodyPr/>
          <a:lstStyle/>
          <a:p>
            <a:r>
              <a:rPr lang="es-GT" dirty="0" smtClean="0"/>
              <a:t>CC4010 – Taller de </a:t>
            </a:r>
            <a:r>
              <a:rPr lang="es-GT" dirty="0" err="1" smtClean="0"/>
              <a:t>Assembler</a:t>
            </a:r>
            <a:r>
              <a:rPr lang="es-GT" dirty="0" smtClean="0"/>
              <a:t> - 2014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878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Cartero (</a:t>
            </a:r>
            <a:r>
              <a:rPr lang="es-GT" dirty="0" err="1" smtClean="0"/>
              <a:t>Postman</a:t>
            </a:r>
            <a:r>
              <a:rPr lang="es-G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Para programarlo necesitamos dos subrutinas:</a:t>
            </a:r>
          </a:p>
          <a:p>
            <a:pPr marL="514350" indent="-514350">
              <a:buFont typeface="+mj-lt"/>
              <a:buAutoNum type="arabicPeriod"/>
            </a:pPr>
            <a:endParaRPr lang="es-GT" b="1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GT" b="1" dirty="0" err="1" smtClean="0">
                <a:solidFill>
                  <a:schemeClr val="tx2"/>
                </a:solidFill>
              </a:rPr>
              <a:t>MailboxRead</a:t>
            </a:r>
            <a:endParaRPr lang="es-GT" b="1" dirty="0" smtClean="0">
              <a:solidFill>
                <a:schemeClr val="tx2"/>
              </a:solidFill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s-GT" dirty="0" smtClean="0"/>
              <a:t>Lee un mensaje desde el buzón en el canal indicado por el registro r0</a:t>
            </a:r>
          </a:p>
          <a:p>
            <a:pPr marL="514350" indent="-514350">
              <a:buFont typeface="+mj-lt"/>
              <a:buAutoNum type="arabicPeriod"/>
            </a:pPr>
            <a:endParaRPr lang="es-GT" b="1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GT" b="1" dirty="0" err="1" smtClean="0">
                <a:solidFill>
                  <a:schemeClr val="tx2"/>
                </a:solidFill>
              </a:rPr>
              <a:t>MailboxWrite</a:t>
            </a:r>
            <a:endParaRPr lang="es-GT" b="1" dirty="0" smtClean="0">
              <a:solidFill>
                <a:schemeClr val="tx2"/>
              </a:solidFill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s-GT" dirty="0">
                <a:ea typeface="+mn-ea"/>
                <a:cs typeface="+mn-cs"/>
              </a:rPr>
              <a:t>Escribe el valor de los primeros 28 bits del registro r0 </a:t>
            </a:r>
            <a:r>
              <a:rPr lang="es-GT" dirty="0" smtClean="0">
                <a:ea typeface="+mn-ea"/>
                <a:cs typeface="+mn-cs"/>
              </a:rPr>
              <a:t>al buzón en </a:t>
            </a:r>
            <a:r>
              <a:rPr lang="es-GT" dirty="0">
                <a:ea typeface="+mn-ea"/>
                <a:cs typeface="+mn-cs"/>
              </a:rPr>
              <a:t>el canal indicado por el registro r1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87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Cartero (</a:t>
            </a:r>
            <a:r>
              <a:rPr lang="es-GT" dirty="0" err="1" smtClean="0"/>
              <a:t>Postman</a:t>
            </a:r>
            <a:r>
              <a:rPr lang="es-G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>
                <a:solidFill>
                  <a:schemeClr val="tx2"/>
                </a:solidFill>
              </a:rPr>
              <a:t>Para escribir un mensaje: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>
                <a:solidFill>
                  <a:schemeClr val="tx1"/>
                </a:solidFill>
              </a:rPr>
              <a:t>Esperar hasta que “Status” (0x</a:t>
            </a:r>
            <a:r>
              <a:rPr lang="en-US" dirty="0">
                <a:solidFill>
                  <a:schemeClr val="tx1"/>
                </a:solidFill>
              </a:rPr>
              <a:t>2000B898) </a:t>
            </a:r>
            <a:r>
              <a:rPr lang="es-GT" dirty="0">
                <a:solidFill>
                  <a:schemeClr val="tx1"/>
                </a:solidFill>
              </a:rPr>
              <a:t>tenga 0 en el bit # </a:t>
            </a:r>
            <a:r>
              <a:rPr lang="es-GT" dirty="0" smtClean="0">
                <a:solidFill>
                  <a:schemeClr val="tx1"/>
                </a:solidFill>
              </a:rPr>
              <a:t>31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 smtClean="0">
                <a:solidFill>
                  <a:schemeClr val="tx1"/>
                </a:solidFill>
              </a:rPr>
              <a:t>Escribir en “</a:t>
            </a:r>
            <a:r>
              <a:rPr lang="es-GT" dirty="0" err="1" smtClean="0">
                <a:solidFill>
                  <a:schemeClr val="tx1"/>
                </a:solidFill>
              </a:rPr>
              <a:t>Write</a:t>
            </a:r>
            <a:r>
              <a:rPr lang="es-GT" dirty="0" smtClean="0">
                <a:solidFill>
                  <a:schemeClr val="tx1"/>
                </a:solidFill>
              </a:rPr>
              <a:t>” (0x</a:t>
            </a:r>
            <a:r>
              <a:rPr lang="en-US" dirty="0" smtClean="0">
                <a:solidFill>
                  <a:schemeClr val="tx1"/>
                </a:solidFill>
              </a:rPr>
              <a:t>2000B8A0) con el </a:t>
            </a:r>
            <a:r>
              <a:rPr lang="en-US" dirty="0" err="1" smtClean="0">
                <a:solidFill>
                  <a:schemeClr val="tx1"/>
                </a:solidFill>
              </a:rPr>
              <a:t>siguiente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formato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inherit"/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>
              <a:solidFill>
                <a:schemeClr val="tx1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39824"/>
              </p:ext>
            </p:extLst>
          </p:nvPr>
        </p:nvGraphicFramePr>
        <p:xfrm>
          <a:off x="2447595" y="4509120"/>
          <a:ext cx="7376048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92769"/>
                <a:gridCol w="1783279"/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Mensaje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Canal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614077" y="4365104"/>
            <a:ext cx="576064" cy="1728192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954772" y="2445196"/>
            <a:ext cx="576064" cy="559041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299" y="5661248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Bits 0 a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6607" y="5661248"/>
            <a:ext cx="35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Bits 4 a 31 (28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Cartero (</a:t>
            </a:r>
            <a:r>
              <a:rPr lang="es-GT" dirty="0" err="1" smtClean="0"/>
              <a:t>Postman</a:t>
            </a:r>
            <a:r>
              <a:rPr lang="es-G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GT" dirty="0" smtClean="0">
                <a:solidFill>
                  <a:schemeClr val="tx2"/>
                </a:solidFill>
              </a:rPr>
              <a:t>Para leer un mensaje: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>
                <a:solidFill>
                  <a:schemeClr val="tx1"/>
                </a:solidFill>
              </a:rPr>
              <a:t>Esperar hasta que “Status” (0x</a:t>
            </a:r>
            <a:r>
              <a:rPr lang="en-US" dirty="0">
                <a:solidFill>
                  <a:schemeClr val="tx1"/>
                </a:solidFill>
              </a:rPr>
              <a:t>2000B898) </a:t>
            </a:r>
            <a:r>
              <a:rPr lang="es-GT" dirty="0">
                <a:solidFill>
                  <a:schemeClr val="tx1"/>
                </a:solidFill>
              </a:rPr>
              <a:t>tenga 0 en el bit # </a:t>
            </a:r>
            <a:r>
              <a:rPr lang="es-GT" dirty="0" smtClean="0">
                <a:solidFill>
                  <a:schemeClr val="tx1"/>
                </a:solidFill>
              </a:rPr>
              <a:t>30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 smtClean="0">
                <a:solidFill>
                  <a:schemeClr val="tx1"/>
                </a:solidFill>
              </a:rPr>
              <a:t>Leer desde “</a:t>
            </a:r>
            <a:r>
              <a:rPr lang="es-GT" dirty="0" err="1" smtClean="0">
                <a:solidFill>
                  <a:schemeClr val="tx1"/>
                </a:solidFill>
              </a:rPr>
              <a:t>Read</a:t>
            </a:r>
            <a:r>
              <a:rPr lang="es-GT" dirty="0" smtClean="0">
                <a:solidFill>
                  <a:schemeClr val="tx1"/>
                </a:solidFill>
              </a:rPr>
              <a:t>” (0x</a:t>
            </a:r>
            <a:r>
              <a:rPr lang="en-US" dirty="0" smtClean="0">
                <a:solidFill>
                  <a:schemeClr val="tx1"/>
                </a:solidFill>
              </a:rPr>
              <a:t>2000B880</a:t>
            </a:r>
            <a:r>
              <a:rPr lang="en-US" dirty="0" smtClean="0">
                <a:solidFill>
                  <a:schemeClr val="tx1"/>
                </a:solidFill>
                <a:latin typeface="inherit"/>
              </a:rPr>
              <a:t>)</a:t>
            </a:r>
            <a:r>
              <a:rPr lang="es-GT" dirty="0" smtClean="0">
                <a:solidFill>
                  <a:schemeClr val="tx1"/>
                </a:solidFill>
              </a:rPr>
              <a:t>, la información viene en el formato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inherit"/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>
              <a:solidFill>
                <a:schemeClr val="tx1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89549"/>
              </p:ext>
            </p:extLst>
          </p:nvPr>
        </p:nvGraphicFramePr>
        <p:xfrm>
          <a:off x="2447595" y="4509120"/>
          <a:ext cx="7376048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92769"/>
                <a:gridCol w="1783279"/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Mensaje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Canal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614077" y="4365104"/>
            <a:ext cx="576064" cy="1728192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954772" y="2445196"/>
            <a:ext cx="576064" cy="559041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299" y="5661248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Bits 0 a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6607" y="5661248"/>
            <a:ext cx="35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Bits 4 a 31 (28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Cartero: </a:t>
            </a:r>
            <a:br>
              <a:rPr lang="es-GT" dirty="0"/>
            </a:br>
            <a:r>
              <a:rPr lang="es-GT" dirty="0" err="1" smtClean="0">
                <a:solidFill>
                  <a:srgbClr val="FF0000"/>
                </a:solidFill>
              </a:rPr>
              <a:t>MailboxWrite</a:t>
            </a:r>
            <a:r>
              <a:rPr lang="es-GT" dirty="0">
                <a:solidFill>
                  <a:srgbClr val="FF0000"/>
                </a:solidFill>
              </a:rPr>
              <a:t> </a:t>
            </a:r>
            <a:r>
              <a:rPr lang="es-GT" dirty="0" smtClean="0">
                <a:solidFill>
                  <a:srgbClr val="FF0000"/>
                </a:solidFill>
              </a:rPr>
              <a:t>(1/4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06" y="1772816"/>
            <a:ext cx="11040094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/*r0[31-4]=valor, r1[3-0]=canal*/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/*r0[3-0]=0 para guardar canal */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globl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MailboxWrite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MailboxWrite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: 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/*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Valida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entradas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r0,#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0b1111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/*¿r0[3-0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]=0?*/</a:t>
            </a:r>
            <a:b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movne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pc,lr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/*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termina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r1,#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15 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/*¿r1&gt;15?*/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movhi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pc,lr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/*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termina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/*Canal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invalido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872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Cartero: </a:t>
            </a:r>
            <a:br>
              <a:rPr lang="es-GT" dirty="0"/>
            </a:br>
            <a:r>
              <a:rPr lang="es-GT" dirty="0" err="1" smtClean="0">
                <a:solidFill>
                  <a:srgbClr val="FF0000"/>
                </a:solidFill>
              </a:rPr>
              <a:t>MailboxWrite</a:t>
            </a:r>
            <a:r>
              <a:rPr lang="es-GT" dirty="0">
                <a:solidFill>
                  <a:srgbClr val="FF0000"/>
                </a:solidFill>
              </a:rPr>
              <a:t> </a:t>
            </a:r>
            <a:r>
              <a:rPr lang="es-GT" dirty="0" smtClean="0">
                <a:solidFill>
                  <a:srgbClr val="FF0000"/>
                </a:solidFill>
              </a:rPr>
              <a:t>(2/4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404" y="1772817"/>
            <a:ext cx="110875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/*Guarda </a:t>
            </a:r>
            <a:r>
              <a:rPr lang="es-GT" sz="3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lr</a:t>
            </a:r>
            <a:r>
              <a:rPr lang="es-GT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antes de obtener */</a:t>
            </a:r>
          </a:p>
          <a:p>
            <a:pPr marL="0" indent="0">
              <a:buNone/>
            </a:pPr>
            <a:r>
              <a:rPr lang="es-GT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/*la </a:t>
            </a:r>
            <a:r>
              <a:rPr lang="es-GT" sz="3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direccion</a:t>
            </a:r>
            <a:r>
              <a:rPr lang="es-GT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Base*/</a:t>
            </a:r>
            <a:endParaRPr lang="en-US" sz="3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channel 	.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r1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r2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value,r0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push {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GetMailboxBase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mailbox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r0</a:t>
            </a:r>
            <a:endParaRPr lang="es-GT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Cartero: </a:t>
            </a:r>
            <a:br>
              <a:rPr lang="es-GT" dirty="0"/>
            </a:br>
            <a:r>
              <a:rPr lang="es-GT" dirty="0" err="1" smtClean="0">
                <a:solidFill>
                  <a:srgbClr val="FF0000"/>
                </a:solidFill>
              </a:rPr>
              <a:t>MailboxWrite</a:t>
            </a:r>
            <a:r>
              <a:rPr lang="es-GT" dirty="0">
                <a:solidFill>
                  <a:srgbClr val="FF0000"/>
                </a:solidFill>
              </a:rPr>
              <a:t> </a:t>
            </a:r>
            <a:r>
              <a:rPr lang="es-GT" dirty="0" smtClean="0">
                <a:solidFill>
                  <a:srgbClr val="FF0000"/>
                </a:solidFill>
              </a:rPr>
              <a:t>(3/4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772817"/>
            <a:ext cx="1137658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Carga Status */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wait1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$: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status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r3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status,[mailbox,#0x18]</a:t>
            </a:r>
          </a:p>
          <a:p>
            <a:pPr marL="0" indent="0">
              <a:buNone/>
            </a:pPr>
            <a:r>
              <a:rPr lang="es-GT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Espera hasta que bit 31 es 0 */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status,#0x80000000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wait1$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208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Cartero: </a:t>
            </a:r>
            <a:br>
              <a:rPr lang="es-GT" dirty="0" smtClean="0"/>
            </a:br>
            <a:r>
              <a:rPr lang="es-GT" dirty="0" err="1" smtClean="0">
                <a:solidFill>
                  <a:srgbClr val="FF0000"/>
                </a:solidFill>
              </a:rPr>
              <a:t>MailboxWrite</a:t>
            </a:r>
            <a:r>
              <a:rPr lang="es-GT" dirty="0" smtClean="0">
                <a:solidFill>
                  <a:srgbClr val="FF0000"/>
                </a:solidFill>
              </a:rPr>
              <a:t> (4/4)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1" y="1749067"/>
            <a:ext cx="1007027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Combina el canal con el valor */</a:t>
            </a:r>
          </a:p>
          <a:p>
            <a:pPr marL="0" indent="0">
              <a:buNone/>
            </a:pPr>
            <a:r>
              <a:rPr lang="es-GT" sz="32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s-GT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value,channel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 smtClean="0">
                <a:latin typeface="Courier New" pitchFamily="49" charset="0"/>
                <a:cs typeface="Courier New" pitchFamily="49" charset="0"/>
              </a:rPr>
              <a:t>channel</a:t>
            </a:r>
            <a:endParaRPr lang="es-GT" sz="3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Almacena el resultado en 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s-GT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GT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,[mailbox,#0x20]</a:t>
            </a: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value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mailbox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pop {pc}</a:t>
            </a:r>
          </a:p>
        </p:txBody>
      </p:sp>
    </p:spTree>
    <p:extLst>
      <p:ext uri="{BB962C8B-B14F-4D97-AF65-F5344CB8AC3E}">
        <p14:creationId xmlns:p14="http://schemas.microsoft.com/office/powerpoint/2010/main" val="3299544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Cartero: </a:t>
            </a:r>
            <a:br>
              <a:rPr lang="es-GT" dirty="0"/>
            </a:br>
            <a:r>
              <a:rPr lang="es-GT" dirty="0" err="1">
                <a:solidFill>
                  <a:srgbClr val="FF0000"/>
                </a:solidFill>
              </a:rPr>
              <a:t>MailboxRead</a:t>
            </a:r>
            <a:r>
              <a:rPr lang="es-GT" dirty="0">
                <a:solidFill>
                  <a:srgbClr val="FF0000"/>
                </a:solidFill>
              </a:rPr>
              <a:t> </a:t>
            </a:r>
            <a:r>
              <a:rPr lang="es-GT" dirty="0" smtClean="0">
                <a:solidFill>
                  <a:srgbClr val="FF0000"/>
                </a:solidFill>
              </a:rPr>
              <a:t>(1/5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772817"/>
            <a:ext cx="1147259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globl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MailboxRead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MailboxRead</a:t>
            </a:r>
            <a:r>
              <a:rPr lang="es-GT" sz="3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valida el canal en r0 */ </a:t>
            </a:r>
            <a:endParaRPr lang="es-GT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r0,#15</a:t>
            </a:r>
          </a:p>
          <a:p>
            <a:pPr marL="0" indent="0">
              <a:buNone/>
            </a:pP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movhi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pc,lr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Cartero: </a:t>
            </a:r>
            <a:br>
              <a:rPr lang="es-GT" dirty="0"/>
            </a:br>
            <a:r>
              <a:rPr lang="es-GT" dirty="0" err="1">
                <a:solidFill>
                  <a:srgbClr val="FF0000"/>
                </a:solidFill>
              </a:rPr>
              <a:t>MailboxRead</a:t>
            </a:r>
            <a:r>
              <a:rPr lang="es-GT" dirty="0">
                <a:solidFill>
                  <a:srgbClr val="FF0000"/>
                </a:solidFill>
              </a:rPr>
              <a:t> </a:t>
            </a:r>
            <a:r>
              <a:rPr lang="es-GT" dirty="0" smtClean="0">
                <a:solidFill>
                  <a:srgbClr val="FF0000"/>
                </a:solidFill>
              </a:rPr>
              <a:t>(2/5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90" y="1737191"/>
            <a:ext cx="1166461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/*Guarda 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lr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antes de obtener */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/*la 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direccion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Base*/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channel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r1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channel,r0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push {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GetMailboxBase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mailbox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r0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Cartero: </a:t>
            </a:r>
            <a:br>
              <a:rPr lang="es-GT" dirty="0"/>
            </a:br>
            <a:r>
              <a:rPr lang="es-GT" dirty="0" err="1">
                <a:solidFill>
                  <a:srgbClr val="FF0000"/>
                </a:solidFill>
              </a:rPr>
              <a:t>MailboxRead</a:t>
            </a:r>
            <a:r>
              <a:rPr lang="es-GT" dirty="0">
                <a:solidFill>
                  <a:srgbClr val="FF0000"/>
                </a:solidFill>
              </a:rPr>
              <a:t> </a:t>
            </a:r>
            <a:r>
              <a:rPr lang="es-GT" dirty="0" smtClean="0">
                <a:solidFill>
                  <a:srgbClr val="FF0000"/>
                </a:solidFill>
              </a:rPr>
              <a:t>(3/5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257" y="1700808"/>
            <a:ext cx="11720512" cy="5157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Carga Status */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rightmail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$: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wait2$: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status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r2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status,[mailbox,#0x18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s-GT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Espera hasta que bit 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30 </a:t>
            </a:r>
            <a:r>
              <a:rPr lang="es-GT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 0 */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status,#0x40000000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wait2$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GT" altLang="zh-CN" dirty="0" smtClean="0">
                <a:ea typeface="Microsoft YaHei" pitchFamily="34" charset="-122"/>
              </a:rPr>
              <a:t>Agenda</a:t>
            </a:r>
            <a:endParaRPr lang="zh-CN" altLang="en-US" dirty="0">
              <a:ea typeface="Microsoft YaHei" pitchFamily="34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Conceptos básicos de gráficos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s-GT" dirty="0" smtClean="0">
              <a:ea typeface="Microsoft YaHei" pitchFamily="34" charset="-12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Cartero (</a:t>
            </a:r>
            <a:r>
              <a:rPr lang="es-GT" dirty="0" err="1" smtClean="0">
                <a:ea typeface="Microsoft YaHei" pitchFamily="34" charset="-122"/>
              </a:rPr>
              <a:t>Postman</a:t>
            </a:r>
            <a:r>
              <a:rPr lang="es-GT" dirty="0" smtClean="0">
                <a:ea typeface="Microsoft YaHei" pitchFamily="34" charset="-122"/>
              </a:rPr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s-GT" dirty="0" smtClean="0">
              <a:ea typeface="Microsoft YaHei" pitchFamily="34" charset="-12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Procesador gráfico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Comunicación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Pixeles</a:t>
            </a:r>
            <a:endParaRPr lang="es-GT" dirty="0"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717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7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GT" dirty="0"/>
              <a:t>Cartero: </a:t>
            </a:r>
            <a:br>
              <a:rPr lang="es-GT" dirty="0"/>
            </a:br>
            <a:r>
              <a:rPr lang="es-GT" dirty="0" err="1">
                <a:solidFill>
                  <a:srgbClr val="FF0000"/>
                </a:solidFill>
              </a:rPr>
              <a:t>MailboxRead</a:t>
            </a:r>
            <a:r>
              <a:rPr lang="es-GT" dirty="0">
                <a:solidFill>
                  <a:srgbClr val="FF0000"/>
                </a:solidFill>
              </a:rPr>
              <a:t> </a:t>
            </a:r>
            <a:r>
              <a:rPr lang="es-GT" dirty="0" smtClean="0">
                <a:solidFill>
                  <a:srgbClr val="FF0000"/>
                </a:solidFill>
              </a:rPr>
              <a:t>(4/5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03" y="1652551"/>
            <a:ext cx="9571512" cy="5205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Lee el valor desde el canal*/</a:t>
            </a:r>
          </a:p>
          <a:p>
            <a:pPr marL="0" indent="0">
              <a:buNone/>
            </a:pPr>
            <a:r>
              <a:rPr lang="fr-FR" sz="3200" b="1" dirty="0">
                <a:latin typeface="Courier New" pitchFamily="49" charset="0"/>
                <a:cs typeface="Courier New" pitchFamily="49" charset="0"/>
              </a:rPr>
              <a:t>mail .</a:t>
            </a:r>
            <a:r>
              <a:rPr lang="fr-FR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sz="3200" b="1" dirty="0">
                <a:latin typeface="Courier New" pitchFamily="49" charset="0"/>
                <a:cs typeface="Courier New" pitchFamily="49" charset="0"/>
              </a:rPr>
              <a:t> r2</a:t>
            </a:r>
          </a:p>
          <a:p>
            <a:pPr marL="0" indent="0">
              <a:buNone/>
            </a:pPr>
            <a:r>
              <a:rPr lang="fr-FR" sz="3200" b="1" dirty="0" err="1">
                <a:latin typeface="Courier New" pitchFamily="49" charset="0"/>
                <a:cs typeface="Courier New" pitchFamily="49" charset="0"/>
              </a:rPr>
              <a:t>ldr</a:t>
            </a:r>
            <a:r>
              <a:rPr lang="fr-FR" sz="3200" b="1" dirty="0">
                <a:latin typeface="Courier New" pitchFamily="49" charset="0"/>
                <a:cs typeface="Courier New" pitchFamily="49" charset="0"/>
              </a:rPr>
              <a:t> mail,[mailbox,#0</a:t>
            </a:r>
            <a:r>
              <a:rPr lang="fr-FR" sz="3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Verifica que 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ch.leido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ch.dado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s-GT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inchan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r3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and inchan,mail,#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0b1111 /*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=[3-0]*/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teq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inchan,channel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inchan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rightmail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76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Cartero: </a:t>
            </a:r>
            <a:br>
              <a:rPr lang="es-GT" dirty="0" smtClean="0"/>
            </a:br>
            <a:r>
              <a:rPr lang="es-GT" dirty="0" err="1" smtClean="0">
                <a:solidFill>
                  <a:srgbClr val="FF0000"/>
                </a:solidFill>
              </a:rPr>
              <a:t>MailboxRead</a:t>
            </a:r>
            <a:r>
              <a:rPr lang="es-GT" dirty="0" smtClean="0">
                <a:solidFill>
                  <a:srgbClr val="FF0000"/>
                </a:solidFill>
              </a:rPr>
              <a:t> (5/5)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1593174"/>
            <a:ext cx="9761517" cy="5128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Mueve los bits 31-4 a r0 */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que es el valor leído */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Quita canal, solo deja valor */</a:t>
            </a: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and r0,mail,#0xfffffff0</a:t>
            </a: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mail</a:t>
            </a: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pop {pc</a:t>
            </a:r>
            <a:r>
              <a:rPr lang="es-GT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smtClean="0">
                <a:cs typeface="Courier New" pitchFamily="49" charset="0"/>
              </a:rPr>
              <a:t>Revisar código completo en </a:t>
            </a:r>
            <a:r>
              <a:rPr lang="es-GT" sz="3200" b="1" dirty="0" err="1" smtClean="0">
                <a:cs typeface="Courier New" pitchFamily="49" charset="0"/>
              </a:rPr>
              <a:t>mailbox.s</a:t>
            </a:r>
            <a:endParaRPr lang="es-GT" sz="3200" b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340769"/>
            <a:ext cx="10363200" cy="1362075"/>
          </a:xfrm>
        </p:spPr>
        <p:txBody>
          <a:bodyPr/>
          <a:lstStyle/>
          <a:p>
            <a:r>
              <a:rPr lang="es-GT" dirty="0" smtClean="0"/>
              <a:t>Procesador gráfico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2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593767" y="215262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endParaRPr lang="es-GT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15413" y="1772817"/>
            <a:ext cx="10972800" cy="4525963"/>
          </a:xfrm>
        </p:spPr>
        <p:txBody>
          <a:bodyPr/>
          <a:lstStyle/>
          <a:p>
            <a:pPr marL="457200" lvl="1" indent="0">
              <a:buNone/>
            </a:pPr>
            <a:endParaRPr lang="es-GT" dirty="0" smtClean="0"/>
          </a:p>
          <a:p>
            <a:pPr lvl="1"/>
            <a:endParaRPr lang="es-GT" dirty="0"/>
          </a:p>
        </p:txBody>
      </p:sp>
      <p:sp>
        <p:nvSpPr>
          <p:cNvPr id="4" name="Rectangle 3"/>
          <p:cNvSpPr/>
          <p:nvPr/>
        </p:nvSpPr>
        <p:spPr>
          <a:xfrm>
            <a:off x="2543606" y="2587515"/>
            <a:ext cx="6240693" cy="3456384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435" y="2033251"/>
            <a:ext cx="153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 smtClean="0"/>
              <a:t>0,0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84299" y="6043900"/>
            <a:ext cx="260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 smtClean="0"/>
              <a:t>1024,768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46784" y="1495544"/>
            <a:ext cx="1094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 smtClean="0"/>
              <a:t>Coordenadas de la pantalla (High </a:t>
            </a:r>
            <a:r>
              <a:rPr lang="es-GT" sz="2800" b="1" dirty="0" err="1" smtClean="0"/>
              <a:t>Colour</a:t>
            </a:r>
            <a:r>
              <a:rPr lang="es-GT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9642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866898" y="35254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endParaRPr lang="es-GT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15413" y="1772817"/>
            <a:ext cx="10972800" cy="4525963"/>
          </a:xfrm>
        </p:spPr>
        <p:txBody>
          <a:bodyPr/>
          <a:lstStyle/>
          <a:p>
            <a:pPr marL="457200" lvl="1" indent="0">
              <a:buNone/>
            </a:pPr>
            <a:endParaRPr lang="es-GT" dirty="0" smtClean="0"/>
          </a:p>
          <a:p>
            <a:pPr lvl="1"/>
            <a:endParaRPr lang="es-GT" dirty="0"/>
          </a:p>
        </p:txBody>
      </p:sp>
      <p:sp>
        <p:nvSpPr>
          <p:cNvPr id="4" name="Rectangle 3"/>
          <p:cNvSpPr/>
          <p:nvPr/>
        </p:nvSpPr>
        <p:spPr>
          <a:xfrm>
            <a:off x="2543606" y="2587515"/>
            <a:ext cx="6240693" cy="3456384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403" y="2024186"/>
            <a:ext cx="153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 smtClean="0"/>
              <a:t>0,0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13483" y="6043900"/>
            <a:ext cx="260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 smtClean="0"/>
              <a:t>1024,768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46784" y="1495544"/>
            <a:ext cx="1094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 smtClean="0"/>
              <a:t>Coordenadas de la pantalla (High </a:t>
            </a:r>
            <a:r>
              <a:rPr lang="es-GT" sz="2800" b="1" dirty="0" err="1" smtClean="0"/>
              <a:t>Colour</a:t>
            </a:r>
            <a:r>
              <a:rPr lang="es-GT" sz="2800" b="1" dirty="0" smtClean="0"/>
              <a:t>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29" y="336320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1143000"/>
          </a:xfrm>
        </p:spPr>
        <p:txBody>
          <a:bodyPr/>
          <a:lstStyle/>
          <a:p>
            <a:r>
              <a:rPr lang="es-GT" dirty="0" smtClean="0"/>
              <a:t>Procesador gráfico</a:t>
            </a:r>
            <a:endParaRPr lang="es-GT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91924"/>
              </p:ext>
            </p:extLst>
          </p:nvPr>
        </p:nvGraphicFramePr>
        <p:xfrm>
          <a:off x="783771" y="2260741"/>
          <a:ext cx="11210307" cy="430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14"/>
                <a:gridCol w="1042691"/>
                <a:gridCol w="2674516"/>
                <a:gridCol w="6077286"/>
              </a:tblGrid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Valor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# byte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Nombre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Descripción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1024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Width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Ancho</a:t>
                      </a:r>
                      <a:r>
                        <a:rPr lang="es-GT" baseline="0" dirty="0" smtClean="0"/>
                        <a:t> de la pantalla físico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768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Height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Alto de la pantalla físico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1024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8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vWidth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Ancho</a:t>
                      </a:r>
                      <a:r>
                        <a:rPr lang="es-GT" baseline="0" dirty="0" smtClean="0"/>
                        <a:t> de la pantalla  virtual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768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12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vHeight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Alto de la pantalla virtual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16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GPU - pitch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GPU inicializa con # bytes de c/fila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16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Bit </a:t>
                      </a:r>
                      <a:r>
                        <a:rPr lang="es-GT" dirty="0" err="1" smtClean="0"/>
                        <a:t>Depth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Cantidad de bits por pixel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24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X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Posición en X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28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Y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Posición en Y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32</a:t>
                      </a:r>
                      <a:endParaRPr lang="es-GT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GPU –</a:t>
                      </a:r>
                      <a:r>
                        <a:rPr lang="es-GT" baseline="0" dirty="0" smtClean="0"/>
                        <a:t> Pointer</a:t>
                      </a:r>
                      <a:endParaRPr lang="es-GT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Puntero</a:t>
                      </a:r>
                      <a:r>
                        <a:rPr lang="es-GT" baseline="0" dirty="0" smtClean="0"/>
                        <a:t> del </a:t>
                      </a:r>
                      <a:r>
                        <a:rPr lang="es-GT" baseline="0" dirty="0" err="1" smtClean="0"/>
                        <a:t>FrameBuffer</a:t>
                      </a:r>
                      <a:r>
                        <a:rPr lang="es-GT" baseline="0" dirty="0" smtClean="0"/>
                        <a:t> – actualizado por GPU</a:t>
                      </a:r>
                      <a:endParaRPr lang="es-GT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36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GPU</a:t>
                      </a:r>
                      <a:r>
                        <a:rPr lang="es-GT" baseline="0" dirty="0" smtClean="0"/>
                        <a:t> - </a:t>
                      </a:r>
                      <a:r>
                        <a:rPr lang="es-GT" baseline="0" dirty="0" err="1" smtClean="0"/>
                        <a:t>Size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Tamaño del </a:t>
                      </a:r>
                      <a:r>
                        <a:rPr lang="es-GT" dirty="0" err="1" smtClean="0"/>
                        <a:t>FrameBuffer</a:t>
                      </a:r>
                      <a:r>
                        <a:rPr lang="es-GT" dirty="0" smtClean="0"/>
                        <a:t> en bytes</a:t>
                      </a:r>
                      <a:endParaRPr lang="es-GT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23392" y="1556793"/>
            <a:ext cx="1104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b="1" dirty="0" smtClean="0">
                <a:latin typeface="+mn-lt"/>
              </a:rPr>
              <a:t>Formato del mensaje </a:t>
            </a:r>
            <a:r>
              <a:rPr lang="es-GT" sz="2400" b="1" dirty="0" err="1" smtClean="0">
                <a:latin typeface="+mn-lt"/>
              </a:rPr>
              <a:t>FrameBufferInfo</a:t>
            </a:r>
            <a:endParaRPr lang="es-GT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r>
              <a:rPr lang="es-GT" dirty="0" err="1" smtClean="0">
                <a:solidFill>
                  <a:srgbClr val="0070C0"/>
                </a:solidFill>
              </a:rPr>
              <a:t>F</a:t>
            </a:r>
            <a:r>
              <a:rPr lang="es-GT" sz="4000" dirty="0" err="1" smtClean="0">
                <a:solidFill>
                  <a:srgbClr val="0070C0"/>
                </a:solidFill>
              </a:rPr>
              <a:t>rameBufferInfo</a:t>
            </a:r>
            <a:endParaRPr lang="es-GT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3392" y="1844824"/>
            <a:ext cx="10972800" cy="4525963"/>
          </a:xfrm>
        </p:spPr>
        <p:txBody>
          <a:bodyPr/>
          <a:lstStyle/>
          <a:p>
            <a:r>
              <a:rPr lang="es-GT" dirty="0" smtClean="0"/>
              <a:t>Valores llenados por el GPU si se concede la petición con </a:t>
            </a:r>
            <a:r>
              <a:rPr lang="es-GT" i="1" dirty="0" smtClean="0">
                <a:solidFill>
                  <a:srgbClr val="7030A0"/>
                </a:solidFill>
              </a:rPr>
              <a:t>éxito</a:t>
            </a:r>
          </a:p>
          <a:p>
            <a:endParaRPr lang="es-GT" i="1" dirty="0" smtClean="0">
              <a:solidFill>
                <a:srgbClr val="7030A0"/>
              </a:solidFill>
            </a:endParaRPr>
          </a:p>
          <a:p>
            <a:pPr lvl="1"/>
            <a:r>
              <a:rPr lang="es-GT" dirty="0" smtClean="0"/>
              <a:t>GPU-Pitch: bytes por fila (1024*2)</a:t>
            </a:r>
          </a:p>
          <a:p>
            <a:pPr lvl="2"/>
            <a:r>
              <a:rPr lang="es-GT" dirty="0" smtClean="0"/>
              <a:t>1 pixel=16 bits=2bytes</a:t>
            </a:r>
          </a:p>
          <a:p>
            <a:pPr lvl="1"/>
            <a:endParaRPr lang="es-GT" dirty="0" smtClean="0"/>
          </a:p>
          <a:p>
            <a:pPr lvl="1"/>
            <a:r>
              <a:rPr lang="es-GT" dirty="0" smtClean="0"/>
              <a:t>GPU-Pointer: puntero actual del </a:t>
            </a:r>
            <a:r>
              <a:rPr lang="es-GT" dirty="0" err="1" smtClean="0"/>
              <a:t>Frame</a:t>
            </a:r>
            <a:r>
              <a:rPr lang="es-GT" dirty="0" smtClean="0"/>
              <a:t> Buffer **IMPORTANTE**</a:t>
            </a:r>
          </a:p>
          <a:p>
            <a:pPr lvl="1"/>
            <a:endParaRPr lang="es-GT" dirty="0" smtClean="0"/>
          </a:p>
          <a:p>
            <a:pPr lvl="1"/>
            <a:r>
              <a:rPr lang="es-GT" dirty="0" smtClean="0"/>
              <a:t>GPU-</a:t>
            </a:r>
            <a:r>
              <a:rPr lang="es-GT" dirty="0" err="1" smtClean="0"/>
              <a:t>Size</a:t>
            </a:r>
            <a:r>
              <a:rPr lang="es-GT" dirty="0" smtClean="0"/>
              <a:t>: tamaño del </a:t>
            </a:r>
            <a:r>
              <a:rPr lang="es-GT" dirty="0" err="1" smtClean="0"/>
              <a:t>Frame</a:t>
            </a:r>
            <a:r>
              <a:rPr lang="es-GT" dirty="0" smtClean="0"/>
              <a:t> Buffer en bytes</a:t>
            </a:r>
          </a:p>
          <a:p>
            <a:pPr lvl="1"/>
            <a:endParaRPr lang="es-GT" dirty="0" smtClean="0"/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12825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r>
              <a:rPr lang="es-GT" dirty="0" err="1" smtClean="0">
                <a:solidFill>
                  <a:srgbClr val="0070C0"/>
                </a:solidFill>
              </a:rPr>
              <a:t>F</a:t>
            </a:r>
            <a:r>
              <a:rPr lang="es-GT" sz="4000" dirty="0" err="1" smtClean="0">
                <a:solidFill>
                  <a:srgbClr val="0070C0"/>
                </a:solidFill>
              </a:rPr>
              <a:t>rameBufferInfo</a:t>
            </a:r>
            <a:endParaRPr lang="es-GT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.data</a:t>
            </a: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smtClean="0">
                <a:latin typeface="Courier New" pitchFamily="49" charset="0"/>
                <a:cs typeface="Courier New" pitchFamily="49" charset="0"/>
              </a:rPr>
              <a:t>12	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Múltiplo de 2</a:t>
            </a:r>
            <a:r>
              <a:rPr lang="es-GT" b="1" baseline="30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457200" lvl="1" indent="0">
              <a:buNone/>
            </a:pP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	/* alineado en “page” */</a:t>
            </a:r>
            <a:endParaRPr lang="es-GT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globl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FrameBufferInfo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s-GT" b="1" dirty="0" err="1">
                <a:latin typeface="Courier New" pitchFamily="49" charset="0"/>
                <a:cs typeface="Courier New" pitchFamily="49" charset="0"/>
              </a:rPr>
              <a:t>FrameBufferInfo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1024	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#0 </a:t>
            </a:r>
            <a:r>
              <a:rPr lang="es-GT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457200" lvl="1" indent="0">
              <a:buNone/>
            </a:pPr>
            <a:r>
              <a:rPr lang="es-GT" b="1" dirty="0" smtClean="0">
                <a:latin typeface="Courier New" pitchFamily="49" charset="0"/>
                <a:cs typeface="Courier New" pitchFamily="49" charset="0"/>
              </a:rPr>
              <a:t>	......</a:t>
            </a:r>
            <a:endParaRPr lang="es-GT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0	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#32 GPU - Pointer */</a:t>
            </a: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0	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#36 GPU - </a:t>
            </a:r>
            <a:r>
              <a:rPr lang="es-GT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764142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r>
              <a:rPr lang="es-GT" dirty="0" smtClean="0">
                <a:solidFill>
                  <a:schemeClr val="tx2"/>
                </a:solidFill>
              </a:rPr>
              <a:t>Enviar un mensaje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566310"/>
              </p:ext>
            </p:extLst>
          </p:nvPr>
        </p:nvGraphicFramePr>
        <p:xfrm>
          <a:off x="498764" y="1600201"/>
          <a:ext cx="11693236" cy="497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3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r>
              <a:rPr lang="es-GT" dirty="0" smtClean="0">
                <a:solidFill>
                  <a:schemeClr val="tx2"/>
                </a:solidFill>
              </a:rPr>
              <a:t>Enviar un mensaje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39691"/>
              </p:ext>
            </p:extLst>
          </p:nvPr>
        </p:nvGraphicFramePr>
        <p:xfrm>
          <a:off x="825272" y="1472541"/>
          <a:ext cx="11366728" cy="487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8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1556793"/>
            <a:ext cx="10363200" cy="1362075"/>
          </a:xfrm>
        </p:spPr>
        <p:txBody>
          <a:bodyPr/>
          <a:lstStyle/>
          <a:p>
            <a:r>
              <a:rPr lang="es-GT" dirty="0" smtClean="0"/>
              <a:t>Conceptos básicos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Procesador gráfico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b="1" dirty="0" err="1">
                <a:solidFill>
                  <a:schemeClr val="tx2"/>
                </a:solidFill>
              </a:rPr>
              <a:t>InitialiseFrameBuffer</a:t>
            </a:r>
            <a:endParaRPr lang="es-GT" b="1" dirty="0" smtClean="0"/>
          </a:p>
          <a:p>
            <a:pPr>
              <a:buFont typeface="Arial" pitchFamily="34" charset="0"/>
              <a:buChar char="•"/>
            </a:pPr>
            <a:r>
              <a:rPr lang="es-GT" dirty="0" smtClean="0"/>
              <a:t>Subrutina para inicializar </a:t>
            </a:r>
            <a:r>
              <a:rPr lang="es-GT" dirty="0" err="1" smtClean="0"/>
              <a:t>Frame</a:t>
            </a:r>
            <a:r>
              <a:rPr lang="es-GT" dirty="0" smtClean="0"/>
              <a:t> Buffer</a:t>
            </a:r>
          </a:p>
          <a:p>
            <a:pPr>
              <a:buFont typeface="Arial" pitchFamily="34" charset="0"/>
              <a:buChar char="•"/>
            </a:pPr>
            <a:r>
              <a:rPr lang="es-GT" dirty="0" smtClean="0"/>
              <a:t>Entradas</a:t>
            </a:r>
          </a:p>
          <a:p>
            <a:pPr lvl="1" eaLnBrk="1" fontAlgn="t" hangingPunct="1"/>
            <a:r>
              <a:rPr lang="es-GT" dirty="0" smtClean="0"/>
              <a:t>r0: Ancho (</a:t>
            </a:r>
            <a:r>
              <a:rPr lang="es-GT" dirty="0" err="1" smtClean="0"/>
              <a:t>Width</a:t>
            </a:r>
            <a:r>
              <a:rPr lang="es-GT" dirty="0" smtClean="0"/>
              <a:t>)</a:t>
            </a:r>
            <a:endParaRPr lang="en-US" dirty="0"/>
          </a:p>
          <a:p>
            <a:pPr lvl="1" eaLnBrk="1" fontAlgn="t" hangingPunct="1"/>
            <a:r>
              <a:rPr lang="es-GT" dirty="0" smtClean="0">
                <a:ea typeface="+mn-ea"/>
                <a:cs typeface="+mn-cs"/>
              </a:rPr>
              <a:t>r1</a:t>
            </a:r>
            <a:r>
              <a:rPr lang="es-GT" dirty="0">
                <a:ea typeface="+mn-ea"/>
                <a:cs typeface="+mn-cs"/>
              </a:rPr>
              <a:t>: Alto (</a:t>
            </a:r>
            <a:r>
              <a:rPr lang="es-GT" dirty="0" err="1" smtClean="0">
                <a:ea typeface="+mn-ea"/>
                <a:cs typeface="+mn-cs"/>
              </a:rPr>
              <a:t>Height</a:t>
            </a:r>
            <a:r>
              <a:rPr lang="es-GT" dirty="0" smtClean="0">
                <a:ea typeface="+mn-ea"/>
                <a:cs typeface="+mn-cs"/>
              </a:rPr>
              <a:t>)</a:t>
            </a:r>
          </a:p>
          <a:p>
            <a:pPr lvl="1" eaLnBrk="1" fontAlgn="t" hangingPunct="1"/>
            <a:r>
              <a:rPr lang="es-GT" dirty="0" smtClean="0">
                <a:ea typeface="+mn-ea"/>
                <a:cs typeface="+mn-cs"/>
              </a:rPr>
              <a:t>r2</a:t>
            </a:r>
            <a:r>
              <a:rPr lang="es-GT" dirty="0">
                <a:ea typeface="+mn-ea"/>
                <a:cs typeface="+mn-cs"/>
              </a:rPr>
              <a:t>: Bits por pixel (Bit </a:t>
            </a:r>
            <a:r>
              <a:rPr lang="es-GT" dirty="0" err="1">
                <a:ea typeface="+mn-ea"/>
                <a:cs typeface="+mn-cs"/>
              </a:rPr>
              <a:t>Depth</a:t>
            </a:r>
            <a:r>
              <a:rPr lang="es-GT" dirty="0">
                <a:ea typeface="+mn-ea"/>
                <a:cs typeface="+mn-cs"/>
              </a:rPr>
              <a:t>)</a:t>
            </a:r>
          </a:p>
          <a:p>
            <a:pPr marL="457200" lvl="1" indent="-457200" eaLnBrk="1" fontAlgn="t" hangingPunct="1">
              <a:buFont typeface="Arial" pitchFamily="34" charset="0"/>
              <a:buChar char="•"/>
            </a:pPr>
            <a:r>
              <a:rPr lang="es-GT" sz="3200" dirty="0" smtClean="0"/>
              <a:t>Salidas</a:t>
            </a:r>
          </a:p>
          <a:p>
            <a:pPr marL="742950" lvl="2" indent="-342900" eaLnBrk="1" fontAlgn="t" hangingPunct="1"/>
            <a:r>
              <a:rPr lang="es-GT" sz="2800" dirty="0" smtClean="0"/>
              <a:t>Puntero al </a:t>
            </a:r>
            <a:r>
              <a:rPr lang="es-GT" sz="2800" dirty="0" err="1" smtClean="0"/>
              <a:t>Frame</a:t>
            </a:r>
            <a:r>
              <a:rPr lang="es-GT" sz="2800" dirty="0" smtClean="0"/>
              <a:t> Buffer </a:t>
            </a:r>
          </a:p>
        </p:txBody>
      </p:sp>
    </p:spTree>
    <p:extLst>
      <p:ext uri="{BB962C8B-B14F-4D97-AF65-F5344CB8AC3E}">
        <p14:creationId xmlns:p14="http://schemas.microsoft.com/office/powerpoint/2010/main" val="27634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 smtClean="0"/>
              <a:t>Procesador gráfico: </a:t>
            </a:r>
            <a:r>
              <a:rPr lang="es-GT" b="1" dirty="0" err="1" smtClean="0"/>
              <a:t>InitialiseFrameBuffer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756907"/>
              </p:ext>
            </p:extLst>
          </p:nvPr>
        </p:nvGraphicFramePr>
        <p:xfrm>
          <a:off x="1013361" y="1576450"/>
          <a:ext cx="1023257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4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Procesador gráfico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860175"/>
              </p:ext>
            </p:extLst>
          </p:nvPr>
        </p:nvGraphicFramePr>
        <p:xfrm>
          <a:off x="973778" y="1638793"/>
          <a:ext cx="10949048" cy="477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6730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078288"/>
            <a:ext cx="12192000" cy="2781300"/>
          </a:xfrm>
          <a:prstGeom prst="rect">
            <a:avLst/>
          </a:prstGeom>
          <a:solidFill>
            <a:srgbClr val="99CC00">
              <a:alpha val="3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GT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29167" y="1412876"/>
            <a:ext cx="768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GT" altLang="zh-CN" sz="6000" b="1" i="1" dirty="0" smtClean="0">
                <a:solidFill>
                  <a:schemeClr val="folHlink"/>
                </a:solidFill>
                <a:ea typeface="Microsoft YaHei" pitchFamily="34" charset="-122"/>
              </a:rPr>
              <a:t>Bibliografía</a:t>
            </a:r>
            <a:endParaRPr lang="zh-CN" altLang="en-US" sz="6000" b="1" i="1" dirty="0">
              <a:solidFill>
                <a:schemeClr val="folHlink"/>
              </a:solidFill>
              <a:ea typeface="Microsoft YaHei" pitchFamily="34" charset="-122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9351" y="4360943"/>
            <a:ext cx="11713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Chadwick, Alex. University of Cambridge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 Computer Laboratory. Baking Pi- Operating Systems Development. [En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línea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]. 2013 </a:t>
            </a:r>
            <a:r>
              <a:rPr lang="es-GT" sz="24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</a:t>
            </a:r>
            <a:r>
              <a:rPr lang="es-GT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www.cl.cam.ac.uk/projects/raspberrypi/tutorials/os/screen01.html</a:t>
            </a:r>
            <a:endParaRPr lang="es-G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312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Conceptos básicos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 smtClean="0"/>
              <a:t>Pixel:</a:t>
            </a:r>
            <a:r>
              <a:rPr lang="es-GT" dirty="0" smtClean="0"/>
              <a:t> </a:t>
            </a:r>
            <a:r>
              <a:rPr lang="es-GT" dirty="0" err="1" smtClean="0"/>
              <a:t>picture</a:t>
            </a:r>
            <a:r>
              <a:rPr lang="es-GT" dirty="0" smtClean="0"/>
              <a:t> </a:t>
            </a:r>
            <a:r>
              <a:rPr lang="es-GT" dirty="0" err="1" smtClean="0"/>
              <a:t>element</a:t>
            </a:r>
            <a:endParaRPr lang="es-GT" dirty="0"/>
          </a:p>
          <a:p>
            <a:pPr lvl="1"/>
            <a:r>
              <a:rPr lang="es-GT" dirty="0" smtClean="0"/>
              <a:t>Menor unidad en color que forma parte de una imagen digital </a:t>
            </a:r>
            <a:r>
              <a:rPr lang="es-GT" sz="1400" dirty="0" smtClean="0"/>
              <a:t>(2013: Wikipedia)</a:t>
            </a:r>
          </a:p>
          <a:p>
            <a:r>
              <a:rPr lang="es-GT" b="1" dirty="0" smtClean="0"/>
              <a:t>Tarjeta gráfica</a:t>
            </a:r>
          </a:p>
          <a:p>
            <a:pPr lvl="1"/>
            <a:r>
              <a:rPr lang="es-GT" dirty="0" smtClean="0"/>
              <a:t>Procesador secundario</a:t>
            </a:r>
          </a:p>
          <a:p>
            <a:pPr lvl="1"/>
            <a:r>
              <a:rPr lang="es-GT" dirty="0" smtClean="0"/>
              <a:t>Convierte la información de un pixel en niveles de intensidad de luz</a:t>
            </a:r>
          </a:p>
          <a:p>
            <a:r>
              <a:rPr lang="es-GT" b="1" dirty="0" smtClean="0"/>
              <a:t>RGB:</a:t>
            </a:r>
            <a:r>
              <a:rPr lang="es-GT" dirty="0" smtClean="0"/>
              <a:t> sistema para representar los </a:t>
            </a:r>
            <a:r>
              <a:rPr lang="es-GT" dirty="0" smtClean="0"/>
              <a:t>colores</a:t>
            </a:r>
          </a:p>
          <a:p>
            <a:r>
              <a:rPr lang="es-GT" b="1" dirty="0" smtClean="0"/>
              <a:t>Paleta de color: </a:t>
            </a:r>
            <a:r>
              <a:rPr lang="es-GT" dirty="0" smtClean="0"/>
              <a:t>número de colores que pueden representarse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199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Conceptos básicos: Paletas de color</a:t>
            </a:r>
            <a:endParaRPr lang="es-GT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53472"/>
              </p:ext>
            </p:extLst>
          </p:nvPr>
        </p:nvGraphicFramePr>
        <p:xfrm>
          <a:off x="1045029" y="1857255"/>
          <a:ext cx="11003632" cy="45240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78826"/>
                <a:gridCol w="1472498"/>
                <a:gridCol w="2809341"/>
                <a:gridCol w="3942967"/>
              </a:tblGrid>
              <a:tr h="83746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Nombre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#de Colores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Descripción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Bits / bytes por pixel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83746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Mono-</a:t>
                      </a:r>
                      <a:r>
                        <a:rPr lang="es-GT" sz="2400" dirty="0" err="1" smtClean="0"/>
                        <a:t>chrome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2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0 = negro</a:t>
                      </a:r>
                    </a:p>
                    <a:p>
                      <a:r>
                        <a:rPr lang="es-GT" sz="2400" dirty="0" smtClean="0"/>
                        <a:t>1 = blanco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1 bit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83746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Gray </a:t>
                      </a:r>
                      <a:r>
                        <a:rPr lang="es-GT" sz="2400" dirty="0" err="1" smtClean="0"/>
                        <a:t>scale</a:t>
                      </a:r>
                      <a:endParaRPr lang="es-GT" sz="2400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256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0 = negro</a:t>
                      </a:r>
                    </a:p>
                    <a:p>
                      <a:r>
                        <a:rPr lang="es-GT" sz="2400" dirty="0" smtClean="0"/>
                        <a:t>255 = blanco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1 byte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108132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8 </a:t>
                      </a:r>
                      <a:r>
                        <a:rPr lang="es-GT" sz="2400" dirty="0" err="1" smtClean="0"/>
                        <a:t>colour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8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Ausencia / presencia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s-GT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3 bits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756928">
                <a:tc>
                  <a:txBody>
                    <a:bodyPr/>
                    <a:lstStyle/>
                    <a:p>
                      <a:r>
                        <a:rPr lang="es-GT" sz="2400" dirty="0" err="1" smtClean="0"/>
                        <a:t>Low</a:t>
                      </a:r>
                      <a:r>
                        <a:rPr lang="es-GT" sz="2400" dirty="0" smtClean="0"/>
                        <a:t> </a:t>
                      </a:r>
                      <a:r>
                        <a:rPr lang="es-GT" sz="2400" dirty="0" err="1" smtClean="0"/>
                        <a:t>colour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256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Intensidad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s-GT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8 bits (</a:t>
                      </a:r>
                      <a:r>
                        <a:rPr lang="es-GT" sz="2400" dirty="0" smtClean="0">
                          <a:solidFill>
                            <a:srgbClr val="FF0000"/>
                          </a:solidFill>
                        </a:rPr>
                        <a:t>3R</a:t>
                      </a:r>
                      <a:r>
                        <a:rPr lang="es-GT" sz="2400" dirty="0" smtClean="0"/>
                        <a:t>,</a:t>
                      </a:r>
                      <a:r>
                        <a:rPr lang="es-GT" sz="2400" baseline="0" dirty="0" smtClean="0"/>
                        <a:t> </a:t>
                      </a:r>
                      <a:r>
                        <a:rPr lang="es-GT" sz="2400" baseline="0" dirty="0" smtClean="0">
                          <a:solidFill>
                            <a:srgbClr val="00B050"/>
                          </a:solidFill>
                        </a:rPr>
                        <a:t>3G</a:t>
                      </a:r>
                      <a:r>
                        <a:rPr lang="es-GT" sz="2400" baseline="0" dirty="0" smtClean="0"/>
                        <a:t>, </a:t>
                      </a:r>
                      <a:r>
                        <a:rPr lang="es-GT" sz="2400" baseline="0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r>
                        <a:rPr lang="es-GT" sz="2400" baseline="0" dirty="0" smtClean="0"/>
                        <a:t>)</a:t>
                      </a:r>
                      <a:endParaRPr lang="es-GT" sz="24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10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Conceptos básicos: Paletas de color</a:t>
            </a:r>
            <a:endParaRPr lang="es-GT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76737"/>
              </p:ext>
            </p:extLst>
          </p:nvPr>
        </p:nvGraphicFramePr>
        <p:xfrm>
          <a:off x="1045029" y="1842799"/>
          <a:ext cx="10907624" cy="482656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92126"/>
                <a:gridCol w="2359853"/>
                <a:gridCol w="2868780"/>
                <a:gridCol w="3486865"/>
              </a:tblGrid>
              <a:tr h="89973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Nombre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#de Colores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Descripción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Bits / bytes por pixel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813209">
                <a:tc>
                  <a:txBody>
                    <a:bodyPr/>
                    <a:lstStyle/>
                    <a:p>
                      <a:r>
                        <a:rPr lang="es-GT" sz="2400" b="1" dirty="0" smtClean="0"/>
                        <a:t>High </a:t>
                      </a:r>
                      <a:r>
                        <a:rPr lang="es-GT" sz="2400" b="1" dirty="0" err="1" smtClean="0"/>
                        <a:t>colour</a:t>
                      </a:r>
                      <a:endParaRPr lang="es-GT" sz="2400" b="1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800" b="1" dirty="0" smtClean="0"/>
                        <a:t>65,536</a:t>
                      </a:r>
                      <a:endParaRPr lang="es-GT" sz="1800" b="1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2400" b="1" dirty="0" smtClean="0"/>
                        <a:t>Intensidad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s-GT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2400" b="0" dirty="0" smtClean="0"/>
                        <a:t>16 bits </a:t>
                      </a:r>
                      <a:r>
                        <a:rPr lang="es-GT" sz="1800" b="0" dirty="0" smtClean="0"/>
                        <a:t>(</a:t>
                      </a:r>
                      <a:r>
                        <a:rPr lang="es-GT" sz="1800" b="0" dirty="0" smtClean="0">
                          <a:solidFill>
                            <a:srgbClr val="FF0000"/>
                          </a:solidFill>
                        </a:rPr>
                        <a:t>5R</a:t>
                      </a:r>
                      <a:r>
                        <a:rPr lang="es-GT" sz="1800" b="0" dirty="0" smtClean="0"/>
                        <a:t>, </a:t>
                      </a:r>
                      <a:r>
                        <a:rPr lang="es-GT" sz="1800" b="0" dirty="0" smtClean="0">
                          <a:solidFill>
                            <a:srgbClr val="00B050"/>
                          </a:solidFill>
                        </a:rPr>
                        <a:t>6G</a:t>
                      </a:r>
                      <a:r>
                        <a:rPr lang="es-GT" sz="1800" b="0" dirty="0" smtClean="0"/>
                        <a:t>, </a:t>
                      </a:r>
                      <a:r>
                        <a:rPr lang="es-GT" sz="1800" b="0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r>
                        <a:rPr lang="es-GT" sz="1800" b="0" dirty="0" smtClean="0"/>
                        <a:t>)</a:t>
                      </a:r>
                      <a:endParaRPr lang="es-GT" sz="2400" b="0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</a:tr>
              <a:tr h="1161727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True </a:t>
                      </a:r>
                      <a:r>
                        <a:rPr lang="es-GT" sz="2400" dirty="0" err="1" smtClean="0"/>
                        <a:t>colour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1800" dirty="0" smtClean="0"/>
                        <a:t>16,777,216</a:t>
                      </a:r>
                      <a:endParaRPr lang="es-GT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400" dirty="0" smtClean="0"/>
                        <a:t>Intensidad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400" dirty="0" smtClean="0"/>
                        <a:t>24 bits </a:t>
                      </a:r>
                      <a:r>
                        <a:rPr lang="es-GT" sz="1800" dirty="0" smtClean="0"/>
                        <a:t>(</a:t>
                      </a:r>
                      <a:r>
                        <a:rPr lang="es-GT" sz="1800" dirty="0" smtClean="0">
                          <a:solidFill>
                            <a:srgbClr val="FF0000"/>
                          </a:solidFill>
                        </a:rPr>
                        <a:t>8R</a:t>
                      </a:r>
                      <a:r>
                        <a:rPr lang="es-GT" sz="1800" dirty="0" smtClean="0"/>
                        <a:t>, </a:t>
                      </a:r>
                      <a:r>
                        <a:rPr lang="es-GT" sz="1800" dirty="0" smtClean="0">
                          <a:solidFill>
                            <a:srgbClr val="00B050"/>
                          </a:solidFill>
                        </a:rPr>
                        <a:t>8G</a:t>
                      </a:r>
                      <a:r>
                        <a:rPr lang="es-GT" sz="1800" dirty="0" smtClean="0"/>
                        <a:t>, </a:t>
                      </a:r>
                      <a:r>
                        <a:rPr lang="es-GT" sz="1800" dirty="0" smtClean="0">
                          <a:solidFill>
                            <a:srgbClr val="0070C0"/>
                          </a:solidFill>
                        </a:rPr>
                        <a:t>8B</a:t>
                      </a:r>
                      <a:r>
                        <a:rPr lang="es-GT" sz="1800" dirty="0" smtClean="0"/>
                        <a:t>)</a:t>
                      </a:r>
                      <a:endParaRPr lang="es-GT" sz="2400" dirty="0" smtClean="0"/>
                    </a:p>
                    <a:p>
                      <a:endParaRPr lang="es-GT" sz="2400" dirty="0"/>
                    </a:p>
                  </a:txBody>
                  <a:tcPr marL="121920" marR="121920"/>
                </a:tc>
              </a:tr>
              <a:tr h="1942140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RGBA32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800" dirty="0" smtClean="0"/>
                        <a:t>16,777,216</a:t>
                      </a:r>
                    </a:p>
                    <a:p>
                      <a:r>
                        <a:rPr lang="es-GT" sz="1800" dirty="0" smtClean="0"/>
                        <a:t>(256 </a:t>
                      </a:r>
                      <a:r>
                        <a:rPr lang="es-GT" sz="1800" dirty="0" err="1" smtClean="0"/>
                        <a:t>niv</a:t>
                      </a:r>
                      <a:r>
                        <a:rPr lang="es-GT" sz="1800" dirty="0" smtClean="0"/>
                        <a:t>. de transparencia)</a:t>
                      </a:r>
                      <a:endParaRPr lang="es-GT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400" dirty="0" smtClean="0"/>
                        <a:t>Intensidad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400" b="0" baseline="0" dirty="0" smtClean="0">
                          <a:solidFill>
                            <a:schemeClr val="tx1"/>
                          </a:solidFill>
                        </a:rPr>
                        <a:t>y transparencia</a:t>
                      </a:r>
                      <a:endParaRPr lang="es-GT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32 bits </a:t>
                      </a:r>
                      <a:r>
                        <a:rPr lang="es-GT" sz="1800" dirty="0" smtClean="0"/>
                        <a:t>(</a:t>
                      </a:r>
                      <a:r>
                        <a:rPr lang="es-GT" sz="1800" dirty="0" smtClean="0">
                          <a:solidFill>
                            <a:srgbClr val="FF0000"/>
                          </a:solidFill>
                        </a:rPr>
                        <a:t>8R</a:t>
                      </a:r>
                      <a:r>
                        <a:rPr lang="es-GT" sz="1800" dirty="0" smtClean="0"/>
                        <a:t>, </a:t>
                      </a:r>
                      <a:r>
                        <a:rPr lang="es-GT" sz="1800" dirty="0" smtClean="0">
                          <a:solidFill>
                            <a:srgbClr val="00B050"/>
                          </a:solidFill>
                        </a:rPr>
                        <a:t>8G</a:t>
                      </a:r>
                      <a:r>
                        <a:rPr lang="es-GT" sz="1800" dirty="0" smtClean="0"/>
                        <a:t>, </a:t>
                      </a:r>
                      <a:r>
                        <a:rPr lang="es-GT" sz="1800" dirty="0" smtClean="0">
                          <a:solidFill>
                            <a:srgbClr val="0070C0"/>
                          </a:solidFill>
                        </a:rPr>
                        <a:t>8B</a:t>
                      </a:r>
                      <a:r>
                        <a:rPr lang="es-GT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s-GT" sz="2400" dirty="0" smtClean="0">
                          <a:solidFill>
                            <a:schemeClr val="tx1"/>
                          </a:solidFill>
                        </a:rPr>
                        <a:t> + 8 transparencia</a:t>
                      </a:r>
                      <a:endParaRPr lang="es-GT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12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1196753"/>
            <a:ext cx="10363200" cy="1362075"/>
          </a:xfrm>
        </p:spPr>
        <p:txBody>
          <a:bodyPr/>
          <a:lstStyle/>
          <a:p>
            <a:r>
              <a:rPr lang="es-GT" dirty="0" smtClean="0"/>
              <a:t>CARTERO (POSTMAN)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60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“Buzón” (</a:t>
            </a:r>
            <a:r>
              <a:rPr lang="es-GT" dirty="0" err="1" smtClean="0"/>
              <a:t>mailbox</a:t>
            </a:r>
            <a:r>
              <a:rPr lang="es-GT" dirty="0" smtClean="0"/>
              <a:t>)</a:t>
            </a:r>
            <a:endParaRPr lang="es-GT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916242" y="1754580"/>
            <a:ext cx="10840329" cy="4525963"/>
          </a:xfrm>
        </p:spPr>
        <p:txBody>
          <a:bodyPr>
            <a:normAutofit fontScale="92500" lnSpcReduction="10000"/>
          </a:bodyPr>
          <a:lstStyle/>
          <a:p>
            <a:r>
              <a:rPr lang="es-GT" sz="2800" dirty="0"/>
              <a:t>El procesador gráfico es el principal </a:t>
            </a:r>
            <a:r>
              <a:rPr lang="es-GT" sz="2800" dirty="0" smtClean="0"/>
              <a:t>y el procesador ARM es el secundario (inusual</a:t>
            </a:r>
            <a:r>
              <a:rPr lang="es-GT" sz="2800" dirty="0"/>
              <a:t>)…</a:t>
            </a:r>
          </a:p>
          <a:p>
            <a:endParaRPr lang="es-GT" sz="2800" dirty="0" smtClean="0"/>
          </a:p>
          <a:p>
            <a:r>
              <a:rPr lang="es-GT" sz="2800" dirty="0" smtClean="0"/>
              <a:t>La comunicación entre el procesador y el procesador gráfico se realiza por medio de un </a:t>
            </a:r>
            <a:r>
              <a:rPr lang="es-GT" sz="2800" b="1" dirty="0" smtClean="0"/>
              <a:t>“buzón” (</a:t>
            </a:r>
            <a:r>
              <a:rPr lang="es-GT" sz="2800" b="1" dirty="0" err="1" smtClean="0"/>
              <a:t>mailbox</a:t>
            </a:r>
            <a:r>
              <a:rPr lang="es-GT" sz="2800" b="1" dirty="0" smtClean="0"/>
              <a:t>)</a:t>
            </a:r>
          </a:p>
          <a:p>
            <a:endParaRPr lang="es-GT" sz="2800" dirty="0" smtClean="0"/>
          </a:p>
          <a:p>
            <a:r>
              <a:rPr lang="es-GT" sz="2800" dirty="0" err="1" smtClean="0"/>
              <a:t>Raspberry</a:t>
            </a:r>
            <a:r>
              <a:rPr lang="es-GT" sz="2800" dirty="0" smtClean="0"/>
              <a:t> </a:t>
            </a:r>
            <a:r>
              <a:rPr lang="es-GT" sz="2800" dirty="0"/>
              <a:t>Pi posee siete(7) canales para el buzón, solo utilizamos el </a:t>
            </a:r>
            <a:r>
              <a:rPr lang="es-GT" sz="2800" b="1" dirty="0" smtClean="0"/>
              <a:t>primero (</a:t>
            </a:r>
            <a:r>
              <a:rPr lang="es-GT" sz="2800" b="1" dirty="0" err="1" smtClean="0"/>
              <a:t>channel</a:t>
            </a:r>
            <a:r>
              <a:rPr lang="es-GT" sz="2800" b="1" dirty="0" smtClean="0"/>
              <a:t>)</a:t>
            </a:r>
            <a:endParaRPr lang="es-GT" sz="2800" b="1" dirty="0"/>
          </a:p>
          <a:p>
            <a:endParaRPr lang="es-GT" sz="2800" dirty="0" smtClean="0"/>
          </a:p>
          <a:p>
            <a:r>
              <a:rPr lang="es-GT" sz="2800" dirty="0" smtClean="0"/>
              <a:t>Se solicita al procesador gráfico una dirección llamada </a:t>
            </a:r>
            <a:r>
              <a:rPr lang="es-GT" sz="2800" b="1" i="1" dirty="0" err="1" smtClean="0"/>
              <a:t>Frame</a:t>
            </a:r>
            <a:r>
              <a:rPr lang="es-GT" sz="2800" b="1" i="1" dirty="0" smtClean="0"/>
              <a:t> Buffer </a:t>
            </a:r>
            <a:r>
              <a:rPr lang="es-GT" sz="2800" dirty="0" smtClean="0"/>
              <a:t>para escribir el color de los pixeles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746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“Buzón” (</a:t>
            </a:r>
            <a:r>
              <a:rPr lang="es-GT" dirty="0" err="1" smtClean="0"/>
              <a:t>mailbox</a:t>
            </a:r>
            <a:r>
              <a:rPr lang="es-G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Operaciones del Buzón </a:t>
            </a:r>
            <a:r>
              <a:rPr lang="es-GT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77552"/>
              </p:ext>
            </p:extLst>
          </p:nvPr>
        </p:nvGraphicFramePr>
        <p:xfrm>
          <a:off x="866899" y="2517568"/>
          <a:ext cx="11099469" cy="399573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76600"/>
                <a:gridCol w="2158619"/>
                <a:gridCol w="2585184"/>
                <a:gridCol w="2585184"/>
                <a:gridCol w="1693882"/>
              </a:tblGrid>
              <a:tr h="641513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Address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effectLst/>
                        </a:rPr>
                        <a:t>Size/Bytes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Read / Write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657059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2000B880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4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Read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Receiving mail.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677642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2000B890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Poll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Receive without retrieving.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657059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2000B894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Sender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Sender information.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375462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2000B898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Status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Information.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620417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2000B89C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Configuration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Settings.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RW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366579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2000B8A0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Write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Sending mail.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W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0</TotalTime>
  <Words>1259</Words>
  <Application>Microsoft Office PowerPoint</Application>
  <PresentationFormat>Personalizado</PresentationFormat>
  <Paragraphs>317</Paragraphs>
  <Slides>33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Presentation level design</vt:lpstr>
      <vt:lpstr>Gráficos y pantalla </vt:lpstr>
      <vt:lpstr>Agenda</vt:lpstr>
      <vt:lpstr>Conceptos básicos</vt:lpstr>
      <vt:lpstr>Conceptos básicos</vt:lpstr>
      <vt:lpstr>Conceptos básicos: Paletas de color</vt:lpstr>
      <vt:lpstr>Conceptos básicos: Paletas de color</vt:lpstr>
      <vt:lpstr>CARTERO (POSTMAN)</vt:lpstr>
      <vt:lpstr>“Buzón” (mailbox)</vt:lpstr>
      <vt:lpstr>“Buzón” (mailbox)</vt:lpstr>
      <vt:lpstr>Cartero (Postman)</vt:lpstr>
      <vt:lpstr>Cartero (Postman)</vt:lpstr>
      <vt:lpstr>Cartero (Postman)</vt:lpstr>
      <vt:lpstr>Cartero:  MailboxWrite (1/4)</vt:lpstr>
      <vt:lpstr>Cartero:  MailboxWrite (2/4)</vt:lpstr>
      <vt:lpstr>Cartero:  MailboxWrite (3/4)</vt:lpstr>
      <vt:lpstr>Cartero:  MailboxWrite (4/4)</vt:lpstr>
      <vt:lpstr>Cartero:  MailboxRead (1/5)</vt:lpstr>
      <vt:lpstr>Cartero:  MailboxRead (2/5)</vt:lpstr>
      <vt:lpstr>Cartero:  MailboxRead (3/5)</vt:lpstr>
      <vt:lpstr>Cartero:  MailboxRead (4/5)</vt:lpstr>
      <vt:lpstr>Cartero:  MailboxRead (5/5)</vt:lpstr>
      <vt:lpstr>Procesador gráfico</vt:lpstr>
      <vt:lpstr>Procesador gráfico </vt:lpstr>
      <vt:lpstr>Procesador gráfico </vt:lpstr>
      <vt:lpstr>Procesador gráfico</vt:lpstr>
      <vt:lpstr>Procesador gráfico FrameBufferInfo</vt:lpstr>
      <vt:lpstr>Procesador gráfico FrameBufferInfo</vt:lpstr>
      <vt:lpstr>Procesador gráfico Enviar un mensaje</vt:lpstr>
      <vt:lpstr>Procesador gráfico Enviar un mensaje</vt:lpstr>
      <vt:lpstr>Procesador gráfico</vt:lpstr>
      <vt:lpstr>Procesador gráfico: InitialiseFrameBuffer</vt:lpstr>
      <vt:lpstr>Procesador gráfico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2014-07-04T17:10:30Z</dcterms:created>
  <dcterms:modified xsi:type="dcterms:W3CDTF">2014-08-26T18:54:35Z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