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9" r:id="rId15"/>
    <p:sldId id="291" r:id="rId16"/>
    <p:sldId id="268" r:id="rId17"/>
    <p:sldId id="269" r:id="rId18"/>
    <p:sldId id="270" r:id="rId19"/>
    <p:sldId id="271" r:id="rId20"/>
    <p:sldId id="290" r:id="rId21"/>
    <p:sldId id="292" r:id="rId22"/>
    <p:sldId id="272" r:id="rId23"/>
    <p:sldId id="273" r:id="rId24"/>
    <p:sldId id="274" r:id="rId25"/>
    <p:sldId id="275" r:id="rId26"/>
    <p:sldId id="27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91223" autoAdjust="0"/>
  </p:normalViewPr>
  <p:slideViewPr>
    <p:cSldViewPr snapToGrid="0">
      <p:cViewPr>
        <p:scale>
          <a:sx n="70" d="100"/>
          <a:sy n="70" d="100"/>
        </p:scale>
        <p:origin x="-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6DE53-951C-4E0F-905A-C4268988D811}" type="doc">
      <dgm:prSet loTypeId="urn:microsoft.com/office/officeart/2005/8/layout/vList3" loCatId="list" qsTypeId="urn:microsoft.com/office/officeart/2005/8/quickstyle/simple3" qsCatId="simple" csTypeId="urn:microsoft.com/office/officeart/2005/8/colors/colorful4" csCatId="colorful" phldr="1"/>
      <dgm:spPr/>
    </dgm:pt>
    <dgm:pt modelId="{F6C7F4E5-0560-4B5A-AF4B-5C629A48A94C}">
      <dgm:prSet phldrT="[Texto]"/>
      <dgm:spPr/>
      <dgm:t>
        <a:bodyPr/>
        <a:lstStyle/>
        <a:p>
          <a:pPr algn="l"/>
          <a:r>
            <a:rPr lang="es-GT" dirty="0" smtClean="0"/>
            <a:t>1. Validar datos de r0=mensaje, r1=canal</a:t>
          </a:r>
          <a:endParaRPr lang="es-GT" dirty="0"/>
        </a:p>
      </dgm:t>
    </dgm:pt>
    <dgm:pt modelId="{35B46121-D4D0-419E-A477-9C7100567484}" type="parTrans" cxnId="{2CE85761-A874-4D85-8F9F-290453A29EFC}">
      <dgm:prSet/>
      <dgm:spPr/>
      <dgm:t>
        <a:bodyPr/>
        <a:lstStyle/>
        <a:p>
          <a:endParaRPr lang="es-GT"/>
        </a:p>
      </dgm:t>
    </dgm:pt>
    <dgm:pt modelId="{78AC1700-6C18-4070-ABE3-4E4FE518BA05}" type="sibTrans" cxnId="{2CE85761-A874-4D85-8F9F-290453A29EFC}">
      <dgm:prSet/>
      <dgm:spPr/>
      <dgm:t>
        <a:bodyPr/>
        <a:lstStyle/>
        <a:p>
          <a:endParaRPr lang="es-GT"/>
        </a:p>
      </dgm:t>
    </dgm:pt>
    <dgm:pt modelId="{EBEA903B-EC50-4264-B44B-4D5114716A04}">
      <dgm:prSet phldrT="[Texto]"/>
      <dgm:spPr/>
      <dgm:t>
        <a:bodyPr/>
        <a:lstStyle/>
        <a:p>
          <a:r>
            <a:rPr lang="es-GT" dirty="0" smtClean="0"/>
            <a:t>2. Obtener la dirección con </a:t>
          </a:r>
          <a:r>
            <a:rPr lang="es-GT" dirty="0" err="1" smtClean="0"/>
            <a:t>GetMailboxBase</a:t>
          </a:r>
          <a:endParaRPr lang="es-GT" dirty="0"/>
        </a:p>
      </dgm:t>
    </dgm:pt>
    <dgm:pt modelId="{065263BE-4D09-4FD4-93C5-85C7BFE46E03}" type="parTrans" cxnId="{5D34A13D-417F-46EA-A9BC-C23423E7F2FB}">
      <dgm:prSet/>
      <dgm:spPr/>
      <dgm:t>
        <a:bodyPr/>
        <a:lstStyle/>
        <a:p>
          <a:endParaRPr lang="es-GT"/>
        </a:p>
      </dgm:t>
    </dgm:pt>
    <dgm:pt modelId="{C798BC7F-EEB3-4E48-851F-97C711ADD6DA}" type="sibTrans" cxnId="{5D34A13D-417F-46EA-A9BC-C23423E7F2FB}">
      <dgm:prSet/>
      <dgm:spPr/>
      <dgm:t>
        <a:bodyPr/>
        <a:lstStyle/>
        <a:p>
          <a:endParaRPr lang="es-GT"/>
        </a:p>
      </dgm:t>
    </dgm:pt>
    <dgm:pt modelId="{9C29DA8D-F81F-45BF-9016-5E3D51B2567F}">
      <dgm:prSet phldrT="[Texto]"/>
      <dgm:spPr/>
      <dgm:t>
        <a:bodyPr/>
        <a:lstStyle/>
        <a:p>
          <a:pPr algn="l"/>
          <a:r>
            <a:rPr lang="es-GT" dirty="0" smtClean="0"/>
            <a:t>3. Leer el “Status”</a:t>
          </a:r>
          <a:endParaRPr lang="es-GT" dirty="0"/>
        </a:p>
      </dgm:t>
    </dgm:pt>
    <dgm:pt modelId="{FBF947CF-C12C-4019-946F-137B522CD5B1}" type="parTrans" cxnId="{FCA379C6-23DE-44F0-93CF-DB483548263B}">
      <dgm:prSet/>
      <dgm:spPr/>
      <dgm:t>
        <a:bodyPr/>
        <a:lstStyle/>
        <a:p>
          <a:endParaRPr lang="es-GT"/>
        </a:p>
      </dgm:t>
    </dgm:pt>
    <dgm:pt modelId="{CC5ADFB9-748F-4832-8DE6-6D4B68A772DA}" type="sibTrans" cxnId="{FCA379C6-23DE-44F0-93CF-DB483548263B}">
      <dgm:prSet/>
      <dgm:spPr/>
      <dgm:t>
        <a:bodyPr/>
        <a:lstStyle/>
        <a:p>
          <a:endParaRPr lang="es-GT"/>
        </a:p>
      </dgm:t>
    </dgm:pt>
    <dgm:pt modelId="{7B8DE178-D3F5-45C4-A7FB-A9EF4CDBE040}">
      <dgm:prSet phldrT="[Texto]"/>
      <dgm:spPr/>
      <dgm:t>
        <a:bodyPr/>
        <a:lstStyle/>
        <a:p>
          <a:pPr algn="l"/>
          <a:r>
            <a:rPr lang="es-GT" dirty="0" smtClean="0"/>
            <a:t>4. Si el bit 31 NO ES cero regresar a 3</a:t>
          </a:r>
          <a:endParaRPr lang="es-GT" dirty="0"/>
        </a:p>
      </dgm:t>
    </dgm:pt>
    <dgm:pt modelId="{A95B8A0C-4591-4141-AF86-5C52EEC06BF8}" type="parTrans" cxnId="{DE3D462F-C540-4E37-9B73-92ECD69D4AD1}">
      <dgm:prSet/>
      <dgm:spPr/>
      <dgm:t>
        <a:bodyPr/>
        <a:lstStyle/>
        <a:p>
          <a:endParaRPr lang="es-GT"/>
        </a:p>
      </dgm:t>
    </dgm:pt>
    <dgm:pt modelId="{0E96179F-7AB7-4C7A-86C8-C68EF26E876F}" type="sibTrans" cxnId="{DE3D462F-C540-4E37-9B73-92ECD69D4AD1}">
      <dgm:prSet/>
      <dgm:spPr/>
      <dgm:t>
        <a:bodyPr/>
        <a:lstStyle/>
        <a:p>
          <a:endParaRPr lang="es-GT"/>
        </a:p>
      </dgm:t>
    </dgm:pt>
    <dgm:pt modelId="{C5C51105-6E71-42B8-A724-78EDAFE42648}">
      <dgm:prSet phldrT="[Texto]"/>
      <dgm:spPr/>
      <dgm:t>
        <a:bodyPr/>
        <a:lstStyle/>
        <a:p>
          <a:pPr algn="l"/>
          <a:r>
            <a:rPr lang="es-GT" dirty="0" smtClean="0"/>
            <a:t>5. Combinar el mensaje y el canal</a:t>
          </a:r>
          <a:endParaRPr lang="es-GT" dirty="0"/>
        </a:p>
      </dgm:t>
    </dgm:pt>
    <dgm:pt modelId="{71DDD8E2-EBB9-44C5-A97A-A1619F6F181E}" type="parTrans" cxnId="{7AAB327D-E1E4-4D28-9C88-F91F31E080AC}">
      <dgm:prSet/>
      <dgm:spPr/>
      <dgm:t>
        <a:bodyPr/>
        <a:lstStyle/>
        <a:p>
          <a:endParaRPr lang="es-GT"/>
        </a:p>
      </dgm:t>
    </dgm:pt>
    <dgm:pt modelId="{A9270291-A79B-4E5D-93E4-05F7AA5980F8}" type="sibTrans" cxnId="{7AAB327D-E1E4-4D28-9C88-F91F31E080AC}">
      <dgm:prSet/>
      <dgm:spPr/>
      <dgm:t>
        <a:bodyPr/>
        <a:lstStyle/>
        <a:p>
          <a:endParaRPr lang="es-GT"/>
        </a:p>
      </dgm:t>
    </dgm:pt>
    <dgm:pt modelId="{6DBE68F1-5257-499D-B551-F11404F3F939}">
      <dgm:prSet phldrT="[Texto]"/>
      <dgm:spPr/>
      <dgm:t>
        <a:bodyPr/>
        <a:lstStyle/>
        <a:p>
          <a:pPr algn="l"/>
          <a:r>
            <a:rPr lang="es-GT" dirty="0" smtClean="0"/>
            <a:t>6. Escribir el mensaje</a:t>
          </a:r>
          <a:endParaRPr lang="es-GT" dirty="0"/>
        </a:p>
      </dgm:t>
    </dgm:pt>
    <dgm:pt modelId="{D42E3DE2-12FA-4AAB-B15D-C057C3011622}" type="parTrans" cxnId="{2C5E002E-7495-49A4-B858-66B0C163389A}">
      <dgm:prSet/>
      <dgm:spPr/>
      <dgm:t>
        <a:bodyPr/>
        <a:lstStyle/>
        <a:p>
          <a:endParaRPr lang="es-GT"/>
        </a:p>
      </dgm:t>
    </dgm:pt>
    <dgm:pt modelId="{CCAFCEC4-D1D8-4E3F-ADFB-ACAA7A93CC96}" type="sibTrans" cxnId="{2C5E002E-7495-49A4-B858-66B0C163389A}">
      <dgm:prSet/>
      <dgm:spPr/>
      <dgm:t>
        <a:bodyPr/>
        <a:lstStyle/>
        <a:p>
          <a:endParaRPr lang="es-GT"/>
        </a:p>
      </dgm:t>
    </dgm:pt>
    <dgm:pt modelId="{83141A71-7956-4273-9EB1-482D386A45D9}" type="pres">
      <dgm:prSet presAssocID="{4B06DE53-951C-4E0F-905A-C4268988D811}" presName="linearFlow" presStyleCnt="0">
        <dgm:presLayoutVars>
          <dgm:dir/>
          <dgm:resizeHandles val="exact"/>
        </dgm:presLayoutVars>
      </dgm:prSet>
      <dgm:spPr/>
    </dgm:pt>
    <dgm:pt modelId="{851BF602-4912-4F48-A619-446BD49999D0}" type="pres">
      <dgm:prSet presAssocID="{F6C7F4E5-0560-4B5A-AF4B-5C629A48A94C}" presName="composite" presStyleCnt="0"/>
      <dgm:spPr/>
    </dgm:pt>
    <dgm:pt modelId="{D276C4BF-86FE-494C-AF61-DAB8F0B05A9D}" type="pres">
      <dgm:prSet presAssocID="{F6C7F4E5-0560-4B5A-AF4B-5C629A48A94C}" presName="imgShp" presStyleLbl="fgImgPlace1" presStyleIdx="0" presStyleCnt="6"/>
      <dgm:spPr/>
    </dgm:pt>
    <dgm:pt modelId="{C4DC422E-2011-43D2-9CF7-80084FCCE4B2}" type="pres">
      <dgm:prSet presAssocID="{F6C7F4E5-0560-4B5A-AF4B-5C629A48A94C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88759040-EA5C-4A36-A559-E37DD28D2C74}" type="pres">
      <dgm:prSet presAssocID="{78AC1700-6C18-4070-ABE3-4E4FE518BA05}" presName="spacing" presStyleCnt="0"/>
      <dgm:spPr/>
    </dgm:pt>
    <dgm:pt modelId="{CA4E036F-42DC-4686-BBA6-810AC22B6657}" type="pres">
      <dgm:prSet presAssocID="{EBEA903B-EC50-4264-B44B-4D5114716A04}" presName="composite" presStyleCnt="0"/>
      <dgm:spPr/>
    </dgm:pt>
    <dgm:pt modelId="{362F58CD-40AC-4C94-9F0F-F7774FDFE29B}" type="pres">
      <dgm:prSet presAssocID="{EBEA903B-EC50-4264-B44B-4D5114716A04}" presName="imgShp" presStyleLbl="fgImgPlace1" presStyleIdx="1" presStyleCnt="6"/>
      <dgm:spPr/>
    </dgm:pt>
    <dgm:pt modelId="{9B1BEED4-D355-4B00-9D10-77A62D346BD4}" type="pres">
      <dgm:prSet presAssocID="{EBEA903B-EC50-4264-B44B-4D5114716A04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B674CDAC-92B7-425F-8799-6EA56B6AB51D}" type="pres">
      <dgm:prSet presAssocID="{C798BC7F-EEB3-4E48-851F-97C711ADD6DA}" presName="spacing" presStyleCnt="0"/>
      <dgm:spPr/>
    </dgm:pt>
    <dgm:pt modelId="{CE3159EA-E3D6-4348-828D-42520CC478D2}" type="pres">
      <dgm:prSet presAssocID="{9C29DA8D-F81F-45BF-9016-5E3D51B2567F}" presName="composite" presStyleCnt="0"/>
      <dgm:spPr/>
    </dgm:pt>
    <dgm:pt modelId="{0668DEAA-8369-424C-A460-7CE8DE475934}" type="pres">
      <dgm:prSet presAssocID="{9C29DA8D-F81F-45BF-9016-5E3D51B2567F}" presName="imgShp" presStyleLbl="fgImgPlace1" presStyleIdx="2" presStyleCnt="6"/>
      <dgm:spPr/>
    </dgm:pt>
    <dgm:pt modelId="{D042CEFF-D922-45F3-9120-40D44B0E2F15}" type="pres">
      <dgm:prSet presAssocID="{9C29DA8D-F81F-45BF-9016-5E3D51B2567F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5C1CD851-609B-4444-AD85-FE7944ED4622}" type="pres">
      <dgm:prSet presAssocID="{CC5ADFB9-748F-4832-8DE6-6D4B68A772DA}" presName="spacing" presStyleCnt="0"/>
      <dgm:spPr/>
    </dgm:pt>
    <dgm:pt modelId="{F1EF5734-E5C7-4694-AC45-939BDF3F5221}" type="pres">
      <dgm:prSet presAssocID="{7B8DE178-D3F5-45C4-A7FB-A9EF4CDBE040}" presName="composite" presStyleCnt="0"/>
      <dgm:spPr/>
    </dgm:pt>
    <dgm:pt modelId="{7E6B1937-85C8-4701-BE0D-8A7674CACD59}" type="pres">
      <dgm:prSet presAssocID="{7B8DE178-D3F5-45C4-A7FB-A9EF4CDBE040}" presName="imgShp" presStyleLbl="fgImgPlace1" presStyleIdx="3" presStyleCnt="6"/>
      <dgm:spPr/>
    </dgm:pt>
    <dgm:pt modelId="{C058F0BA-CFD2-42C5-B776-DA20CF5AF497}" type="pres">
      <dgm:prSet presAssocID="{7B8DE178-D3F5-45C4-A7FB-A9EF4CDBE040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453B870-24A1-463E-AC87-54CC6E6FAE24}" type="pres">
      <dgm:prSet presAssocID="{0E96179F-7AB7-4C7A-86C8-C68EF26E876F}" presName="spacing" presStyleCnt="0"/>
      <dgm:spPr/>
    </dgm:pt>
    <dgm:pt modelId="{2F95B771-6C24-494A-891A-44606C4326AD}" type="pres">
      <dgm:prSet presAssocID="{C5C51105-6E71-42B8-A724-78EDAFE42648}" presName="composite" presStyleCnt="0"/>
      <dgm:spPr/>
    </dgm:pt>
    <dgm:pt modelId="{1314441A-1920-4704-8503-7C3BFF6DDAB5}" type="pres">
      <dgm:prSet presAssocID="{C5C51105-6E71-42B8-A724-78EDAFE42648}" presName="imgShp" presStyleLbl="fgImgPlace1" presStyleIdx="4" presStyleCnt="6"/>
      <dgm:spPr/>
    </dgm:pt>
    <dgm:pt modelId="{06342E91-138F-41C6-AA7A-3CD137FEBDEA}" type="pres">
      <dgm:prSet presAssocID="{C5C51105-6E71-42B8-A724-78EDAFE42648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305C72C-C5AF-4745-8EB9-67F8D77D90D2}" type="pres">
      <dgm:prSet presAssocID="{A9270291-A79B-4E5D-93E4-05F7AA5980F8}" presName="spacing" presStyleCnt="0"/>
      <dgm:spPr/>
    </dgm:pt>
    <dgm:pt modelId="{190D302F-0748-4984-A2C7-4C91CF75AA88}" type="pres">
      <dgm:prSet presAssocID="{6DBE68F1-5257-499D-B551-F11404F3F939}" presName="composite" presStyleCnt="0"/>
      <dgm:spPr/>
    </dgm:pt>
    <dgm:pt modelId="{D467DE80-5FC9-40AB-B4FE-615E69C4D368}" type="pres">
      <dgm:prSet presAssocID="{6DBE68F1-5257-499D-B551-F11404F3F939}" presName="imgShp" presStyleLbl="fgImgPlace1" presStyleIdx="5" presStyleCnt="6"/>
      <dgm:spPr/>
    </dgm:pt>
    <dgm:pt modelId="{0EDDAA8D-A965-4D68-8424-E1A854158E47}" type="pres">
      <dgm:prSet presAssocID="{6DBE68F1-5257-499D-B551-F11404F3F939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5D34A13D-417F-46EA-A9BC-C23423E7F2FB}" srcId="{4B06DE53-951C-4E0F-905A-C4268988D811}" destId="{EBEA903B-EC50-4264-B44B-4D5114716A04}" srcOrd="1" destOrd="0" parTransId="{065263BE-4D09-4FD4-93C5-85C7BFE46E03}" sibTransId="{C798BC7F-EEB3-4E48-851F-97C711ADD6DA}"/>
    <dgm:cxn modelId="{FCA379C6-23DE-44F0-93CF-DB483548263B}" srcId="{4B06DE53-951C-4E0F-905A-C4268988D811}" destId="{9C29DA8D-F81F-45BF-9016-5E3D51B2567F}" srcOrd="2" destOrd="0" parTransId="{FBF947CF-C12C-4019-946F-137B522CD5B1}" sibTransId="{CC5ADFB9-748F-4832-8DE6-6D4B68A772DA}"/>
    <dgm:cxn modelId="{7AAB327D-E1E4-4D28-9C88-F91F31E080AC}" srcId="{4B06DE53-951C-4E0F-905A-C4268988D811}" destId="{C5C51105-6E71-42B8-A724-78EDAFE42648}" srcOrd="4" destOrd="0" parTransId="{71DDD8E2-EBB9-44C5-A97A-A1619F6F181E}" sibTransId="{A9270291-A79B-4E5D-93E4-05F7AA5980F8}"/>
    <dgm:cxn modelId="{3796A65C-2DB0-401B-ADBF-A8A2E6675CAF}" type="presOf" srcId="{EBEA903B-EC50-4264-B44B-4D5114716A04}" destId="{9B1BEED4-D355-4B00-9D10-77A62D346BD4}" srcOrd="0" destOrd="0" presId="urn:microsoft.com/office/officeart/2005/8/layout/vList3"/>
    <dgm:cxn modelId="{2C5E002E-7495-49A4-B858-66B0C163389A}" srcId="{4B06DE53-951C-4E0F-905A-C4268988D811}" destId="{6DBE68F1-5257-499D-B551-F11404F3F939}" srcOrd="5" destOrd="0" parTransId="{D42E3DE2-12FA-4AAB-B15D-C057C3011622}" sibTransId="{CCAFCEC4-D1D8-4E3F-ADFB-ACAA7A93CC96}"/>
    <dgm:cxn modelId="{90C44C49-8C0D-497E-A164-69FB21D2CD21}" type="presOf" srcId="{4B06DE53-951C-4E0F-905A-C4268988D811}" destId="{83141A71-7956-4273-9EB1-482D386A45D9}" srcOrd="0" destOrd="0" presId="urn:microsoft.com/office/officeart/2005/8/layout/vList3"/>
    <dgm:cxn modelId="{2CE85761-A874-4D85-8F9F-290453A29EFC}" srcId="{4B06DE53-951C-4E0F-905A-C4268988D811}" destId="{F6C7F4E5-0560-4B5A-AF4B-5C629A48A94C}" srcOrd="0" destOrd="0" parTransId="{35B46121-D4D0-419E-A477-9C7100567484}" sibTransId="{78AC1700-6C18-4070-ABE3-4E4FE518BA05}"/>
    <dgm:cxn modelId="{4ABA0C3B-449B-46D5-878B-ED90DF9BC062}" type="presOf" srcId="{7B8DE178-D3F5-45C4-A7FB-A9EF4CDBE040}" destId="{C058F0BA-CFD2-42C5-B776-DA20CF5AF497}" srcOrd="0" destOrd="0" presId="urn:microsoft.com/office/officeart/2005/8/layout/vList3"/>
    <dgm:cxn modelId="{AFA6C2CD-3863-4F3E-9A8B-928D3FD40738}" type="presOf" srcId="{9C29DA8D-F81F-45BF-9016-5E3D51B2567F}" destId="{D042CEFF-D922-45F3-9120-40D44B0E2F15}" srcOrd="0" destOrd="0" presId="urn:microsoft.com/office/officeart/2005/8/layout/vList3"/>
    <dgm:cxn modelId="{61EF0FDB-F073-4797-9C2A-F02AE84851BA}" type="presOf" srcId="{F6C7F4E5-0560-4B5A-AF4B-5C629A48A94C}" destId="{C4DC422E-2011-43D2-9CF7-80084FCCE4B2}" srcOrd="0" destOrd="0" presId="urn:microsoft.com/office/officeart/2005/8/layout/vList3"/>
    <dgm:cxn modelId="{DE3D462F-C540-4E37-9B73-92ECD69D4AD1}" srcId="{4B06DE53-951C-4E0F-905A-C4268988D811}" destId="{7B8DE178-D3F5-45C4-A7FB-A9EF4CDBE040}" srcOrd="3" destOrd="0" parTransId="{A95B8A0C-4591-4141-AF86-5C52EEC06BF8}" sibTransId="{0E96179F-7AB7-4C7A-86C8-C68EF26E876F}"/>
    <dgm:cxn modelId="{BC654CA6-44FF-469C-94A5-16E84D79E62D}" type="presOf" srcId="{6DBE68F1-5257-499D-B551-F11404F3F939}" destId="{0EDDAA8D-A965-4D68-8424-E1A854158E47}" srcOrd="0" destOrd="0" presId="urn:microsoft.com/office/officeart/2005/8/layout/vList3"/>
    <dgm:cxn modelId="{1948D59A-BDB7-410A-8D33-1369FF808E26}" type="presOf" srcId="{C5C51105-6E71-42B8-A724-78EDAFE42648}" destId="{06342E91-138F-41C6-AA7A-3CD137FEBDEA}" srcOrd="0" destOrd="0" presId="urn:microsoft.com/office/officeart/2005/8/layout/vList3"/>
    <dgm:cxn modelId="{F17A9A89-5EF4-4080-B872-2E8C0F44AB5A}" type="presParOf" srcId="{83141A71-7956-4273-9EB1-482D386A45D9}" destId="{851BF602-4912-4F48-A619-446BD49999D0}" srcOrd="0" destOrd="0" presId="urn:microsoft.com/office/officeart/2005/8/layout/vList3"/>
    <dgm:cxn modelId="{09EAAAF1-1665-4720-9129-5FFB5583D88C}" type="presParOf" srcId="{851BF602-4912-4F48-A619-446BD49999D0}" destId="{D276C4BF-86FE-494C-AF61-DAB8F0B05A9D}" srcOrd="0" destOrd="0" presId="urn:microsoft.com/office/officeart/2005/8/layout/vList3"/>
    <dgm:cxn modelId="{49A72973-19A3-4A84-A965-E87AC522D0EF}" type="presParOf" srcId="{851BF602-4912-4F48-A619-446BD49999D0}" destId="{C4DC422E-2011-43D2-9CF7-80084FCCE4B2}" srcOrd="1" destOrd="0" presId="urn:microsoft.com/office/officeart/2005/8/layout/vList3"/>
    <dgm:cxn modelId="{3902FEE5-70AA-449E-A503-EEB9EF7D4455}" type="presParOf" srcId="{83141A71-7956-4273-9EB1-482D386A45D9}" destId="{88759040-EA5C-4A36-A559-E37DD28D2C74}" srcOrd="1" destOrd="0" presId="urn:microsoft.com/office/officeart/2005/8/layout/vList3"/>
    <dgm:cxn modelId="{0CEF386F-0FC6-4372-A70C-8D5494D54F13}" type="presParOf" srcId="{83141A71-7956-4273-9EB1-482D386A45D9}" destId="{CA4E036F-42DC-4686-BBA6-810AC22B6657}" srcOrd="2" destOrd="0" presId="urn:microsoft.com/office/officeart/2005/8/layout/vList3"/>
    <dgm:cxn modelId="{2556768B-328C-4854-B75A-D6A6D6C55C7B}" type="presParOf" srcId="{CA4E036F-42DC-4686-BBA6-810AC22B6657}" destId="{362F58CD-40AC-4C94-9F0F-F7774FDFE29B}" srcOrd="0" destOrd="0" presId="urn:microsoft.com/office/officeart/2005/8/layout/vList3"/>
    <dgm:cxn modelId="{CF3A42A3-B755-4108-8DE8-14EB58CEEF48}" type="presParOf" srcId="{CA4E036F-42DC-4686-BBA6-810AC22B6657}" destId="{9B1BEED4-D355-4B00-9D10-77A62D346BD4}" srcOrd="1" destOrd="0" presId="urn:microsoft.com/office/officeart/2005/8/layout/vList3"/>
    <dgm:cxn modelId="{707D3099-42E2-47C7-9EF0-D3BFAEB7DAFC}" type="presParOf" srcId="{83141A71-7956-4273-9EB1-482D386A45D9}" destId="{B674CDAC-92B7-425F-8799-6EA56B6AB51D}" srcOrd="3" destOrd="0" presId="urn:microsoft.com/office/officeart/2005/8/layout/vList3"/>
    <dgm:cxn modelId="{8B83D3E0-E933-4D0B-81FC-9958B6A29F2C}" type="presParOf" srcId="{83141A71-7956-4273-9EB1-482D386A45D9}" destId="{CE3159EA-E3D6-4348-828D-42520CC478D2}" srcOrd="4" destOrd="0" presId="urn:microsoft.com/office/officeart/2005/8/layout/vList3"/>
    <dgm:cxn modelId="{36E6D145-728E-4331-87DD-C897E2186881}" type="presParOf" srcId="{CE3159EA-E3D6-4348-828D-42520CC478D2}" destId="{0668DEAA-8369-424C-A460-7CE8DE475934}" srcOrd="0" destOrd="0" presId="urn:microsoft.com/office/officeart/2005/8/layout/vList3"/>
    <dgm:cxn modelId="{99C10928-9883-4E71-BBB0-EDD4C3CF2E7C}" type="presParOf" srcId="{CE3159EA-E3D6-4348-828D-42520CC478D2}" destId="{D042CEFF-D922-45F3-9120-40D44B0E2F15}" srcOrd="1" destOrd="0" presId="urn:microsoft.com/office/officeart/2005/8/layout/vList3"/>
    <dgm:cxn modelId="{DC58FC5E-787F-4632-AA50-24FEC82D90B6}" type="presParOf" srcId="{83141A71-7956-4273-9EB1-482D386A45D9}" destId="{5C1CD851-609B-4444-AD85-FE7944ED4622}" srcOrd="5" destOrd="0" presId="urn:microsoft.com/office/officeart/2005/8/layout/vList3"/>
    <dgm:cxn modelId="{1E62EBBC-5F36-4840-BFE8-DA95FFCE1E74}" type="presParOf" srcId="{83141A71-7956-4273-9EB1-482D386A45D9}" destId="{F1EF5734-E5C7-4694-AC45-939BDF3F5221}" srcOrd="6" destOrd="0" presId="urn:microsoft.com/office/officeart/2005/8/layout/vList3"/>
    <dgm:cxn modelId="{3D905E54-B25C-4B61-9488-64D11CAC7E46}" type="presParOf" srcId="{F1EF5734-E5C7-4694-AC45-939BDF3F5221}" destId="{7E6B1937-85C8-4701-BE0D-8A7674CACD59}" srcOrd="0" destOrd="0" presId="urn:microsoft.com/office/officeart/2005/8/layout/vList3"/>
    <dgm:cxn modelId="{A0A2EB8A-6188-4FEA-84DE-07C191EDF355}" type="presParOf" srcId="{F1EF5734-E5C7-4694-AC45-939BDF3F5221}" destId="{C058F0BA-CFD2-42C5-B776-DA20CF5AF497}" srcOrd="1" destOrd="0" presId="urn:microsoft.com/office/officeart/2005/8/layout/vList3"/>
    <dgm:cxn modelId="{C025474B-8281-4E95-998E-43061B1AE4E6}" type="presParOf" srcId="{83141A71-7956-4273-9EB1-482D386A45D9}" destId="{9453B870-24A1-463E-AC87-54CC6E6FAE24}" srcOrd="7" destOrd="0" presId="urn:microsoft.com/office/officeart/2005/8/layout/vList3"/>
    <dgm:cxn modelId="{EAB1DD05-5259-432A-873E-EA673E5A5A35}" type="presParOf" srcId="{83141A71-7956-4273-9EB1-482D386A45D9}" destId="{2F95B771-6C24-494A-891A-44606C4326AD}" srcOrd="8" destOrd="0" presId="urn:microsoft.com/office/officeart/2005/8/layout/vList3"/>
    <dgm:cxn modelId="{6A4405E3-B710-4CD8-A708-321CC94AFB65}" type="presParOf" srcId="{2F95B771-6C24-494A-891A-44606C4326AD}" destId="{1314441A-1920-4704-8503-7C3BFF6DDAB5}" srcOrd="0" destOrd="0" presId="urn:microsoft.com/office/officeart/2005/8/layout/vList3"/>
    <dgm:cxn modelId="{5B9262A9-47B6-4875-8917-AD4C272FBCCC}" type="presParOf" srcId="{2F95B771-6C24-494A-891A-44606C4326AD}" destId="{06342E91-138F-41C6-AA7A-3CD137FEBDEA}" srcOrd="1" destOrd="0" presId="urn:microsoft.com/office/officeart/2005/8/layout/vList3"/>
    <dgm:cxn modelId="{D6462811-2306-4AEC-BA9C-9DA364F2874B}" type="presParOf" srcId="{83141A71-7956-4273-9EB1-482D386A45D9}" destId="{3305C72C-C5AF-4745-8EB9-67F8D77D90D2}" srcOrd="9" destOrd="0" presId="urn:microsoft.com/office/officeart/2005/8/layout/vList3"/>
    <dgm:cxn modelId="{2196487C-4C12-4BC5-9D32-D023DA3C490B}" type="presParOf" srcId="{83141A71-7956-4273-9EB1-482D386A45D9}" destId="{190D302F-0748-4984-A2C7-4C91CF75AA88}" srcOrd="10" destOrd="0" presId="urn:microsoft.com/office/officeart/2005/8/layout/vList3"/>
    <dgm:cxn modelId="{823BCDDB-7318-41C5-8C1B-7B686C645DFF}" type="presParOf" srcId="{190D302F-0748-4984-A2C7-4C91CF75AA88}" destId="{D467DE80-5FC9-40AB-B4FE-615E69C4D368}" srcOrd="0" destOrd="0" presId="urn:microsoft.com/office/officeart/2005/8/layout/vList3"/>
    <dgm:cxn modelId="{91DCE3F9-4F2A-47FD-99FD-0250748F26FC}" type="presParOf" srcId="{190D302F-0748-4984-A2C7-4C91CF75AA88}" destId="{0EDDAA8D-A965-4D68-8424-E1A854158E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831F2F-CE06-4AA7-ACCA-E2CA614622D0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GT"/>
        </a:p>
      </dgm:t>
    </dgm:pt>
    <dgm:pt modelId="{9E31CC9C-AC09-43E4-A34D-DFDC03F06B24}">
      <dgm:prSet phldrT="[Texto]"/>
      <dgm:spPr/>
      <dgm:t>
        <a:bodyPr/>
        <a:lstStyle/>
        <a:p>
          <a:r>
            <a:rPr lang="es-GT" dirty="0" smtClean="0"/>
            <a:t>1.Validar datos, r0=canal</a:t>
          </a:r>
          <a:endParaRPr lang="es-GT" dirty="0"/>
        </a:p>
      </dgm:t>
    </dgm:pt>
    <dgm:pt modelId="{FF5C620D-6292-46BB-9028-32351C6239AF}" type="parTrans" cxnId="{ECF1814C-D485-4E05-8FB9-ABF966EB09E8}">
      <dgm:prSet/>
      <dgm:spPr/>
      <dgm:t>
        <a:bodyPr/>
        <a:lstStyle/>
        <a:p>
          <a:endParaRPr lang="es-GT"/>
        </a:p>
      </dgm:t>
    </dgm:pt>
    <dgm:pt modelId="{870054A9-20C6-41E7-AD8D-9094542FFF49}" type="sibTrans" cxnId="{ECF1814C-D485-4E05-8FB9-ABF966EB09E8}">
      <dgm:prSet/>
      <dgm:spPr/>
      <dgm:t>
        <a:bodyPr/>
        <a:lstStyle/>
        <a:p>
          <a:endParaRPr lang="es-GT"/>
        </a:p>
      </dgm:t>
    </dgm:pt>
    <dgm:pt modelId="{4DD9A3E5-DAA6-4D28-8CFE-D312D4087311}">
      <dgm:prSet phldrT="[Texto]"/>
      <dgm:spPr/>
      <dgm:t>
        <a:bodyPr/>
        <a:lstStyle/>
        <a:p>
          <a:r>
            <a:rPr lang="es-GT" dirty="0" smtClean="0"/>
            <a:t>2.Obtener la dirección con GetmailboxBase3</a:t>
          </a:r>
        </a:p>
      </dgm:t>
    </dgm:pt>
    <dgm:pt modelId="{58C90197-5EAD-424A-B6FB-19B15B6AA68F}" type="parTrans" cxnId="{F5AD8479-2D06-4CBC-8B89-422626E09688}">
      <dgm:prSet/>
      <dgm:spPr/>
      <dgm:t>
        <a:bodyPr/>
        <a:lstStyle/>
        <a:p>
          <a:endParaRPr lang="es-GT"/>
        </a:p>
      </dgm:t>
    </dgm:pt>
    <dgm:pt modelId="{C45AEF02-29EC-408C-A609-672FCFACC8D4}" type="sibTrans" cxnId="{F5AD8479-2D06-4CBC-8B89-422626E09688}">
      <dgm:prSet/>
      <dgm:spPr/>
      <dgm:t>
        <a:bodyPr/>
        <a:lstStyle/>
        <a:p>
          <a:endParaRPr lang="es-GT"/>
        </a:p>
      </dgm:t>
    </dgm:pt>
    <dgm:pt modelId="{1027A36B-99D8-418E-A916-9C612A1FF0F6}">
      <dgm:prSet phldrT="[Texto]"/>
      <dgm:spPr/>
      <dgm:t>
        <a:bodyPr/>
        <a:lstStyle/>
        <a:p>
          <a:r>
            <a:rPr lang="es-GT" dirty="0" smtClean="0"/>
            <a:t>3. Leer el “Status”</a:t>
          </a:r>
        </a:p>
      </dgm:t>
    </dgm:pt>
    <dgm:pt modelId="{51E679DA-A30D-4907-9EE6-EDA538796DCF}" type="parTrans" cxnId="{E1315E36-E6EC-4553-9C66-73431690F95C}">
      <dgm:prSet/>
      <dgm:spPr/>
      <dgm:t>
        <a:bodyPr/>
        <a:lstStyle/>
        <a:p>
          <a:endParaRPr lang="es-GT"/>
        </a:p>
      </dgm:t>
    </dgm:pt>
    <dgm:pt modelId="{59D42180-8136-439E-B8BD-2DE810E0F0E2}" type="sibTrans" cxnId="{E1315E36-E6EC-4553-9C66-73431690F95C}">
      <dgm:prSet/>
      <dgm:spPr/>
      <dgm:t>
        <a:bodyPr/>
        <a:lstStyle/>
        <a:p>
          <a:endParaRPr lang="es-GT"/>
        </a:p>
      </dgm:t>
    </dgm:pt>
    <dgm:pt modelId="{65AC030D-55EE-4352-ABD3-7DDB913EF30E}">
      <dgm:prSet phldrT="[Texto]"/>
      <dgm:spPr/>
      <dgm:t>
        <a:bodyPr/>
        <a:lstStyle/>
        <a:p>
          <a:r>
            <a:rPr lang="es-GT" dirty="0" smtClean="0"/>
            <a:t>4.Si el bit #30 de “Status” NO ES cero, regresar a 3</a:t>
          </a:r>
        </a:p>
      </dgm:t>
    </dgm:pt>
    <dgm:pt modelId="{ABA44415-CA87-41DE-A121-A388A53E2B7A}" type="parTrans" cxnId="{52889B25-D524-43CD-B9B8-FFB131C78F21}">
      <dgm:prSet/>
      <dgm:spPr/>
      <dgm:t>
        <a:bodyPr/>
        <a:lstStyle/>
        <a:p>
          <a:endParaRPr lang="es-GT"/>
        </a:p>
      </dgm:t>
    </dgm:pt>
    <dgm:pt modelId="{74D44A7C-6E5B-4D91-A62E-A61E252326CA}" type="sibTrans" cxnId="{52889B25-D524-43CD-B9B8-FFB131C78F21}">
      <dgm:prSet/>
      <dgm:spPr/>
      <dgm:t>
        <a:bodyPr/>
        <a:lstStyle/>
        <a:p>
          <a:endParaRPr lang="es-GT"/>
        </a:p>
      </dgm:t>
    </dgm:pt>
    <dgm:pt modelId="{227837EA-68D2-481A-AF64-E9288DF68885}">
      <dgm:prSet phldrT="[Texto]"/>
      <dgm:spPr/>
      <dgm:t>
        <a:bodyPr/>
        <a:lstStyle/>
        <a:p>
          <a:r>
            <a:rPr lang="es-GT" dirty="0" smtClean="0"/>
            <a:t>5.Leer del campo “</a:t>
          </a:r>
          <a:r>
            <a:rPr lang="es-GT" dirty="0" err="1" smtClean="0"/>
            <a:t>Read</a:t>
          </a:r>
          <a:r>
            <a:rPr lang="es-GT" dirty="0" smtClean="0"/>
            <a:t>”</a:t>
          </a:r>
        </a:p>
      </dgm:t>
    </dgm:pt>
    <dgm:pt modelId="{7A17DEA5-3139-4646-857C-D44C8BF51711}" type="parTrans" cxnId="{9C4F1467-519F-4351-B96D-16CF111E91C0}">
      <dgm:prSet/>
      <dgm:spPr/>
      <dgm:t>
        <a:bodyPr/>
        <a:lstStyle/>
        <a:p>
          <a:endParaRPr lang="es-GT"/>
        </a:p>
      </dgm:t>
    </dgm:pt>
    <dgm:pt modelId="{36A7AB1E-C849-4357-B6D6-A67BCACB5366}" type="sibTrans" cxnId="{9C4F1467-519F-4351-B96D-16CF111E91C0}">
      <dgm:prSet/>
      <dgm:spPr/>
      <dgm:t>
        <a:bodyPr/>
        <a:lstStyle/>
        <a:p>
          <a:endParaRPr lang="es-GT"/>
        </a:p>
      </dgm:t>
    </dgm:pt>
    <dgm:pt modelId="{1AC176B1-3EF7-4D93-B80F-27A7B05A4D60}">
      <dgm:prSet phldrT="[Texto]"/>
      <dgm:spPr/>
      <dgm:t>
        <a:bodyPr/>
        <a:lstStyle/>
        <a:p>
          <a:r>
            <a:rPr lang="es-GT" dirty="0" smtClean="0"/>
            <a:t>6.Chequear si el canal es correcto, sino regresar a 3</a:t>
          </a:r>
        </a:p>
      </dgm:t>
    </dgm:pt>
    <dgm:pt modelId="{1111055C-A95D-45C6-98B1-DACF6B43A620}" type="parTrans" cxnId="{1719B555-211C-4BBD-A8AD-5ADB0579217B}">
      <dgm:prSet/>
      <dgm:spPr/>
      <dgm:t>
        <a:bodyPr/>
        <a:lstStyle/>
        <a:p>
          <a:endParaRPr lang="es-GT"/>
        </a:p>
      </dgm:t>
    </dgm:pt>
    <dgm:pt modelId="{A09D4760-F90A-45EE-A842-AB11D28AC50E}" type="sibTrans" cxnId="{1719B555-211C-4BBD-A8AD-5ADB0579217B}">
      <dgm:prSet/>
      <dgm:spPr/>
      <dgm:t>
        <a:bodyPr/>
        <a:lstStyle/>
        <a:p>
          <a:endParaRPr lang="es-GT"/>
        </a:p>
      </dgm:t>
    </dgm:pt>
    <dgm:pt modelId="{4BCCFC68-F2C9-4FCC-A9B8-FABBAD5AE120}">
      <dgm:prSet phldrT="[Texto]"/>
      <dgm:spPr/>
      <dgm:t>
        <a:bodyPr/>
        <a:lstStyle/>
        <a:p>
          <a:r>
            <a:rPr lang="es-GT" dirty="0" smtClean="0"/>
            <a:t>7.Retornar resultado</a:t>
          </a:r>
        </a:p>
      </dgm:t>
    </dgm:pt>
    <dgm:pt modelId="{9B67CCBC-8876-4CF0-8CEC-AE4A13907DA9}" type="parTrans" cxnId="{DE16E536-4CFE-4323-B056-AE5FD16FB64B}">
      <dgm:prSet/>
      <dgm:spPr/>
      <dgm:t>
        <a:bodyPr/>
        <a:lstStyle/>
        <a:p>
          <a:endParaRPr lang="es-GT"/>
        </a:p>
      </dgm:t>
    </dgm:pt>
    <dgm:pt modelId="{A428D7BA-D54A-499F-B8C6-DCE9ABAA15F7}" type="sibTrans" cxnId="{DE16E536-4CFE-4323-B056-AE5FD16FB64B}">
      <dgm:prSet/>
      <dgm:spPr/>
      <dgm:t>
        <a:bodyPr/>
        <a:lstStyle/>
        <a:p>
          <a:endParaRPr lang="es-GT"/>
        </a:p>
      </dgm:t>
    </dgm:pt>
    <dgm:pt modelId="{D056F48F-43D2-4F19-8945-9C957D9197C8}" type="pres">
      <dgm:prSet presAssocID="{68831F2F-CE06-4AA7-ACCA-E2CA614622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GT"/>
        </a:p>
      </dgm:t>
    </dgm:pt>
    <dgm:pt modelId="{154E6202-6C14-4DD9-95FD-3FA06D6F52DD}" type="pres">
      <dgm:prSet presAssocID="{68831F2F-CE06-4AA7-ACCA-E2CA614622D0}" presName="Name1" presStyleCnt="0"/>
      <dgm:spPr/>
    </dgm:pt>
    <dgm:pt modelId="{6B5D3FBD-806D-4C1B-8BFF-828A8AD419AD}" type="pres">
      <dgm:prSet presAssocID="{68831F2F-CE06-4AA7-ACCA-E2CA614622D0}" presName="cycle" presStyleCnt="0"/>
      <dgm:spPr/>
    </dgm:pt>
    <dgm:pt modelId="{00E0344D-AF08-46DC-8A16-6213E2FC61D9}" type="pres">
      <dgm:prSet presAssocID="{68831F2F-CE06-4AA7-ACCA-E2CA614622D0}" presName="srcNode" presStyleLbl="node1" presStyleIdx="0" presStyleCnt="7"/>
      <dgm:spPr/>
    </dgm:pt>
    <dgm:pt modelId="{D1BB2B7C-B15E-45F6-BA5D-C175C2351112}" type="pres">
      <dgm:prSet presAssocID="{68831F2F-CE06-4AA7-ACCA-E2CA614622D0}" presName="conn" presStyleLbl="parChTrans1D2" presStyleIdx="0" presStyleCnt="1"/>
      <dgm:spPr/>
      <dgm:t>
        <a:bodyPr/>
        <a:lstStyle/>
        <a:p>
          <a:endParaRPr lang="es-GT"/>
        </a:p>
      </dgm:t>
    </dgm:pt>
    <dgm:pt modelId="{BA16A3A3-D671-4E5B-BA33-64ECBC8F9097}" type="pres">
      <dgm:prSet presAssocID="{68831F2F-CE06-4AA7-ACCA-E2CA614622D0}" presName="extraNode" presStyleLbl="node1" presStyleIdx="0" presStyleCnt="7"/>
      <dgm:spPr/>
    </dgm:pt>
    <dgm:pt modelId="{F904BB25-F09D-480B-98E0-9065C3047AF9}" type="pres">
      <dgm:prSet presAssocID="{68831F2F-CE06-4AA7-ACCA-E2CA614622D0}" presName="dstNode" presStyleLbl="node1" presStyleIdx="0" presStyleCnt="7"/>
      <dgm:spPr/>
    </dgm:pt>
    <dgm:pt modelId="{75B3073F-C165-4E8C-A926-DF4AF6FF1243}" type="pres">
      <dgm:prSet presAssocID="{9E31CC9C-AC09-43E4-A34D-DFDC03F06B24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6468BA51-080F-4618-87FC-0E69B3C6AF91}" type="pres">
      <dgm:prSet presAssocID="{9E31CC9C-AC09-43E4-A34D-DFDC03F06B24}" presName="accent_1" presStyleCnt="0"/>
      <dgm:spPr/>
    </dgm:pt>
    <dgm:pt modelId="{DED94B5C-A5E5-41AB-9330-D0054A6286CB}" type="pres">
      <dgm:prSet presAssocID="{9E31CC9C-AC09-43E4-A34D-DFDC03F06B24}" presName="accentRepeatNode" presStyleLbl="solidFgAcc1" presStyleIdx="0" presStyleCnt="7"/>
      <dgm:spPr/>
    </dgm:pt>
    <dgm:pt modelId="{E185FD23-DE33-4C44-9089-E9D905D913F7}" type="pres">
      <dgm:prSet presAssocID="{4DD9A3E5-DAA6-4D28-8CFE-D312D408731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D0172DC-5C12-45D9-8CEB-1A639AF49EE2}" type="pres">
      <dgm:prSet presAssocID="{4DD9A3E5-DAA6-4D28-8CFE-D312D4087311}" presName="accent_2" presStyleCnt="0"/>
      <dgm:spPr/>
    </dgm:pt>
    <dgm:pt modelId="{1EE89212-B680-4485-A6DF-BF313E60DAD8}" type="pres">
      <dgm:prSet presAssocID="{4DD9A3E5-DAA6-4D28-8CFE-D312D4087311}" presName="accentRepeatNode" presStyleLbl="solidFgAcc1" presStyleIdx="1" presStyleCnt="7"/>
      <dgm:spPr/>
    </dgm:pt>
    <dgm:pt modelId="{AB1C3459-0B1F-4E10-B0A2-634733868E94}" type="pres">
      <dgm:prSet presAssocID="{1027A36B-99D8-418E-A916-9C612A1FF0F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2E13104B-B6BA-4C24-96DD-EBEF6038F73E}" type="pres">
      <dgm:prSet presAssocID="{1027A36B-99D8-418E-A916-9C612A1FF0F6}" presName="accent_3" presStyleCnt="0"/>
      <dgm:spPr/>
    </dgm:pt>
    <dgm:pt modelId="{8B9A8AE6-4CFF-471E-8CE1-D2C712E9FDD1}" type="pres">
      <dgm:prSet presAssocID="{1027A36B-99D8-418E-A916-9C612A1FF0F6}" presName="accentRepeatNode" presStyleLbl="solidFgAcc1" presStyleIdx="2" presStyleCnt="7"/>
      <dgm:spPr/>
    </dgm:pt>
    <dgm:pt modelId="{380BAEDF-9E07-4CEC-A142-B98CD32ADB45}" type="pres">
      <dgm:prSet presAssocID="{65AC030D-55EE-4352-ABD3-7DDB913EF30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26D6A1B-4210-4033-A724-BCF8624A85F0}" type="pres">
      <dgm:prSet presAssocID="{65AC030D-55EE-4352-ABD3-7DDB913EF30E}" presName="accent_4" presStyleCnt="0"/>
      <dgm:spPr/>
    </dgm:pt>
    <dgm:pt modelId="{A07687A7-22AB-4125-9526-CFEEA871F7B4}" type="pres">
      <dgm:prSet presAssocID="{65AC030D-55EE-4352-ABD3-7DDB913EF30E}" presName="accentRepeatNode" presStyleLbl="solidFgAcc1" presStyleIdx="3" presStyleCnt="7"/>
      <dgm:spPr/>
    </dgm:pt>
    <dgm:pt modelId="{A34B1439-4281-4088-94DE-87717F385BB4}" type="pres">
      <dgm:prSet presAssocID="{227837EA-68D2-481A-AF64-E9288DF6888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9BFA703-4FFD-4562-B90C-260E45E6C09A}" type="pres">
      <dgm:prSet presAssocID="{227837EA-68D2-481A-AF64-E9288DF68885}" presName="accent_5" presStyleCnt="0"/>
      <dgm:spPr/>
    </dgm:pt>
    <dgm:pt modelId="{AA3C8B81-A61F-4BAF-B6C4-7129EC851A6E}" type="pres">
      <dgm:prSet presAssocID="{227837EA-68D2-481A-AF64-E9288DF68885}" presName="accentRepeatNode" presStyleLbl="solidFgAcc1" presStyleIdx="4" presStyleCnt="7"/>
      <dgm:spPr/>
    </dgm:pt>
    <dgm:pt modelId="{905F74D3-1FF5-4169-A0B9-45CE712BBD8A}" type="pres">
      <dgm:prSet presAssocID="{1AC176B1-3EF7-4D93-B80F-27A7B05A4D60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EDB32AA-5E1B-45E0-8A0C-3EA7D5E484A6}" type="pres">
      <dgm:prSet presAssocID="{1AC176B1-3EF7-4D93-B80F-27A7B05A4D60}" presName="accent_6" presStyleCnt="0"/>
      <dgm:spPr/>
    </dgm:pt>
    <dgm:pt modelId="{D10086EB-8845-424A-B2C6-BAE5C72DBCD9}" type="pres">
      <dgm:prSet presAssocID="{1AC176B1-3EF7-4D93-B80F-27A7B05A4D60}" presName="accentRepeatNode" presStyleLbl="solidFgAcc1" presStyleIdx="5" presStyleCnt="7"/>
      <dgm:spPr/>
    </dgm:pt>
    <dgm:pt modelId="{00B5D75E-286F-46E7-B0B8-751EF0578F32}" type="pres">
      <dgm:prSet presAssocID="{4BCCFC68-F2C9-4FCC-A9B8-FABBAD5AE120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BB993E6-BE74-452B-9690-358840A86195}" type="pres">
      <dgm:prSet presAssocID="{4BCCFC68-F2C9-4FCC-A9B8-FABBAD5AE120}" presName="accent_7" presStyleCnt="0"/>
      <dgm:spPr/>
    </dgm:pt>
    <dgm:pt modelId="{52C5C2E9-00BE-40EE-990C-F69D7E3330EE}" type="pres">
      <dgm:prSet presAssocID="{4BCCFC68-F2C9-4FCC-A9B8-FABBAD5AE120}" presName="accentRepeatNode" presStyleLbl="solidFgAcc1" presStyleIdx="6" presStyleCnt="7"/>
      <dgm:spPr/>
    </dgm:pt>
  </dgm:ptLst>
  <dgm:cxnLst>
    <dgm:cxn modelId="{73D657EF-8204-4C32-89AD-BB8F213FCDF5}" type="presOf" srcId="{9E31CC9C-AC09-43E4-A34D-DFDC03F06B24}" destId="{75B3073F-C165-4E8C-A926-DF4AF6FF1243}" srcOrd="0" destOrd="0" presId="urn:microsoft.com/office/officeart/2008/layout/VerticalCurvedList"/>
    <dgm:cxn modelId="{F5AD8479-2D06-4CBC-8B89-422626E09688}" srcId="{68831F2F-CE06-4AA7-ACCA-E2CA614622D0}" destId="{4DD9A3E5-DAA6-4D28-8CFE-D312D4087311}" srcOrd="1" destOrd="0" parTransId="{58C90197-5EAD-424A-B6FB-19B15B6AA68F}" sibTransId="{C45AEF02-29EC-408C-A609-672FCFACC8D4}"/>
    <dgm:cxn modelId="{52889B25-D524-43CD-B9B8-FFB131C78F21}" srcId="{68831F2F-CE06-4AA7-ACCA-E2CA614622D0}" destId="{65AC030D-55EE-4352-ABD3-7DDB913EF30E}" srcOrd="3" destOrd="0" parTransId="{ABA44415-CA87-41DE-A121-A388A53E2B7A}" sibTransId="{74D44A7C-6E5B-4D91-A62E-A61E252326CA}"/>
    <dgm:cxn modelId="{ECF1814C-D485-4E05-8FB9-ABF966EB09E8}" srcId="{68831F2F-CE06-4AA7-ACCA-E2CA614622D0}" destId="{9E31CC9C-AC09-43E4-A34D-DFDC03F06B24}" srcOrd="0" destOrd="0" parTransId="{FF5C620D-6292-46BB-9028-32351C6239AF}" sibTransId="{870054A9-20C6-41E7-AD8D-9094542FFF49}"/>
    <dgm:cxn modelId="{CC613902-BA23-48F1-B352-632B9A4EBD59}" type="presOf" srcId="{1027A36B-99D8-418E-A916-9C612A1FF0F6}" destId="{AB1C3459-0B1F-4E10-B0A2-634733868E94}" srcOrd="0" destOrd="0" presId="urn:microsoft.com/office/officeart/2008/layout/VerticalCurvedList"/>
    <dgm:cxn modelId="{9C4F1467-519F-4351-B96D-16CF111E91C0}" srcId="{68831F2F-CE06-4AA7-ACCA-E2CA614622D0}" destId="{227837EA-68D2-481A-AF64-E9288DF68885}" srcOrd="4" destOrd="0" parTransId="{7A17DEA5-3139-4646-857C-D44C8BF51711}" sibTransId="{36A7AB1E-C849-4357-B6D6-A67BCACB5366}"/>
    <dgm:cxn modelId="{4E79FCCD-F27E-4F53-AE63-4CBDA850434A}" type="presOf" srcId="{870054A9-20C6-41E7-AD8D-9094542FFF49}" destId="{D1BB2B7C-B15E-45F6-BA5D-C175C2351112}" srcOrd="0" destOrd="0" presId="urn:microsoft.com/office/officeart/2008/layout/VerticalCurvedList"/>
    <dgm:cxn modelId="{6100389F-0799-4A69-9076-334E74F63F04}" type="presOf" srcId="{65AC030D-55EE-4352-ABD3-7DDB913EF30E}" destId="{380BAEDF-9E07-4CEC-A142-B98CD32ADB45}" srcOrd="0" destOrd="0" presId="urn:microsoft.com/office/officeart/2008/layout/VerticalCurvedList"/>
    <dgm:cxn modelId="{2BC7761D-371E-4AAC-91CB-23CEAC2BB80D}" type="presOf" srcId="{4DD9A3E5-DAA6-4D28-8CFE-D312D4087311}" destId="{E185FD23-DE33-4C44-9089-E9D905D913F7}" srcOrd="0" destOrd="0" presId="urn:microsoft.com/office/officeart/2008/layout/VerticalCurvedList"/>
    <dgm:cxn modelId="{04471BCD-F646-44DE-AD4F-B97CB5E63606}" type="presOf" srcId="{68831F2F-CE06-4AA7-ACCA-E2CA614622D0}" destId="{D056F48F-43D2-4F19-8945-9C957D9197C8}" srcOrd="0" destOrd="0" presId="urn:microsoft.com/office/officeart/2008/layout/VerticalCurvedList"/>
    <dgm:cxn modelId="{B3686036-4DC0-4CC7-B034-BD01670DE3A8}" type="presOf" srcId="{227837EA-68D2-481A-AF64-E9288DF68885}" destId="{A34B1439-4281-4088-94DE-87717F385BB4}" srcOrd="0" destOrd="0" presId="urn:microsoft.com/office/officeart/2008/layout/VerticalCurvedList"/>
    <dgm:cxn modelId="{E1315E36-E6EC-4553-9C66-73431690F95C}" srcId="{68831F2F-CE06-4AA7-ACCA-E2CA614622D0}" destId="{1027A36B-99D8-418E-A916-9C612A1FF0F6}" srcOrd="2" destOrd="0" parTransId="{51E679DA-A30D-4907-9EE6-EDA538796DCF}" sibTransId="{59D42180-8136-439E-B8BD-2DE810E0F0E2}"/>
    <dgm:cxn modelId="{1719B555-211C-4BBD-A8AD-5ADB0579217B}" srcId="{68831F2F-CE06-4AA7-ACCA-E2CA614622D0}" destId="{1AC176B1-3EF7-4D93-B80F-27A7B05A4D60}" srcOrd="5" destOrd="0" parTransId="{1111055C-A95D-45C6-98B1-DACF6B43A620}" sibTransId="{A09D4760-F90A-45EE-A842-AB11D28AC50E}"/>
    <dgm:cxn modelId="{DE16E536-4CFE-4323-B056-AE5FD16FB64B}" srcId="{68831F2F-CE06-4AA7-ACCA-E2CA614622D0}" destId="{4BCCFC68-F2C9-4FCC-A9B8-FABBAD5AE120}" srcOrd="6" destOrd="0" parTransId="{9B67CCBC-8876-4CF0-8CEC-AE4A13907DA9}" sibTransId="{A428D7BA-D54A-499F-B8C6-DCE9ABAA15F7}"/>
    <dgm:cxn modelId="{78C07E1A-814C-41DB-BDF1-8F47CE472E16}" type="presOf" srcId="{4BCCFC68-F2C9-4FCC-A9B8-FABBAD5AE120}" destId="{00B5D75E-286F-46E7-B0B8-751EF0578F32}" srcOrd="0" destOrd="0" presId="urn:microsoft.com/office/officeart/2008/layout/VerticalCurvedList"/>
    <dgm:cxn modelId="{F96A0D56-2F19-4B0C-9F4F-02D1AD43E73B}" type="presOf" srcId="{1AC176B1-3EF7-4D93-B80F-27A7B05A4D60}" destId="{905F74D3-1FF5-4169-A0B9-45CE712BBD8A}" srcOrd="0" destOrd="0" presId="urn:microsoft.com/office/officeart/2008/layout/VerticalCurvedList"/>
    <dgm:cxn modelId="{FCDF36CA-516F-4A9F-B076-CDA90A750780}" type="presParOf" srcId="{D056F48F-43D2-4F19-8945-9C957D9197C8}" destId="{154E6202-6C14-4DD9-95FD-3FA06D6F52DD}" srcOrd="0" destOrd="0" presId="urn:microsoft.com/office/officeart/2008/layout/VerticalCurvedList"/>
    <dgm:cxn modelId="{BBBC1FF7-2C9A-46A3-A0AF-F458BE29DDA6}" type="presParOf" srcId="{154E6202-6C14-4DD9-95FD-3FA06D6F52DD}" destId="{6B5D3FBD-806D-4C1B-8BFF-828A8AD419AD}" srcOrd="0" destOrd="0" presId="urn:microsoft.com/office/officeart/2008/layout/VerticalCurvedList"/>
    <dgm:cxn modelId="{90A3F7B2-27B1-4133-B9D1-6B743A6AC24E}" type="presParOf" srcId="{6B5D3FBD-806D-4C1B-8BFF-828A8AD419AD}" destId="{00E0344D-AF08-46DC-8A16-6213E2FC61D9}" srcOrd="0" destOrd="0" presId="urn:microsoft.com/office/officeart/2008/layout/VerticalCurvedList"/>
    <dgm:cxn modelId="{F7487E9D-81D6-4F7E-8963-9CD198EE3D90}" type="presParOf" srcId="{6B5D3FBD-806D-4C1B-8BFF-828A8AD419AD}" destId="{D1BB2B7C-B15E-45F6-BA5D-C175C2351112}" srcOrd="1" destOrd="0" presId="urn:microsoft.com/office/officeart/2008/layout/VerticalCurvedList"/>
    <dgm:cxn modelId="{EAEA256F-D61A-415B-9BED-46FCDD482E65}" type="presParOf" srcId="{6B5D3FBD-806D-4C1B-8BFF-828A8AD419AD}" destId="{BA16A3A3-D671-4E5B-BA33-64ECBC8F9097}" srcOrd="2" destOrd="0" presId="urn:microsoft.com/office/officeart/2008/layout/VerticalCurvedList"/>
    <dgm:cxn modelId="{646D65AC-934A-42D2-BFBC-882E2A8BF3B0}" type="presParOf" srcId="{6B5D3FBD-806D-4C1B-8BFF-828A8AD419AD}" destId="{F904BB25-F09D-480B-98E0-9065C3047AF9}" srcOrd="3" destOrd="0" presId="urn:microsoft.com/office/officeart/2008/layout/VerticalCurvedList"/>
    <dgm:cxn modelId="{BC86481D-D8C4-422F-BD47-0D2512EE215C}" type="presParOf" srcId="{154E6202-6C14-4DD9-95FD-3FA06D6F52DD}" destId="{75B3073F-C165-4E8C-A926-DF4AF6FF1243}" srcOrd="1" destOrd="0" presId="urn:microsoft.com/office/officeart/2008/layout/VerticalCurvedList"/>
    <dgm:cxn modelId="{5E60B4C4-19D7-43CE-8C7F-F4A74EFE17D4}" type="presParOf" srcId="{154E6202-6C14-4DD9-95FD-3FA06D6F52DD}" destId="{6468BA51-080F-4618-87FC-0E69B3C6AF91}" srcOrd="2" destOrd="0" presId="urn:microsoft.com/office/officeart/2008/layout/VerticalCurvedList"/>
    <dgm:cxn modelId="{099286B3-A4AA-4AF9-9434-3A3A556583EE}" type="presParOf" srcId="{6468BA51-080F-4618-87FC-0E69B3C6AF91}" destId="{DED94B5C-A5E5-41AB-9330-D0054A6286CB}" srcOrd="0" destOrd="0" presId="urn:microsoft.com/office/officeart/2008/layout/VerticalCurvedList"/>
    <dgm:cxn modelId="{68A06EA1-C424-4EC2-85F7-B08530F1B367}" type="presParOf" srcId="{154E6202-6C14-4DD9-95FD-3FA06D6F52DD}" destId="{E185FD23-DE33-4C44-9089-E9D905D913F7}" srcOrd="3" destOrd="0" presId="urn:microsoft.com/office/officeart/2008/layout/VerticalCurvedList"/>
    <dgm:cxn modelId="{D4303D5F-90C3-45AF-98DA-07795F5B9C87}" type="presParOf" srcId="{154E6202-6C14-4DD9-95FD-3FA06D6F52DD}" destId="{1D0172DC-5C12-45D9-8CEB-1A639AF49EE2}" srcOrd="4" destOrd="0" presId="urn:microsoft.com/office/officeart/2008/layout/VerticalCurvedList"/>
    <dgm:cxn modelId="{54B0083A-A64E-49EE-97F9-6258103428EE}" type="presParOf" srcId="{1D0172DC-5C12-45D9-8CEB-1A639AF49EE2}" destId="{1EE89212-B680-4485-A6DF-BF313E60DAD8}" srcOrd="0" destOrd="0" presId="urn:microsoft.com/office/officeart/2008/layout/VerticalCurvedList"/>
    <dgm:cxn modelId="{B614AB0E-B948-45D9-B09E-09674AFC0704}" type="presParOf" srcId="{154E6202-6C14-4DD9-95FD-3FA06D6F52DD}" destId="{AB1C3459-0B1F-4E10-B0A2-634733868E94}" srcOrd="5" destOrd="0" presId="urn:microsoft.com/office/officeart/2008/layout/VerticalCurvedList"/>
    <dgm:cxn modelId="{434074AD-35CF-43EB-B8E5-7F16CD099481}" type="presParOf" srcId="{154E6202-6C14-4DD9-95FD-3FA06D6F52DD}" destId="{2E13104B-B6BA-4C24-96DD-EBEF6038F73E}" srcOrd="6" destOrd="0" presId="urn:microsoft.com/office/officeart/2008/layout/VerticalCurvedList"/>
    <dgm:cxn modelId="{F38109A1-5C3A-4AE9-946E-3D3948B0B2FF}" type="presParOf" srcId="{2E13104B-B6BA-4C24-96DD-EBEF6038F73E}" destId="{8B9A8AE6-4CFF-471E-8CE1-D2C712E9FDD1}" srcOrd="0" destOrd="0" presId="urn:microsoft.com/office/officeart/2008/layout/VerticalCurvedList"/>
    <dgm:cxn modelId="{DFA0760B-0AA5-44D1-8E07-8790808CA170}" type="presParOf" srcId="{154E6202-6C14-4DD9-95FD-3FA06D6F52DD}" destId="{380BAEDF-9E07-4CEC-A142-B98CD32ADB45}" srcOrd="7" destOrd="0" presId="urn:microsoft.com/office/officeart/2008/layout/VerticalCurvedList"/>
    <dgm:cxn modelId="{F666DCE4-61B4-479D-A10F-91C2087E4F6C}" type="presParOf" srcId="{154E6202-6C14-4DD9-95FD-3FA06D6F52DD}" destId="{A26D6A1B-4210-4033-A724-BCF8624A85F0}" srcOrd="8" destOrd="0" presId="urn:microsoft.com/office/officeart/2008/layout/VerticalCurvedList"/>
    <dgm:cxn modelId="{E5345DFE-90FC-4C04-B115-EB27D82053FB}" type="presParOf" srcId="{A26D6A1B-4210-4033-A724-BCF8624A85F0}" destId="{A07687A7-22AB-4125-9526-CFEEA871F7B4}" srcOrd="0" destOrd="0" presId="urn:microsoft.com/office/officeart/2008/layout/VerticalCurvedList"/>
    <dgm:cxn modelId="{FE27A531-7035-49B8-8CD1-5E4285F8BCAC}" type="presParOf" srcId="{154E6202-6C14-4DD9-95FD-3FA06D6F52DD}" destId="{A34B1439-4281-4088-94DE-87717F385BB4}" srcOrd="9" destOrd="0" presId="urn:microsoft.com/office/officeart/2008/layout/VerticalCurvedList"/>
    <dgm:cxn modelId="{C6380560-A9BE-4609-BB46-E6926AF92575}" type="presParOf" srcId="{154E6202-6C14-4DD9-95FD-3FA06D6F52DD}" destId="{A9BFA703-4FFD-4562-B90C-260E45E6C09A}" srcOrd="10" destOrd="0" presId="urn:microsoft.com/office/officeart/2008/layout/VerticalCurvedList"/>
    <dgm:cxn modelId="{1E471D42-D09D-474A-9D15-8DBA01A2263D}" type="presParOf" srcId="{A9BFA703-4FFD-4562-B90C-260E45E6C09A}" destId="{AA3C8B81-A61F-4BAF-B6C4-7129EC851A6E}" srcOrd="0" destOrd="0" presId="urn:microsoft.com/office/officeart/2008/layout/VerticalCurvedList"/>
    <dgm:cxn modelId="{6CA5DD22-EE09-47C5-89A6-7191F57FE295}" type="presParOf" srcId="{154E6202-6C14-4DD9-95FD-3FA06D6F52DD}" destId="{905F74D3-1FF5-4169-A0B9-45CE712BBD8A}" srcOrd="11" destOrd="0" presId="urn:microsoft.com/office/officeart/2008/layout/VerticalCurvedList"/>
    <dgm:cxn modelId="{CEDCFB6A-C54B-4A2B-AE30-283C5420C901}" type="presParOf" srcId="{154E6202-6C14-4DD9-95FD-3FA06D6F52DD}" destId="{9EDB32AA-5E1B-45E0-8A0C-3EA7D5E484A6}" srcOrd="12" destOrd="0" presId="urn:microsoft.com/office/officeart/2008/layout/VerticalCurvedList"/>
    <dgm:cxn modelId="{0C237BD4-685D-457D-BC03-B23CC15F9194}" type="presParOf" srcId="{9EDB32AA-5E1B-45E0-8A0C-3EA7D5E484A6}" destId="{D10086EB-8845-424A-B2C6-BAE5C72DBCD9}" srcOrd="0" destOrd="0" presId="urn:microsoft.com/office/officeart/2008/layout/VerticalCurvedList"/>
    <dgm:cxn modelId="{92B01FA3-126B-4491-B30E-5DA5690B9B59}" type="presParOf" srcId="{154E6202-6C14-4DD9-95FD-3FA06D6F52DD}" destId="{00B5D75E-286F-46E7-B0B8-751EF0578F32}" srcOrd="13" destOrd="0" presId="urn:microsoft.com/office/officeart/2008/layout/VerticalCurvedList"/>
    <dgm:cxn modelId="{5F210AEC-38A5-470D-9514-D90925AEDF8F}" type="presParOf" srcId="{154E6202-6C14-4DD9-95FD-3FA06D6F52DD}" destId="{3BB993E6-BE74-452B-9690-358840A86195}" srcOrd="14" destOrd="0" presId="urn:microsoft.com/office/officeart/2008/layout/VerticalCurvedList"/>
    <dgm:cxn modelId="{B9D1C461-C6D4-47E4-81E1-F82EBC0DB086}" type="presParOf" srcId="{3BB993E6-BE74-452B-9690-358840A86195}" destId="{52C5C2E9-00BE-40EE-990C-F69D7E3330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C422E-2011-43D2-9CF7-80084FCCE4B2}">
      <dsp:nvSpPr>
        <dsp:cNvPr id="0" name=""/>
        <dsp:cNvSpPr/>
      </dsp:nvSpPr>
      <dsp:spPr>
        <a:xfrm rot="10800000">
          <a:off x="1906494" y="857"/>
          <a:ext cx="6992874" cy="580527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4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5996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1. Validar datos de r0=mensaje, r1=canal</a:t>
          </a:r>
          <a:endParaRPr lang="es-GT" sz="2300" kern="1200" dirty="0"/>
        </a:p>
      </dsp:txBody>
      <dsp:txXfrm rot="10800000">
        <a:off x="2051626" y="857"/>
        <a:ext cx="6847742" cy="580527"/>
      </dsp:txXfrm>
    </dsp:sp>
    <dsp:sp modelId="{D276C4BF-86FE-494C-AF61-DAB8F0B05A9D}">
      <dsp:nvSpPr>
        <dsp:cNvPr id="0" name=""/>
        <dsp:cNvSpPr/>
      </dsp:nvSpPr>
      <dsp:spPr>
        <a:xfrm>
          <a:off x="1616231" y="857"/>
          <a:ext cx="580527" cy="58052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1BEED4-D355-4B00-9D10-77A62D346BD4}">
      <dsp:nvSpPr>
        <dsp:cNvPr id="0" name=""/>
        <dsp:cNvSpPr/>
      </dsp:nvSpPr>
      <dsp:spPr>
        <a:xfrm rot="10800000">
          <a:off x="1906494" y="754676"/>
          <a:ext cx="6992874" cy="580527"/>
        </a:xfrm>
        <a:prstGeom prst="homePlate">
          <a:avLst/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tint val="90000"/>
              </a:schemeClr>
            </a:gs>
            <a:gs pos="48000">
              <a:schemeClr val="accent4">
                <a:hueOff val="2079139"/>
                <a:satOff val="-9594"/>
                <a:lumOff val="353"/>
                <a:alphaOff val="0"/>
                <a:tint val="54000"/>
                <a:satMod val="140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5996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2. Obtener la dirección con </a:t>
          </a:r>
          <a:r>
            <a:rPr lang="es-GT" sz="2300" kern="1200" dirty="0" err="1" smtClean="0"/>
            <a:t>GetMailboxBase</a:t>
          </a:r>
          <a:endParaRPr lang="es-GT" sz="2300" kern="1200" dirty="0"/>
        </a:p>
      </dsp:txBody>
      <dsp:txXfrm rot="10800000">
        <a:off x="2051626" y="754676"/>
        <a:ext cx="6847742" cy="580527"/>
      </dsp:txXfrm>
    </dsp:sp>
    <dsp:sp modelId="{362F58CD-40AC-4C94-9F0F-F7774FDFE29B}">
      <dsp:nvSpPr>
        <dsp:cNvPr id="0" name=""/>
        <dsp:cNvSpPr/>
      </dsp:nvSpPr>
      <dsp:spPr>
        <a:xfrm>
          <a:off x="1616231" y="754676"/>
          <a:ext cx="580527" cy="580527"/>
        </a:xfrm>
        <a:prstGeom prst="ellipse">
          <a:avLst/>
        </a:prstGeom>
        <a:solidFill>
          <a:schemeClr val="accent4">
            <a:tint val="50000"/>
            <a:hueOff val="2289505"/>
            <a:satOff val="-12031"/>
            <a:lumOff val="-8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42CEFF-D922-45F3-9120-40D44B0E2F15}">
      <dsp:nvSpPr>
        <dsp:cNvPr id="0" name=""/>
        <dsp:cNvSpPr/>
      </dsp:nvSpPr>
      <dsp:spPr>
        <a:xfrm rot="10800000">
          <a:off x="1906494" y="1508495"/>
          <a:ext cx="6992874" cy="580527"/>
        </a:xfrm>
        <a:prstGeom prst="homePlate">
          <a:avLst/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tint val="90000"/>
              </a:schemeClr>
            </a:gs>
            <a:gs pos="48000">
              <a:schemeClr val="accent4">
                <a:hueOff val="4158277"/>
                <a:satOff val="-19187"/>
                <a:lumOff val="706"/>
                <a:alphaOff val="0"/>
                <a:tint val="54000"/>
                <a:satMod val="140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5996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3. Leer el “Status”</a:t>
          </a:r>
          <a:endParaRPr lang="es-GT" sz="2300" kern="1200" dirty="0"/>
        </a:p>
      </dsp:txBody>
      <dsp:txXfrm rot="10800000">
        <a:off x="2051626" y="1508495"/>
        <a:ext cx="6847742" cy="580527"/>
      </dsp:txXfrm>
    </dsp:sp>
    <dsp:sp modelId="{0668DEAA-8369-424C-A460-7CE8DE475934}">
      <dsp:nvSpPr>
        <dsp:cNvPr id="0" name=""/>
        <dsp:cNvSpPr/>
      </dsp:nvSpPr>
      <dsp:spPr>
        <a:xfrm>
          <a:off x="1616231" y="1508495"/>
          <a:ext cx="580527" cy="580527"/>
        </a:xfrm>
        <a:prstGeom prst="ellipse">
          <a:avLst/>
        </a:prstGeom>
        <a:solidFill>
          <a:schemeClr val="accent4">
            <a:tint val="50000"/>
            <a:hueOff val="4579010"/>
            <a:satOff val="-24062"/>
            <a:lumOff val="-1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58F0BA-CFD2-42C5-B776-DA20CF5AF497}">
      <dsp:nvSpPr>
        <dsp:cNvPr id="0" name=""/>
        <dsp:cNvSpPr/>
      </dsp:nvSpPr>
      <dsp:spPr>
        <a:xfrm rot="10800000">
          <a:off x="1906494" y="2262314"/>
          <a:ext cx="6992874" cy="580527"/>
        </a:xfrm>
        <a:prstGeom prst="homePlate">
          <a:avLst/>
        </a:prstGeom>
        <a:gradFill rotWithShape="0">
          <a:gsLst>
            <a:gs pos="0">
              <a:schemeClr val="accent4">
                <a:hueOff val="6237416"/>
                <a:satOff val="-28781"/>
                <a:lumOff val="1059"/>
                <a:alphaOff val="0"/>
                <a:tint val="90000"/>
              </a:schemeClr>
            </a:gs>
            <a:gs pos="48000">
              <a:schemeClr val="accent4">
                <a:hueOff val="6237416"/>
                <a:satOff val="-28781"/>
                <a:lumOff val="1059"/>
                <a:alphaOff val="0"/>
                <a:tint val="54000"/>
                <a:satMod val="140000"/>
              </a:schemeClr>
            </a:gs>
            <a:gs pos="100000">
              <a:schemeClr val="accent4">
                <a:hueOff val="6237416"/>
                <a:satOff val="-28781"/>
                <a:lumOff val="1059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5996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4. Si el bit 31 NO ES cero regresar a 3</a:t>
          </a:r>
          <a:endParaRPr lang="es-GT" sz="2300" kern="1200" dirty="0"/>
        </a:p>
      </dsp:txBody>
      <dsp:txXfrm rot="10800000">
        <a:off x="2051626" y="2262314"/>
        <a:ext cx="6847742" cy="580527"/>
      </dsp:txXfrm>
    </dsp:sp>
    <dsp:sp modelId="{7E6B1937-85C8-4701-BE0D-8A7674CACD59}">
      <dsp:nvSpPr>
        <dsp:cNvPr id="0" name=""/>
        <dsp:cNvSpPr/>
      </dsp:nvSpPr>
      <dsp:spPr>
        <a:xfrm>
          <a:off x="1616231" y="2262314"/>
          <a:ext cx="580527" cy="580527"/>
        </a:xfrm>
        <a:prstGeom prst="ellipse">
          <a:avLst/>
        </a:prstGeom>
        <a:solidFill>
          <a:schemeClr val="accent4">
            <a:tint val="50000"/>
            <a:hueOff val="6868515"/>
            <a:satOff val="-36094"/>
            <a:lumOff val="-26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6342E91-138F-41C6-AA7A-3CD137FEBDEA}">
      <dsp:nvSpPr>
        <dsp:cNvPr id="0" name=""/>
        <dsp:cNvSpPr/>
      </dsp:nvSpPr>
      <dsp:spPr>
        <a:xfrm rot="10800000">
          <a:off x="1906494" y="3016133"/>
          <a:ext cx="6992874" cy="580527"/>
        </a:xfrm>
        <a:prstGeom prst="homePlate">
          <a:avLst/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tint val="90000"/>
              </a:schemeClr>
            </a:gs>
            <a:gs pos="48000">
              <a:schemeClr val="accent4">
                <a:hueOff val="8316554"/>
                <a:satOff val="-38374"/>
                <a:lumOff val="1412"/>
                <a:alphaOff val="0"/>
                <a:tint val="54000"/>
                <a:satMod val="140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5996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5. Combinar el mensaje y el canal</a:t>
          </a:r>
          <a:endParaRPr lang="es-GT" sz="2300" kern="1200" dirty="0"/>
        </a:p>
      </dsp:txBody>
      <dsp:txXfrm rot="10800000">
        <a:off x="2051626" y="3016133"/>
        <a:ext cx="6847742" cy="580527"/>
      </dsp:txXfrm>
    </dsp:sp>
    <dsp:sp modelId="{1314441A-1920-4704-8503-7C3BFF6DDAB5}">
      <dsp:nvSpPr>
        <dsp:cNvPr id="0" name=""/>
        <dsp:cNvSpPr/>
      </dsp:nvSpPr>
      <dsp:spPr>
        <a:xfrm>
          <a:off x="1616231" y="3016133"/>
          <a:ext cx="580527" cy="580527"/>
        </a:xfrm>
        <a:prstGeom prst="ellipse">
          <a:avLst/>
        </a:prstGeom>
        <a:solidFill>
          <a:schemeClr val="accent4">
            <a:tint val="50000"/>
            <a:hueOff val="9158020"/>
            <a:satOff val="-48125"/>
            <a:lumOff val="-34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DDAA8D-A965-4D68-8424-E1A854158E47}">
      <dsp:nvSpPr>
        <dsp:cNvPr id="0" name=""/>
        <dsp:cNvSpPr/>
      </dsp:nvSpPr>
      <dsp:spPr>
        <a:xfrm rot="10800000">
          <a:off x="1906494" y="3769953"/>
          <a:ext cx="6992874" cy="580527"/>
        </a:xfrm>
        <a:prstGeom prst="homePlate">
          <a:avLst/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tint val="90000"/>
              </a:schemeClr>
            </a:gs>
            <a:gs pos="48000">
              <a:schemeClr val="accent4">
                <a:hueOff val="10395693"/>
                <a:satOff val="-47968"/>
                <a:lumOff val="1765"/>
                <a:alphaOff val="0"/>
                <a:tint val="54000"/>
                <a:satMod val="14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5996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6. Escribir el mensaje</a:t>
          </a:r>
          <a:endParaRPr lang="es-GT" sz="2300" kern="1200" dirty="0"/>
        </a:p>
      </dsp:txBody>
      <dsp:txXfrm rot="10800000">
        <a:off x="2051626" y="3769953"/>
        <a:ext cx="6847742" cy="580527"/>
      </dsp:txXfrm>
    </dsp:sp>
    <dsp:sp modelId="{D467DE80-5FC9-40AB-B4FE-615E69C4D368}">
      <dsp:nvSpPr>
        <dsp:cNvPr id="0" name=""/>
        <dsp:cNvSpPr/>
      </dsp:nvSpPr>
      <dsp:spPr>
        <a:xfrm>
          <a:off x="1616231" y="3769953"/>
          <a:ext cx="580527" cy="580527"/>
        </a:xfrm>
        <a:prstGeom prst="ellipse">
          <a:avLst/>
        </a:prstGeom>
        <a:solidFill>
          <a:schemeClr val="accent4">
            <a:tint val="50000"/>
            <a:hueOff val="11447525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B2B7C-B15E-45F6-BA5D-C175C2351112}">
      <dsp:nvSpPr>
        <dsp:cNvPr id="0" name=""/>
        <dsp:cNvSpPr/>
      </dsp:nvSpPr>
      <dsp:spPr>
        <a:xfrm>
          <a:off x="-5837228" y="-893911"/>
          <a:ext cx="6953589" cy="6953589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3073F-C165-4E8C-A926-DF4AF6FF1243}">
      <dsp:nvSpPr>
        <dsp:cNvPr id="0" name=""/>
        <dsp:cNvSpPr/>
      </dsp:nvSpPr>
      <dsp:spPr>
        <a:xfrm>
          <a:off x="362378" y="234835"/>
          <a:ext cx="9389551" cy="4694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4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263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 smtClean="0"/>
            <a:t>1.Validar datos, r0=canal</a:t>
          </a:r>
          <a:endParaRPr lang="es-GT" sz="2400" kern="1200" dirty="0"/>
        </a:p>
      </dsp:txBody>
      <dsp:txXfrm>
        <a:off x="362378" y="234835"/>
        <a:ext cx="9389551" cy="469464"/>
      </dsp:txXfrm>
    </dsp:sp>
    <dsp:sp modelId="{DED94B5C-A5E5-41AB-9330-D0054A6286CB}">
      <dsp:nvSpPr>
        <dsp:cNvPr id="0" name=""/>
        <dsp:cNvSpPr/>
      </dsp:nvSpPr>
      <dsp:spPr>
        <a:xfrm>
          <a:off x="68962" y="176152"/>
          <a:ext cx="586831" cy="5868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l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185FD23-DE33-4C44-9089-E9D905D913F7}">
      <dsp:nvSpPr>
        <dsp:cNvPr id="0" name=""/>
        <dsp:cNvSpPr/>
      </dsp:nvSpPr>
      <dsp:spPr>
        <a:xfrm>
          <a:off x="787521" y="939446"/>
          <a:ext cx="8964408" cy="469464"/>
        </a:xfrm>
        <a:prstGeom prst="rect">
          <a:avLst/>
        </a:prstGeom>
        <a:gradFill rotWithShape="0">
          <a:gsLst>
            <a:gs pos="0">
              <a:schemeClr val="accent4">
                <a:hueOff val="1732616"/>
                <a:satOff val="-7995"/>
                <a:lumOff val="294"/>
                <a:alphaOff val="0"/>
                <a:tint val="90000"/>
              </a:schemeClr>
            </a:gs>
            <a:gs pos="48000">
              <a:schemeClr val="accent4">
                <a:hueOff val="1732616"/>
                <a:satOff val="-7995"/>
                <a:lumOff val="294"/>
                <a:alphaOff val="0"/>
                <a:tint val="54000"/>
                <a:satMod val="140000"/>
              </a:schemeClr>
            </a:gs>
            <a:gs pos="100000">
              <a:schemeClr val="accent4">
                <a:hueOff val="1732616"/>
                <a:satOff val="-7995"/>
                <a:lumOff val="294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263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 smtClean="0"/>
            <a:t>2.Obtener la dirección con GetmailboxBase3</a:t>
          </a:r>
        </a:p>
      </dsp:txBody>
      <dsp:txXfrm>
        <a:off x="787521" y="939446"/>
        <a:ext cx="8964408" cy="469464"/>
      </dsp:txXfrm>
    </dsp:sp>
    <dsp:sp modelId="{1EE89212-B680-4485-A6DF-BF313E60DAD8}">
      <dsp:nvSpPr>
        <dsp:cNvPr id="0" name=""/>
        <dsp:cNvSpPr/>
      </dsp:nvSpPr>
      <dsp:spPr>
        <a:xfrm>
          <a:off x="494105" y="880763"/>
          <a:ext cx="586831" cy="5868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l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4">
              <a:hueOff val="1732616"/>
              <a:satOff val="-7995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B1C3459-0B1F-4E10-B0A2-634733868E94}">
      <dsp:nvSpPr>
        <dsp:cNvPr id="0" name=""/>
        <dsp:cNvSpPr/>
      </dsp:nvSpPr>
      <dsp:spPr>
        <a:xfrm>
          <a:off x="1020497" y="1643540"/>
          <a:ext cx="8731432" cy="469464"/>
        </a:xfrm>
        <a:prstGeom prst="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tint val="90000"/>
              </a:schemeClr>
            </a:gs>
            <a:gs pos="48000">
              <a:schemeClr val="accent4">
                <a:hueOff val="3465231"/>
                <a:satOff val="-15989"/>
                <a:lumOff val="588"/>
                <a:alphaOff val="0"/>
                <a:tint val="54000"/>
                <a:satMod val="14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263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 smtClean="0"/>
            <a:t>3. Leer el “Status”</a:t>
          </a:r>
        </a:p>
      </dsp:txBody>
      <dsp:txXfrm>
        <a:off x="1020497" y="1643540"/>
        <a:ext cx="8731432" cy="469464"/>
      </dsp:txXfrm>
    </dsp:sp>
    <dsp:sp modelId="{8B9A8AE6-4CFF-471E-8CE1-D2C712E9FDD1}">
      <dsp:nvSpPr>
        <dsp:cNvPr id="0" name=""/>
        <dsp:cNvSpPr/>
      </dsp:nvSpPr>
      <dsp:spPr>
        <a:xfrm>
          <a:off x="727081" y="1584857"/>
          <a:ext cx="586831" cy="5868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l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80BAEDF-9E07-4CEC-A142-B98CD32ADB45}">
      <dsp:nvSpPr>
        <dsp:cNvPr id="0" name=""/>
        <dsp:cNvSpPr/>
      </dsp:nvSpPr>
      <dsp:spPr>
        <a:xfrm>
          <a:off x="1094884" y="2348150"/>
          <a:ext cx="8657045" cy="469464"/>
        </a:xfrm>
        <a:prstGeom prst="rect">
          <a:avLst/>
        </a:prstGeom>
        <a:gradFill rotWithShape="0">
          <a:gsLst>
            <a:gs pos="0">
              <a:schemeClr val="accent4">
                <a:hueOff val="5197847"/>
                <a:satOff val="-23984"/>
                <a:lumOff val="883"/>
                <a:alphaOff val="0"/>
                <a:tint val="90000"/>
              </a:schemeClr>
            </a:gs>
            <a:gs pos="48000">
              <a:schemeClr val="accent4">
                <a:hueOff val="5197847"/>
                <a:satOff val="-23984"/>
                <a:lumOff val="883"/>
                <a:alphaOff val="0"/>
                <a:tint val="54000"/>
                <a:satMod val="140000"/>
              </a:schemeClr>
            </a:gs>
            <a:gs pos="100000">
              <a:schemeClr val="accent4">
                <a:hueOff val="5197847"/>
                <a:satOff val="-23984"/>
                <a:lumOff val="883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263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 smtClean="0"/>
            <a:t>4.Si el bit #30 de “Status” NO ES cero, regresar a 3</a:t>
          </a:r>
        </a:p>
      </dsp:txBody>
      <dsp:txXfrm>
        <a:off x="1094884" y="2348150"/>
        <a:ext cx="8657045" cy="469464"/>
      </dsp:txXfrm>
    </dsp:sp>
    <dsp:sp modelId="{A07687A7-22AB-4125-9526-CFEEA871F7B4}">
      <dsp:nvSpPr>
        <dsp:cNvPr id="0" name=""/>
        <dsp:cNvSpPr/>
      </dsp:nvSpPr>
      <dsp:spPr>
        <a:xfrm>
          <a:off x="801468" y="2289467"/>
          <a:ext cx="586831" cy="5868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l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4">
              <a:hueOff val="5197847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34B1439-4281-4088-94DE-87717F385BB4}">
      <dsp:nvSpPr>
        <dsp:cNvPr id="0" name=""/>
        <dsp:cNvSpPr/>
      </dsp:nvSpPr>
      <dsp:spPr>
        <a:xfrm>
          <a:off x="1020497" y="3052761"/>
          <a:ext cx="8731432" cy="469464"/>
        </a:xfrm>
        <a:prstGeom prst="rect">
          <a:avLst/>
        </a:prstGeom>
        <a:gradFill rotWithShape="0">
          <a:gsLst>
            <a:gs pos="0">
              <a:schemeClr val="accent4">
                <a:hueOff val="6930462"/>
                <a:satOff val="-31979"/>
                <a:lumOff val="1177"/>
                <a:alphaOff val="0"/>
                <a:tint val="90000"/>
              </a:schemeClr>
            </a:gs>
            <a:gs pos="48000">
              <a:schemeClr val="accent4">
                <a:hueOff val="6930462"/>
                <a:satOff val="-31979"/>
                <a:lumOff val="1177"/>
                <a:alphaOff val="0"/>
                <a:tint val="54000"/>
                <a:satMod val="140000"/>
              </a:schemeClr>
            </a:gs>
            <a:gs pos="100000">
              <a:schemeClr val="accent4">
                <a:hueOff val="6930462"/>
                <a:satOff val="-31979"/>
                <a:lumOff val="1177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263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 smtClean="0"/>
            <a:t>5.Leer del campo “</a:t>
          </a:r>
          <a:r>
            <a:rPr lang="es-GT" sz="2400" kern="1200" dirty="0" err="1" smtClean="0"/>
            <a:t>Read</a:t>
          </a:r>
          <a:r>
            <a:rPr lang="es-GT" sz="2400" kern="1200" dirty="0" smtClean="0"/>
            <a:t>”</a:t>
          </a:r>
        </a:p>
      </dsp:txBody>
      <dsp:txXfrm>
        <a:off x="1020497" y="3052761"/>
        <a:ext cx="8731432" cy="469464"/>
      </dsp:txXfrm>
    </dsp:sp>
    <dsp:sp modelId="{AA3C8B81-A61F-4BAF-B6C4-7129EC851A6E}">
      <dsp:nvSpPr>
        <dsp:cNvPr id="0" name=""/>
        <dsp:cNvSpPr/>
      </dsp:nvSpPr>
      <dsp:spPr>
        <a:xfrm>
          <a:off x="727081" y="2994077"/>
          <a:ext cx="586831" cy="5868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l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4">
              <a:hueOff val="6930462"/>
              <a:satOff val="-31979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5F74D3-1FF5-4169-A0B9-45CE712BBD8A}">
      <dsp:nvSpPr>
        <dsp:cNvPr id="0" name=""/>
        <dsp:cNvSpPr/>
      </dsp:nvSpPr>
      <dsp:spPr>
        <a:xfrm>
          <a:off x="787521" y="3756854"/>
          <a:ext cx="8964408" cy="469464"/>
        </a:xfrm>
        <a:prstGeom prst="rect">
          <a:avLst/>
        </a:prstGeom>
        <a:gradFill rotWithShape="0">
          <a:gsLst>
            <a:gs pos="0">
              <a:schemeClr val="accent4">
                <a:hueOff val="8663078"/>
                <a:satOff val="-39973"/>
                <a:lumOff val="1471"/>
                <a:alphaOff val="0"/>
                <a:tint val="90000"/>
              </a:schemeClr>
            </a:gs>
            <a:gs pos="48000">
              <a:schemeClr val="accent4">
                <a:hueOff val="8663078"/>
                <a:satOff val="-39973"/>
                <a:lumOff val="1471"/>
                <a:alphaOff val="0"/>
                <a:tint val="54000"/>
                <a:satMod val="140000"/>
              </a:schemeClr>
            </a:gs>
            <a:gs pos="100000">
              <a:schemeClr val="accent4">
                <a:hueOff val="8663078"/>
                <a:satOff val="-39973"/>
                <a:lumOff val="1471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263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 smtClean="0"/>
            <a:t>6.Chequear si el canal es correcto, sino regresar a 3</a:t>
          </a:r>
        </a:p>
      </dsp:txBody>
      <dsp:txXfrm>
        <a:off x="787521" y="3756854"/>
        <a:ext cx="8964408" cy="469464"/>
      </dsp:txXfrm>
    </dsp:sp>
    <dsp:sp modelId="{D10086EB-8845-424A-B2C6-BAE5C72DBCD9}">
      <dsp:nvSpPr>
        <dsp:cNvPr id="0" name=""/>
        <dsp:cNvSpPr/>
      </dsp:nvSpPr>
      <dsp:spPr>
        <a:xfrm>
          <a:off x="494105" y="3698171"/>
          <a:ext cx="586831" cy="5868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l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4">
              <a:hueOff val="8663078"/>
              <a:satOff val="-39973"/>
              <a:lumOff val="1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0B5D75E-286F-46E7-B0B8-751EF0578F32}">
      <dsp:nvSpPr>
        <dsp:cNvPr id="0" name=""/>
        <dsp:cNvSpPr/>
      </dsp:nvSpPr>
      <dsp:spPr>
        <a:xfrm>
          <a:off x="362378" y="4461465"/>
          <a:ext cx="9389551" cy="469464"/>
        </a:xfrm>
        <a:prstGeom prst="rect">
          <a:avLst/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tint val="90000"/>
              </a:schemeClr>
            </a:gs>
            <a:gs pos="48000">
              <a:schemeClr val="accent4">
                <a:hueOff val="10395693"/>
                <a:satOff val="-47968"/>
                <a:lumOff val="1765"/>
                <a:alphaOff val="0"/>
                <a:tint val="54000"/>
                <a:satMod val="14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263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 smtClean="0"/>
            <a:t>7.Retornar resultado</a:t>
          </a:r>
        </a:p>
      </dsp:txBody>
      <dsp:txXfrm>
        <a:off x="362378" y="4461465"/>
        <a:ext cx="9389551" cy="469464"/>
      </dsp:txXfrm>
    </dsp:sp>
    <dsp:sp modelId="{52C5C2E9-00BE-40EE-990C-F69D7E3330EE}">
      <dsp:nvSpPr>
        <dsp:cNvPr id="0" name=""/>
        <dsp:cNvSpPr/>
      </dsp:nvSpPr>
      <dsp:spPr>
        <a:xfrm>
          <a:off x="68962" y="4402782"/>
          <a:ext cx="586831" cy="5868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lt1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A63ED-15C0-4CEC-B7EC-35B8260205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Se va a utilizar</a:t>
            </a:r>
            <a:r>
              <a:rPr lang="es-GT" baseline="0" dirty="0" smtClean="0"/>
              <a:t> High </a:t>
            </a:r>
            <a:r>
              <a:rPr lang="es-GT" baseline="0" dirty="0" err="1" smtClean="0"/>
              <a:t>colour</a:t>
            </a:r>
            <a:r>
              <a:rPr lang="es-GT" baseline="0" dirty="0" smtClean="0"/>
              <a:t> porque tiene muy buena resolución y no ocupa tanto espacio en memoria como True </a:t>
            </a:r>
            <a:r>
              <a:rPr lang="es-GT" baseline="0" dirty="0" err="1" smtClean="0"/>
              <a:t>colour</a:t>
            </a:r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A63ED-15C0-4CEC-B7EC-35B8260205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El procesador gráfico arranca primero, y es el encargado de iniciar el procesador principal</a:t>
            </a:r>
          </a:p>
          <a:p>
            <a:r>
              <a:rPr lang="es-GT" dirty="0" err="1" smtClean="0"/>
              <a:t>Frame</a:t>
            </a:r>
            <a:r>
              <a:rPr lang="es-GT" dirty="0" smtClean="0"/>
              <a:t> Buffer es la pantalla reflejada en la memoria</a:t>
            </a:r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7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7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1. Los últimos 4 bits del mensaje (r0)</a:t>
            </a:r>
            <a:r>
              <a:rPr lang="es-GT" baseline="0" dirty="0" smtClean="0"/>
              <a:t> deben ser cero</a:t>
            </a:r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8/29/2014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8/29/2014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8/29/2014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8/29/2014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8/29/2014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8/29/2014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8/29/2014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.cam.ac.uk/projects/raspberrypi/tutorials/os/screen01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03445" y="2204865"/>
            <a:ext cx="10363200" cy="1362075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Gráficos </a:t>
            </a:r>
            <a:r>
              <a:rPr lang="es-GT" smtClean="0"/>
              <a:t>y pantalla</a:t>
            </a:r>
            <a:br>
              <a:rPr lang="es-GT" smtClean="0"/>
            </a:br>
            <a:r>
              <a:rPr lang="es-GT" smtClean="0"/>
              <a:t>Parte 1a 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103445" y="620689"/>
            <a:ext cx="10363200" cy="1500187"/>
          </a:xfrm>
        </p:spPr>
        <p:txBody>
          <a:bodyPr/>
          <a:lstStyle/>
          <a:p>
            <a:r>
              <a:rPr lang="es-GT" dirty="0" smtClean="0"/>
              <a:t>CC4010 – Taller de </a:t>
            </a:r>
            <a:r>
              <a:rPr lang="es-GT" dirty="0" err="1" smtClean="0"/>
              <a:t>Assembler</a:t>
            </a:r>
            <a:r>
              <a:rPr lang="es-GT" dirty="0" smtClean="0"/>
              <a:t> - 2014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878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Cartero (</a:t>
            </a:r>
            <a:r>
              <a:rPr lang="es-GT" dirty="0" err="1" smtClean="0"/>
              <a:t>Postman</a:t>
            </a:r>
            <a:r>
              <a:rPr lang="es-GT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Para programarlo necesitamos dos subrutinas:</a:t>
            </a:r>
          </a:p>
          <a:p>
            <a:pPr marL="514350" indent="-514350">
              <a:buFont typeface="+mj-lt"/>
              <a:buAutoNum type="arabicPeriod"/>
            </a:pPr>
            <a:endParaRPr lang="es-GT" b="1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GT" b="1" dirty="0" err="1" smtClean="0">
                <a:solidFill>
                  <a:schemeClr val="tx2"/>
                </a:solidFill>
              </a:rPr>
              <a:t>MailboxRead</a:t>
            </a:r>
            <a:endParaRPr lang="es-GT" b="1" dirty="0" smtClean="0">
              <a:solidFill>
                <a:schemeClr val="tx2"/>
              </a:solidFill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s-GT" dirty="0" smtClean="0"/>
              <a:t>Lee un mensaje desde el buzón en el canal indicado por el </a:t>
            </a:r>
            <a:r>
              <a:rPr lang="es-G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registro r0</a:t>
            </a:r>
          </a:p>
          <a:p>
            <a:pPr marL="514350" indent="-514350">
              <a:buFont typeface="+mj-lt"/>
              <a:buAutoNum type="arabicPeriod"/>
            </a:pPr>
            <a:endParaRPr lang="es-GT" b="1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GT" b="1" dirty="0" err="1" smtClean="0">
                <a:solidFill>
                  <a:schemeClr val="tx2"/>
                </a:solidFill>
              </a:rPr>
              <a:t>MailboxWrite</a:t>
            </a:r>
            <a:endParaRPr lang="es-GT" b="1" dirty="0" smtClean="0">
              <a:solidFill>
                <a:schemeClr val="tx2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s-GT" dirty="0">
                <a:ea typeface="+mn-ea"/>
                <a:cs typeface="+mn-cs"/>
              </a:rPr>
              <a:t>Escribe el valor de los primeros 28 bits del </a:t>
            </a: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registro r0 </a:t>
            </a:r>
            <a:r>
              <a:rPr lang="es-GT" dirty="0" smtClean="0">
                <a:ea typeface="+mn-ea"/>
                <a:cs typeface="+mn-cs"/>
              </a:rPr>
              <a:t>al buzón en </a:t>
            </a:r>
            <a:r>
              <a:rPr lang="es-GT" dirty="0">
                <a:ea typeface="+mn-ea"/>
                <a:cs typeface="+mn-cs"/>
              </a:rPr>
              <a:t>el canal indicado por el </a:t>
            </a:r>
            <a:r>
              <a:rPr lang="es-GT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registro r1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7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Cartero (</a:t>
            </a:r>
            <a:r>
              <a:rPr lang="es-GT" dirty="0" err="1" smtClean="0"/>
              <a:t>Postman</a:t>
            </a:r>
            <a:r>
              <a:rPr lang="es-GT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>
                <a:solidFill>
                  <a:schemeClr val="tx2"/>
                </a:solidFill>
              </a:rPr>
              <a:t>Para escribir un mensaje: </a:t>
            </a:r>
            <a:r>
              <a:rPr lang="es-GT" dirty="0" err="1" smtClean="0">
                <a:solidFill>
                  <a:schemeClr val="tx2"/>
                </a:solidFill>
              </a:rPr>
              <a:t>MailboxWrite</a:t>
            </a:r>
            <a:endParaRPr lang="es-GT" dirty="0" smtClean="0">
              <a:solidFill>
                <a:schemeClr val="tx2"/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s-GT" dirty="0">
                <a:solidFill>
                  <a:schemeClr val="tx1"/>
                </a:solidFill>
              </a:rPr>
              <a:t>Esperar hasta que “Status” (0x</a:t>
            </a:r>
            <a:r>
              <a:rPr lang="en-US" dirty="0">
                <a:solidFill>
                  <a:schemeClr val="tx1"/>
                </a:solidFill>
              </a:rPr>
              <a:t>2000B898) </a:t>
            </a:r>
            <a:r>
              <a:rPr lang="es-GT" dirty="0">
                <a:solidFill>
                  <a:schemeClr val="tx1"/>
                </a:solidFill>
              </a:rPr>
              <a:t>tenga 0 en el bit # </a:t>
            </a:r>
            <a:r>
              <a:rPr lang="es-GT" dirty="0" smtClean="0">
                <a:solidFill>
                  <a:schemeClr val="tx1"/>
                </a:solidFill>
              </a:rPr>
              <a:t>31 (último bit de der-</a:t>
            </a:r>
            <a:r>
              <a:rPr lang="es-GT" dirty="0" err="1" smtClean="0">
                <a:solidFill>
                  <a:schemeClr val="tx1"/>
                </a:solidFill>
              </a:rPr>
              <a:t>izq</a:t>
            </a:r>
            <a:r>
              <a:rPr lang="es-GT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s-GT" dirty="0" smtClean="0">
                <a:solidFill>
                  <a:schemeClr val="tx1"/>
                </a:solidFill>
              </a:rPr>
              <a:t>Escribir en “</a:t>
            </a:r>
            <a:r>
              <a:rPr lang="es-GT" dirty="0" err="1" smtClean="0">
                <a:solidFill>
                  <a:schemeClr val="tx1"/>
                </a:solidFill>
              </a:rPr>
              <a:t>Write</a:t>
            </a:r>
            <a:r>
              <a:rPr lang="es-GT" dirty="0" smtClean="0">
                <a:solidFill>
                  <a:schemeClr val="tx1"/>
                </a:solidFill>
              </a:rPr>
              <a:t>” (0x</a:t>
            </a:r>
            <a:r>
              <a:rPr lang="en-US" dirty="0" smtClean="0">
                <a:solidFill>
                  <a:schemeClr val="tx1"/>
                </a:solidFill>
              </a:rPr>
              <a:t>2000B8A0) con el </a:t>
            </a:r>
            <a:r>
              <a:rPr lang="en-US" dirty="0" err="1" smtClean="0">
                <a:solidFill>
                  <a:schemeClr val="tx1"/>
                </a:solidFill>
              </a:rPr>
              <a:t>siguiente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formato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914400" lvl="1" indent="-51435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inherit"/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es-GT" dirty="0">
              <a:solidFill>
                <a:schemeClr val="tx1"/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es-GT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84294"/>
              </p:ext>
            </p:extLst>
          </p:nvPr>
        </p:nvGraphicFramePr>
        <p:xfrm>
          <a:off x="2447595" y="4509120"/>
          <a:ext cx="7376048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92769"/>
                <a:gridCol w="1783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2400" dirty="0" smtClean="0"/>
                        <a:t>Mensaje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400" dirty="0" smtClean="0"/>
                        <a:t>Canal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614077" y="4365104"/>
            <a:ext cx="576064" cy="1728192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954772" y="2445196"/>
            <a:ext cx="576064" cy="559041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299" y="5661248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Bits 0 a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66607" y="5661248"/>
            <a:ext cx="35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Bits 4 a 31 (28 bits)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Cartero (</a:t>
            </a:r>
            <a:r>
              <a:rPr lang="es-GT" dirty="0" err="1" smtClean="0"/>
              <a:t>Postman</a:t>
            </a:r>
            <a:r>
              <a:rPr lang="es-GT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GT" dirty="0" smtClean="0">
                <a:solidFill>
                  <a:schemeClr val="tx2"/>
                </a:solidFill>
              </a:rPr>
              <a:t>Para leer un mensaje: </a:t>
            </a:r>
            <a:r>
              <a:rPr lang="es-GT" dirty="0" err="1" smtClean="0">
                <a:solidFill>
                  <a:schemeClr val="tx2"/>
                </a:solidFill>
              </a:rPr>
              <a:t>MailboxRead</a:t>
            </a:r>
            <a:endParaRPr lang="es-GT" dirty="0" smtClean="0">
              <a:solidFill>
                <a:schemeClr val="tx2"/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s-GT" dirty="0">
                <a:solidFill>
                  <a:schemeClr val="tx1"/>
                </a:solidFill>
              </a:rPr>
              <a:t>Esperar hasta que “Status” (0x</a:t>
            </a:r>
            <a:r>
              <a:rPr lang="en-US" dirty="0">
                <a:solidFill>
                  <a:schemeClr val="tx1"/>
                </a:solidFill>
              </a:rPr>
              <a:t>2000B898) </a:t>
            </a:r>
            <a:r>
              <a:rPr lang="es-GT" dirty="0">
                <a:solidFill>
                  <a:schemeClr val="tx1"/>
                </a:solidFill>
              </a:rPr>
              <a:t>tenga 0 en el bit # </a:t>
            </a:r>
            <a:r>
              <a:rPr lang="es-GT" dirty="0"/>
              <a:t>30 </a:t>
            </a:r>
            <a:r>
              <a:rPr lang="es-GT" dirty="0" smtClean="0"/>
              <a:t>(penúltimo </a:t>
            </a:r>
            <a:r>
              <a:rPr lang="es-GT" dirty="0"/>
              <a:t>bit de </a:t>
            </a:r>
            <a:r>
              <a:rPr lang="es-GT" dirty="0" smtClean="0"/>
              <a:t>der-</a:t>
            </a:r>
            <a:r>
              <a:rPr lang="es-GT" dirty="0" err="1" smtClean="0"/>
              <a:t>izq</a:t>
            </a:r>
            <a:r>
              <a:rPr lang="es-GT" dirty="0"/>
              <a:t>)</a:t>
            </a:r>
            <a:endParaRPr lang="es-GT" dirty="0" smtClean="0">
              <a:solidFill>
                <a:schemeClr val="tx1"/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s-GT" dirty="0" smtClean="0">
                <a:solidFill>
                  <a:schemeClr val="tx1"/>
                </a:solidFill>
              </a:rPr>
              <a:t>Leer desde “</a:t>
            </a:r>
            <a:r>
              <a:rPr lang="es-GT" dirty="0" err="1" smtClean="0">
                <a:solidFill>
                  <a:schemeClr val="tx1"/>
                </a:solidFill>
              </a:rPr>
              <a:t>Read</a:t>
            </a:r>
            <a:r>
              <a:rPr lang="es-GT" dirty="0" smtClean="0">
                <a:solidFill>
                  <a:schemeClr val="tx1"/>
                </a:solidFill>
              </a:rPr>
              <a:t>” (0x</a:t>
            </a:r>
            <a:r>
              <a:rPr lang="en-US" dirty="0" smtClean="0">
                <a:solidFill>
                  <a:schemeClr val="tx1"/>
                </a:solidFill>
              </a:rPr>
              <a:t>2000B880</a:t>
            </a:r>
            <a:r>
              <a:rPr lang="en-US" dirty="0" smtClean="0">
                <a:solidFill>
                  <a:schemeClr val="tx1"/>
                </a:solidFill>
                <a:latin typeface="inherit"/>
              </a:rPr>
              <a:t>)</a:t>
            </a:r>
            <a:r>
              <a:rPr lang="es-GT" dirty="0" smtClean="0">
                <a:solidFill>
                  <a:schemeClr val="tx1"/>
                </a:solidFill>
              </a:rPr>
              <a:t>, la información viene en el formato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914400" lvl="1" indent="-51435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inherit"/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es-GT" dirty="0">
              <a:solidFill>
                <a:schemeClr val="tx1"/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es-GT" dirty="0" smtClean="0">
              <a:solidFill>
                <a:schemeClr val="tx2"/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es-GT" dirty="0">
              <a:solidFill>
                <a:schemeClr val="tx2"/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es-GT" dirty="0" smtClean="0"/>
              <a:t>El receptor confirma que el mensaje si está en el canal correcto, sino intenta de nuevo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498201"/>
              </p:ext>
            </p:extLst>
          </p:nvPr>
        </p:nvGraphicFramePr>
        <p:xfrm>
          <a:off x="2390157" y="3922393"/>
          <a:ext cx="7376048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92769"/>
                <a:gridCol w="1783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2400" dirty="0" smtClean="0"/>
                        <a:t>Mensaje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400" dirty="0" smtClean="0"/>
                        <a:t>Canal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556639" y="3778377"/>
            <a:ext cx="576064" cy="1728192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897334" y="1858469"/>
            <a:ext cx="576064" cy="559041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60861" y="5074521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Bits 0 a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9169" y="5074521"/>
            <a:ext cx="35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Bits 4 a 31 (28 bits)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5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Escritura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MailboxWrite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044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7574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GT" sz="3600" dirty="0" err="1" smtClean="0"/>
              <a:t>MailboxWrite</a:t>
            </a:r>
            <a:r>
              <a:rPr lang="es-GT" sz="3600" dirty="0" smtClean="0"/>
              <a:t> </a:t>
            </a:r>
            <a:r>
              <a:rPr lang="es-GT" sz="2800" dirty="0" smtClean="0"/>
              <a:t/>
            </a:r>
            <a:br>
              <a:rPr lang="es-GT" sz="2800" dirty="0" smtClean="0"/>
            </a:br>
            <a:r>
              <a:rPr lang="es-GT" sz="2400" dirty="0" smtClean="0"/>
              <a:t>Escribe </a:t>
            </a:r>
            <a:r>
              <a:rPr lang="es-GT" sz="2400" dirty="0"/>
              <a:t>el valor de los primeros 28 bits del </a:t>
            </a:r>
            <a:r>
              <a:rPr lang="es-G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registro r0 </a:t>
            </a:r>
            <a:r>
              <a:rPr lang="es-GT" sz="2400" dirty="0"/>
              <a:t>al buzón en el canal indicado por el </a:t>
            </a:r>
            <a:r>
              <a:rPr lang="es-G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registro r1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104360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err="1" smtClean="0">
                <a:solidFill>
                  <a:srgbClr val="FF0000"/>
                </a:solidFill>
              </a:rPr>
              <a:t>MailboxWrite</a:t>
            </a:r>
            <a:r>
              <a:rPr lang="es-GT" dirty="0" smtClean="0">
                <a:solidFill>
                  <a:srgbClr val="FF0000"/>
                </a:solidFill>
              </a:rPr>
              <a:t> (1/4):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06" y="1772816"/>
            <a:ext cx="11040094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1.Validar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datos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r0[31-4]=valor(mensaje), r1[3-0]=canal */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globl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MailboxWrite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MailboxWrite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: 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r0,#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0b1111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/*¿r0[3-0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]=0?*/</a:t>
            </a:r>
            <a:b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movne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pc,lr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/*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termina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r1,#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15 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/*¿r1&gt;15?*/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movhi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pc,lr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/*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termina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/*Canal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invalido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3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endParaRPr lang="en-US" sz="3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872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err="1" smtClean="0">
                <a:solidFill>
                  <a:srgbClr val="FF0000"/>
                </a:solidFill>
              </a:rPr>
              <a:t>MailboxWrite</a:t>
            </a:r>
            <a:r>
              <a:rPr lang="es-GT" dirty="0" smtClean="0">
                <a:solidFill>
                  <a:srgbClr val="FF0000"/>
                </a:solidFill>
              </a:rPr>
              <a:t> (2/4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404" y="1772817"/>
            <a:ext cx="110875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2.obtener </a:t>
            </a:r>
            <a:r>
              <a:rPr lang="es-GT" sz="3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la </a:t>
            </a:r>
            <a:r>
              <a:rPr lang="es-GT" sz="3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direccion</a:t>
            </a:r>
            <a:r>
              <a:rPr lang="es-GT" sz="3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Base */</a:t>
            </a:r>
            <a:endParaRPr lang="en-US" sz="3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channel 	.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r1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r2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value,r0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push {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lr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GetMailboxBase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600" b="1" dirty="0">
                <a:latin typeface="Courier New" pitchFamily="49" charset="0"/>
                <a:cs typeface="Courier New" pitchFamily="49" charset="0"/>
              </a:rPr>
            </a:br>
            <a:r>
              <a:rPr lang="en-US" sz="3600" b="1" dirty="0">
                <a:latin typeface="Courier New" pitchFamily="49" charset="0"/>
                <a:cs typeface="Courier New" pitchFamily="49" charset="0"/>
              </a:rPr>
              <a:t>mailbox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r0</a:t>
            </a:r>
            <a:endParaRPr lang="es-GT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7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err="1" smtClean="0">
                <a:solidFill>
                  <a:srgbClr val="FF0000"/>
                </a:solidFill>
              </a:rPr>
              <a:t>MailboxWrite</a:t>
            </a:r>
            <a:r>
              <a:rPr lang="es-GT" dirty="0" smtClean="0">
                <a:solidFill>
                  <a:srgbClr val="FF0000"/>
                </a:solidFill>
              </a:rPr>
              <a:t> (3/4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772817"/>
            <a:ext cx="1137658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3.Carga Status */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wait1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$: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status 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r3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ldr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status,[mailbox,#0x18]</a:t>
            </a:r>
          </a:p>
          <a:p>
            <a:pPr marL="0" indent="0">
              <a:buNone/>
            </a:pPr>
            <a:r>
              <a:rPr lang="es-GT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4.Espera </a:t>
            </a:r>
            <a:r>
              <a:rPr lang="es-GT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hasta que bit 31 es 0 */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status,#0x80000000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wait1$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208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err="1" smtClean="0">
                <a:solidFill>
                  <a:srgbClr val="FF0000"/>
                </a:solidFill>
              </a:rPr>
              <a:t>MailboxWrite</a:t>
            </a:r>
            <a:r>
              <a:rPr lang="es-GT" dirty="0" smtClean="0">
                <a:solidFill>
                  <a:srgbClr val="FF0000"/>
                </a:solidFill>
              </a:rPr>
              <a:t> (4/4)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21" y="1749067"/>
            <a:ext cx="1007027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5.Combina el canal con el valor */</a:t>
            </a:r>
          </a:p>
          <a:p>
            <a:pPr marL="0" indent="0">
              <a:buNone/>
            </a:pPr>
            <a:r>
              <a:rPr lang="es-GT" sz="32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s-GT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value,channel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 smtClean="0">
                <a:latin typeface="Courier New" pitchFamily="49" charset="0"/>
                <a:cs typeface="Courier New" pitchFamily="49" charset="0"/>
              </a:rPr>
              <a:t>channel</a:t>
            </a:r>
            <a:endParaRPr lang="es-GT" sz="3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6.Almacena el resultado en </a:t>
            </a:r>
            <a:r>
              <a:rPr lang="es-GT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s-GT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GT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,[mailbox,#0x20]</a:t>
            </a: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value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mailbox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pop {pc}</a:t>
            </a:r>
          </a:p>
        </p:txBody>
      </p:sp>
    </p:spTree>
    <p:extLst>
      <p:ext uri="{BB962C8B-B14F-4D97-AF65-F5344CB8AC3E}">
        <p14:creationId xmlns:p14="http://schemas.microsoft.com/office/powerpoint/2010/main" val="3299544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Lectura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MailboxRead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9359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GT" altLang="zh-CN" dirty="0" smtClean="0">
                <a:ea typeface="Microsoft YaHei" pitchFamily="34" charset="-122"/>
              </a:rPr>
              <a:t>Agenda</a:t>
            </a:r>
            <a:endParaRPr lang="zh-CN" altLang="en-US" dirty="0">
              <a:ea typeface="Microsoft YaHei" pitchFamily="34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s-GT" dirty="0" smtClean="0">
                <a:ea typeface="Microsoft YaHei" pitchFamily="34" charset="-122"/>
              </a:rPr>
              <a:t>Conceptos básicos de gráficos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s-GT" dirty="0" smtClean="0">
              <a:ea typeface="Microsoft YaHei" pitchFamily="34" charset="-12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s-GT" dirty="0" smtClean="0">
                <a:ea typeface="Microsoft YaHei" pitchFamily="34" charset="-122"/>
              </a:rPr>
              <a:t>Cartero (</a:t>
            </a:r>
            <a:r>
              <a:rPr lang="es-GT" dirty="0" err="1" smtClean="0">
                <a:ea typeface="Microsoft YaHei" pitchFamily="34" charset="-122"/>
              </a:rPr>
              <a:t>Postman</a:t>
            </a:r>
            <a:r>
              <a:rPr lang="es-GT" dirty="0" smtClean="0">
                <a:ea typeface="Microsoft YaHei" pitchFamily="34" charset="-122"/>
              </a:rPr>
              <a:t>)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s-GT" dirty="0" smtClean="0"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717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984859"/>
              </p:ext>
            </p:extLst>
          </p:nvPr>
        </p:nvGraphicFramePr>
        <p:xfrm>
          <a:off x="997527" y="1496291"/>
          <a:ext cx="9820893" cy="5165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s-GT" sz="3600" dirty="0" err="1" smtClean="0"/>
              <a:t>MailboxRead</a:t>
            </a:r>
            <a:r>
              <a:rPr lang="es-GT" dirty="0"/>
              <a:t/>
            </a:r>
            <a:br>
              <a:rPr lang="es-GT" dirty="0"/>
            </a:br>
            <a:r>
              <a:rPr lang="es-GT" sz="2400" dirty="0" smtClean="0"/>
              <a:t>Lee un mensaje desde el buzón en el canal indicado por el </a:t>
            </a:r>
            <a:r>
              <a:rPr lang="es-G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registro r0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15054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err="1" smtClean="0">
                <a:solidFill>
                  <a:srgbClr val="FF0000"/>
                </a:solidFill>
              </a:rPr>
              <a:t>MailboxRead</a:t>
            </a:r>
            <a:r>
              <a:rPr lang="es-GT" dirty="0" smtClean="0">
                <a:solidFill>
                  <a:srgbClr val="FF0000"/>
                </a:solidFill>
              </a:rPr>
              <a:t> (1/5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772817"/>
            <a:ext cx="1147259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globl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MailboxRead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MailboxRead</a:t>
            </a:r>
            <a:r>
              <a:rPr lang="es-GT" sz="32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1.valida el canal en r0 */ </a:t>
            </a:r>
            <a:endParaRPr lang="es-GT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r0,#15</a:t>
            </a:r>
          </a:p>
          <a:p>
            <a:pPr marL="0" indent="0">
              <a:buNone/>
            </a:pP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movhi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pc,lr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err="1" smtClean="0">
                <a:solidFill>
                  <a:srgbClr val="FF0000"/>
                </a:solidFill>
              </a:rPr>
              <a:t>MailboxRead</a:t>
            </a:r>
            <a:r>
              <a:rPr lang="es-GT" dirty="0" smtClean="0">
                <a:solidFill>
                  <a:srgbClr val="FF0000"/>
                </a:solidFill>
              </a:rPr>
              <a:t> (2/5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129" y="1723544"/>
            <a:ext cx="1166461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/*2.obtener la </a:t>
            </a:r>
            <a:r>
              <a:rPr lang="es-GT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direccion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Base*/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channel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r1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channel,r0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push {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lr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GetMailboxBase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mailbox 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r0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err="1" smtClean="0">
                <a:solidFill>
                  <a:srgbClr val="FF0000"/>
                </a:solidFill>
              </a:rPr>
              <a:t>MailboxRead</a:t>
            </a:r>
            <a:r>
              <a:rPr lang="es-GT" dirty="0" smtClean="0">
                <a:solidFill>
                  <a:srgbClr val="FF0000"/>
                </a:solidFill>
              </a:rPr>
              <a:t> (3/5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257" y="1700808"/>
            <a:ext cx="11720512" cy="5157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3.Leer “Status” */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rightmail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$: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wait2$: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status 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r2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ldr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status,[mailbox,#0x18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4.Espera </a:t>
            </a:r>
            <a:r>
              <a:rPr lang="es-GT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hasta que bit 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30 </a:t>
            </a:r>
            <a:r>
              <a:rPr lang="es-GT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es 0 */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status,#0x40000000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wait2$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0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7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GT" dirty="0" err="1" smtClean="0">
                <a:solidFill>
                  <a:srgbClr val="FF0000"/>
                </a:solidFill>
              </a:rPr>
              <a:t>MailboxRead</a:t>
            </a:r>
            <a:r>
              <a:rPr lang="es-GT" dirty="0" smtClean="0">
                <a:solidFill>
                  <a:srgbClr val="FF0000"/>
                </a:solidFill>
              </a:rPr>
              <a:t> (4/5</a:t>
            </a:r>
            <a:r>
              <a:rPr lang="es-GT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03" y="1652551"/>
            <a:ext cx="9571512" cy="5205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5.Lee el valor desde el canal*/</a:t>
            </a:r>
          </a:p>
          <a:p>
            <a:pPr marL="0" indent="0">
              <a:buNone/>
            </a:pPr>
            <a:r>
              <a:rPr lang="fr-FR" sz="3200" b="1" dirty="0">
                <a:latin typeface="Courier New" pitchFamily="49" charset="0"/>
                <a:cs typeface="Courier New" pitchFamily="49" charset="0"/>
              </a:rPr>
              <a:t>mail .</a:t>
            </a:r>
            <a:r>
              <a:rPr lang="fr-FR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fr-FR" sz="3200" b="1" dirty="0">
                <a:latin typeface="Courier New" pitchFamily="49" charset="0"/>
                <a:cs typeface="Courier New" pitchFamily="49" charset="0"/>
              </a:rPr>
              <a:t> r2</a:t>
            </a:r>
          </a:p>
          <a:p>
            <a:pPr marL="0" indent="0">
              <a:buNone/>
            </a:pPr>
            <a:r>
              <a:rPr lang="fr-FR" sz="3200" b="1" dirty="0" err="1">
                <a:latin typeface="Courier New" pitchFamily="49" charset="0"/>
                <a:cs typeface="Courier New" pitchFamily="49" charset="0"/>
              </a:rPr>
              <a:t>ldr</a:t>
            </a:r>
            <a:r>
              <a:rPr lang="fr-FR" sz="3200" b="1" dirty="0">
                <a:latin typeface="Courier New" pitchFamily="49" charset="0"/>
                <a:cs typeface="Courier New" pitchFamily="49" charset="0"/>
              </a:rPr>
              <a:t> mail,[mailbox,#0</a:t>
            </a:r>
            <a:r>
              <a:rPr lang="fr-FR" sz="32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6.Verifica que </a:t>
            </a:r>
            <a:r>
              <a:rPr lang="es-GT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ch.leido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s-GT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ch.dado</a:t>
            </a: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s-GT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inchan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r3</a:t>
            </a: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and inchan,mail,#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0b1111 /*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=[3-0]*/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teq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inchan,channel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inchan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rightmail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$</a:t>
            </a:r>
            <a:endParaRPr lang="es-GT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76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err="1" smtClean="0">
                <a:solidFill>
                  <a:srgbClr val="FF0000"/>
                </a:solidFill>
              </a:rPr>
              <a:t>MailboxRead</a:t>
            </a:r>
            <a:r>
              <a:rPr lang="es-GT" dirty="0" smtClean="0">
                <a:solidFill>
                  <a:srgbClr val="FF0000"/>
                </a:solidFill>
              </a:rPr>
              <a:t> (5/5)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649" y="1593174"/>
            <a:ext cx="9761517" cy="5128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7.Retornar resultado */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Mueve los bits 31-4 a r0 */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que es el valor leído */</a:t>
            </a:r>
          </a:p>
          <a:p>
            <a:pPr marL="0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Quita canal, solo deja valor */</a:t>
            </a: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and r0,mail,#0xfffffff0</a:t>
            </a: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sz="3200" b="1" dirty="0" err="1">
                <a:latin typeface="Courier New" pitchFamily="49" charset="0"/>
                <a:cs typeface="Courier New" pitchFamily="49" charset="0"/>
              </a:rPr>
              <a:t>unreq</a:t>
            </a:r>
            <a:r>
              <a:rPr lang="es-GT" sz="3200" b="1" dirty="0">
                <a:latin typeface="Courier New" pitchFamily="49" charset="0"/>
                <a:cs typeface="Courier New" pitchFamily="49" charset="0"/>
              </a:rPr>
              <a:t> mail</a:t>
            </a:r>
          </a:p>
          <a:p>
            <a:pPr marL="0" indent="0">
              <a:buNone/>
            </a:pPr>
            <a:r>
              <a:rPr lang="es-GT" sz="3200" b="1" dirty="0">
                <a:latin typeface="Courier New" pitchFamily="49" charset="0"/>
                <a:cs typeface="Courier New" pitchFamily="49" charset="0"/>
              </a:rPr>
              <a:t>pop {pc</a:t>
            </a:r>
            <a:r>
              <a:rPr lang="es-GT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s-GT" sz="3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GT" sz="3200" b="1" dirty="0" smtClean="0">
                <a:cs typeface="Courier New" pitchFamily="49" charset="0"/>
              </a:rPr>
              <a:t>Revisar código completo en </a:t>
            </a:r>
            <a:r>
              <a:rPr lang="es-GT" sz="3200" b="1" dirty="0" err="1" smtClean="0">
                <a:cs typeface="Courier New" pitchFamily="49" charset="0"/>
              </a:rPr>
              <a:t>mailbox.s</a:t>
            </a:r>
            <a:endParaRPr lang="es-GT" sz="3200" b="1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078288"/>
            <a:ext cx="12192000" cy="2781300"/>
          </a:xfrm>
          <a:prstGeom prst="rect">
            <a:avLst/>
          </a:prstGeom>
          <a:solidFill>
            <a:srgbClr val="99CC00">
              <a:alpha val="3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GT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29167" y="1412876"/>
            <a:ext cx="7683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GT" altLang="zh-CN" sz="6000" b="1" i="1" dirty="0" smtClean="0">
                <a:solidFill>
                  <a:schemeClr val="folHlink"/>
                </a:solidFill>
                <a:ea typeface="Microsoft YaHei" pitchFamily="34" charset="-122"/>
              </a:rPr>
              <a:t>Bibliografía</a:t>
            </a:r>
            <a:endParaRPr lang="zh-CN" altLang="en-US" sz="6000" b="1" i="1" dirty="0">
              <a:solidFill>
                <a:schemeClr val="folHlink"/>
              </a:solidFill>
              <a:ea typeface="Microsoft YaHei" pitchFamily="34" charset="-122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9351" y="4360943"/>
            <a:ext cx="11713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Chadwick, Alex. University of Cambridge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 Computer Laboratory. Baking Pi- Operating Systems Development. [En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línea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]. 2013 </a:t>
            </a:r>
            <a:r>
              <a:rPr lang="es-GT" sz="24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</a:t>
            </a:r>
            <a:r>
              <a:rPr lang="es-GT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www.cl.cam.ac.uk/projects/raspberrypi/tutorials/os/screen01.html</a:t>
            </a:r>
            <a:endParaRPr lang="es-GT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312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1556793"/>
            <a:ext cx="10363200" cy="1362075"/>
          </a:xfrm>
        </p:spPr>
        <p:txBody>
          <a:bodyPr/>
          <a:lstStyle/>
          <a:p>
            <a:r>
              <a:rPr lang="es-GT" dirty="0" smtClean="0"/>
              <a:t>Conceptos básicos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Conceptos básicos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 smtClean="0"/>
              <a:t>Pixel:</a:t>
            </a:r>
            <a:r>
              <a:rPr lang="es-GT" dirty="0" smtClean="0"/>
              <a:t> </a:t>
            </a:r>
            <a:r>
              <a:rPr lang="es-GT" dirty="0" err="1" smtClean="0"/>
              <a:t>picture</a:t>
            </a:r>
            <a:r>
              <a:rPr lang="es-GT" dirty="0" smtClean="0"/>
              <a:t> </a:t>
            </a:r>
            <a:r>
              <a:rPr lang="es-GT" dirty="0" err="1" smtClean="0"/>
              <a:t>element</a:t>
            </a:r>
            <a:endParaRPr lang="es-GT" dirty="0"/>
          </a:p>
          <a:p>
            <a:pPr lvl="1"/>
            <a:r>
              <a:rPr lang="es-GT" dirty="0" smtClean="0"/>
              <a:t>Menor unidad en color que forma parte de una imagen digital </a:t>
            </a:r>
            <a:r>
              <a:rPr lang="es-GT" sz="1400" dirty="0" smtClean="0"/>
              <a:t>(2013: Wikipedia)</a:t>
            </a:r>
          </a:p>
          <a:p>
            <a:r>
              <a:rPr lang="es-GT" b="1" dirty="0" smtClean="0"/>
              <a:t>Tarjeta gráfica</a:t>
            </a:r>
          </a:p>
          <a:p>
            <a:pPr lvl="1"/>
            <a:r>
              <a:rPr lang="es-GT" dirty="0" smtClean="0"/>
              <a:t>Procesador secundario</a:t>
            </a:r>
          </a:p>
          <a:p>
            <a:pPr lvl="1"/>
            <a:r>
              <a:rPr lang="es-GT" dirty="0" smtClean="0"/>
              <a:t>Convierte la información de un pixel en niveles de intensidad de luz</a:t>
            </a:r>
          </a:p>
          <a:p>
            <a:r>
              <a:rPr lang="es-GT" b="1" dirty="0" smtClean="0"/>
              <a:t>RGB:</a:t>
            </a:r>
            <a:r>
              <a:rPr lang="es-GT" dirty="0" smtClean="0"/>
              <a:t> sistema para representar los colores</a:t>
            </a:r>
          </a:p>
          <a:p>
            <a:r>
              <a:rPr lang="es-GT" b="1" dirty="0"/>
              <a:t>Paleta de color: </a:t>
            </a:r>
            <a:r>
              <a:rPr lang="es-GT" dirty="0"/>
              <a:t>número de colores que pueden </a:t>
            </a:r>
            <a:r>
              <a:rPr lang="es-GT" dirty="0" smtClean="0"/>
              <a:t>representarse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199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Conceptos básicos: Paletas de color</a:t>
            </a:r>
            <a:endParaRPr lang="es-GT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53472"/>
              </p:ext>
            </p:extLst>
          </p:nvPr>
        </p:nvGraphicFramePr>
        <p:xfrm>
          <a:off x="1045029" y="1857255"/>
          <a:ext cx="11003632" cy="45240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78826"/>
                <a:gridCol w="1472498"/>
                <a:gridCol w="2809341"/>
                <a:gridCol w="3942967"/>
              </a:tblGrid>
              <a:tr h="837465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Nombre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#de Colores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Descripción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Bits / bytes por pixel</a:t>
                      </a:r>
                      <a:endParaRPr lang="es-GT" sz="2400" dirty="0"/>
                    </a:p>
                  </a:txBody>
                  <a:tcPr marL="121920" marR="121920"/>
                </a:tc>
              </a:tr>
              <a:tr h="837465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Mono-</a:t>
                      </a:r>
                      <a:r>
                        <a:rPr lang="es-GT" sz="2400" dirty="0" err="1" smtClean="0"/>
                        <a:t>chrome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2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0 = negro</a:t>
                      </a:r>
                    </a:p>
                    <a:p>
                      <a:r>
                        <a:rPr lang="es-GT" sz="2400" dirty="0" smtClean="0"/>
                        <a:t>1 = blanco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1 bit</a:t>
                      </a:r>
                      <a:endParaRPr lang="es-GT" sz="2400" dirty="0"/>
                    </a:p>
                  </a:txBody>
                  <a:tcPr marL="121920" marR="121920"/>
                </a:tc>
              </a:tr>
              <a:tr h="837465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Gray </a:t>
                      </a:r>
                      <a:r>
                        <a:rPr lang="es-GT" sz="2400" dirty="0" err="1" smtClean="0"/>
                        <a:t>scale</a:t>
                      </a:r>
                      <a:endParaRPr lang="es-GT" sz="2400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256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0 = negro</a:t>
                      </a:r>
                    </a:p>
                    <a:p>
                      <a:r>
                        <a:rPr lang="es-GT" sz="2400" dirty="0" smtClean="0"/>
                        <a:t>255 = blanco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1 byte</a:t>
                      </a:r>
                      <a:endParaRPr lang="es-GT" sz="2400" dirty="0"/>
                    </a:p>
                  </a:txBody>
                  <a:tcPr marL="121920" marR="121920"/>
                </a:tc>
              </a:tr>
              <a:tr h="1081325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8 </a:t>
                      </a:r>
                      <a:r>
                        <a:rPr lang="es-GT" sz="2400" dirty="0" err="1" smtClean="0"/>
                        <a:t>colour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8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Ausencia / presencia de </a:t>
                      </a:r>
                      <a:r>
                        <a:rPr lang="es-GT" sz="24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s-GT" sz="2400" b="1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s-GT" sz="2400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s-GT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3 bits</a:t>
                      </a:r>
                      <a:endParaRPr lang="es-GT" sz="2400" dirty="0"/>
                    </a:p>
                  </a:txBody>
                  <a:tcPr marL="121920" marR="121920"/>
                </a:tc>
              </a:tr>
              <a:tr h="756928">
                <a:tc>
                  <a:txBody>
                    <a:bodyPr/>
                    <a:lstStyle/>
                    <a:p>
                      <a:r>
                        <a:rPr lang="es-GT" sz="2400" dirty="0" err="1" smtClean="0"/>
                        <a:t>Low</a:t>
                      </a:r>
                      <a:r>
                        <a:rPr lang="es-GT" sz="2400" dirty="0" smtClean="0"/>
                        <a:t> </a:t>
                      </a:r>
                      <a:r>
                        <a:rPr lang="es-GT" sz="2400" dirty="0" err="1" smtClean="0"/>
                        <a:t>colour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256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Intensidad de </a:t>
                      </a:r>
                      <a:r>
                        <a:rPr lang="es-GT" sz="24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s-GT" sz="2400" b="1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s-GT" sz="2400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s-GT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8 bits (</a:t>
                      </a:r>
                      <a:r>
                        <a:rPr lang="es-GT" sz="2400" dirty="0" smtClean="0">
                          <a:solidFill>
                            <a:srgbClr val="FF0000"/>
                          </a:solidFill>
                        </a:rPr>
                        <a:t>3R</a:t>
                      </a:r>
                      <a:r>
                        <a:rPr lang="es-GT" sz="2400" dirty="0" smtClean="0"/>
                        <a:t>,</a:t>
                      </a:r>
                      <a:r>
                        <a:rPr lang="es-GT" sz="2400" baseline="0" dirty="0" smtClean="0"/>
                        <a:t> </a:t>
                      </a:r>
                      <a:r>
                        <a:rPr lang="es-GT" sz="2400" baseline="0" dirty="0" smtClean="0">
                          <a:solidFill>
                            <a:srgbClr val="00B050"/>
                          </a:solidFill>
                        </a:rPr>
                        <a:t>3G</a:t>
                      </a:r>
                      <a:r>
                        <a:rPr lang="es-GT" sz="2400" baseline="0" dirty="0" smtClean="0"/>
                        <a:t>, </a:t>
                      </a:r>
                      <a:r>
                        <a:rPr lang="es-GT" sz="2400" baseline="0" dirty="0" smtClean="0">
                          <a:solidFill>
                            <a:srgbClr val="0070C0"/>
                          </a:solidFill>
                        </a:rPr>
                        <a:t>2B</a:t>
                      </a:r>
                      <a:r>
                        <a:rPr lang="es-GT" sz="2400" baseline="0" dirty="0" smtClean="0"/>
                        <a:t>)</a:t>
                      </a:r>
                      <a:endParaRPr lang="es-GT" sz="2400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10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Conceptos básicos: Paletas de color</a:t>
            </a:r>
            <a:endParaRPr lang="es-GT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76737"/>
              </p:ext>
            </p:extLst>
          </p:nvPr>
        </p:nvGraphicFramePr>
        <p:xfrm>
          <a:off x="1045029" y="1842799"/>
          <a:ext cx="10907624" cy="482656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92126"/>
                <a:gridCol w="2359853"/>
                <a:gridCol w="2868780"/>
                <a:gridCol w="3486865"/>
              </a:tblGrid>
              <a:tr h="899735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Nombre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#de Colores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Descripción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Bits / bytes por pixel</a:t>
                      </a:r>
                      <a:endParaRPr lang="es-GT" sz="2400" dirty="0"/>
                    </a:p>
                  </a:txBody>
                  <a:tcPr marL="121920" marR="121920"/>
                </a:tc>
              </a:tr>
              <a:tr h="813209">
                <a:tc>
                  <a:txBody>
                    <a:bodyPr/>
                    <a:lstStyle/>
                    <a:p>
                      <a:r>
                        <a:rPr lang="es-GT" sz="2400" b="1" dirty="0" smtClean="0"/>
                        <a:t>High </a:t>
                      </a:r>
                      <a:r>
                        <a:rPr lang="es-GT" sz="2400" b="1" dirty="0" err="1" smtClean="0"/>
                        <a:t>colour</a:t>
                      </a:r>
                      <a:endParaRPr lang="es-GT" sz="2400" b="1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800" b="1" dirty="0" smtClean="0"/>
                        <a:t>65,536</a:t>
                      </a:r>
                      <a:endParaRPr lang="es-GT" sz="1800" b="1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2400" b="1" dirty="0" smtClean="0"/>
                        <a:t>Intensidad de </a:t>
                      </a:r>
                      <a:r>
                        <a:rPr lang="es-GT" sz="24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s-GT" sz="2400" b="1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s-GT" sz="2400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s-GT" sz="2400" b="1" dirty="0">
                        <a:solidFill>
                          <a:srgbClr val="0070C0"/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2400" b="0" dirty="0" smtClean="0"/>
                        <a:t>16 bits </a:t>
                      </a:r>
                      <a:r>
                        <a:rPr lang="es-GT" sz="1800" b="0" dirty="0" smtClean="0"/>
                        <a:t>(</a:t>
                      </a:r>
                      <a:r>
                        <a:rPr lang="es-GT" sz="1800" b="0" dirty="0" smtClean="0">
                          <a:solidFill>
                            <a:srgbClr val="FF0000"/>
                          </a:solidFill>
                        </a:rPr>
                        <a:t>5R</a:t>
                      </a:r>
                      <a:r>
                        <a:rPr lang="es-GT" sz="1800" b="0" dirty="0" smtClean="0"/>
                        <a:t>, </a:t>
                      </a:r>
                      <a:r>
                        <a:rPr lang="es-GT" sz="1800" b="0" dirty="0" smtClean="0">
                          <a:solidFill>
                            <a:srgbClr val="00B050"/>
                          </a:solidFill>
                        </a:rPr>
                        <a:t>6G</a:t>
                      </a:r>
                      <a:r>
                        <a:rPr lang="es-GT" sz="1800" b="0" dirty="0" smtClean="0"/>
                        <a:t>, </a:t>
                      </a:r>
                      <a:r>
                        <a:rPr lang="es-GT" sz="1800" b="0" dirty="0" smtClean="0">
                          <a:solidFill>
                            <a:srgbClr val="0070C0"/>
                          </a:solidFill>
                        </a:rPr>
                        <a:t>5B</a:t>
                      </a:r>
                      <a:r>
                        <a:rPr lang="es-GT" sz="1800" b="0" dirty="0" smtClean="0"/>
                        <a:t>)</a:t>
                      </a:r>
                      <a:endParaRPr lang="es-GT" sz="2400" b="0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</a:tr>
              <a:tr h="1161727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True </a:t>
                      </a:r>
                      <a:r>
                        <a:rPr lang="es-GT" sz="2400" dirty="0" err="1" smtClean="0"/>
                        <a:t>colour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1800" dirty="0" smtClean="0"/>
                        <a:t>16,777,216</a:t>
                      </a:r>
                      <a:endParaRPr lang="es-GT" sz="1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400" dirty="0" smtClean="0"/>
                        <a:t>Intensidad de </a:t>
                      </a:r>
                      <a:r>
                        <a:rPr lang="es-GT" sz="24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s-GT" sz="2400" b="1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s-GT" sz="2400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400" dirty="0" smtClean="0"/>
                        <a:t>24 bits </a:t>
                      </a:r>
                      <a:r>
                        <a:rPr lang="es-GT" sz="1800" dirty="0" smtClean="0"/>
                        <a:t>(</a:t>
                      </a:r>
                      <a:r>
                        <a:rPr lang="es-GT" sz="1800" dirty="0" smtClean="0">
                          <a:solidFill>
                            <a:srgbClr val="FF0000"/>
                          </a:solidFill>
                        </a:rPr>
                        <a:t>8R</a:t>
                      </a:r>
                      <a:r>
                        <a:rPr lang="es-GT" sz="1800" dirty="0" smtClean="0"/>
                        <a:t>, </a:t>
                      </a:r>
                      <a:r>
                        <a:rPr lang="es-GT" sz="1800" dirty="0" smtClean="0">
                          <a:solidFill>
                            <a:srgbClr val="00B050"/>
                          </a:solidFill>
                        </a:rPr>
                        <a:t>8G</a:t>
                      </a:r>
                      <a:r>
                        <a:rPr lang="es-GT" sz="1800" dirty="0" smtClean="0"/>
                        <a:t>, </a:t>
                      </a:r>
                      <a:r>
                        <a:rPr lang="es-GT" sz="1800" dirty="0" smtClean="0">
                          <a:solidFill>
                            <a:srgbClr val="0070C0"/>
                          </a:solidFill>
                        </a:rPr>
                        <a:t>8B</a:t>
                      </a:r>
                      <a:r>
                        <a:rPr lang="es-GT" sz="1800" dirty="0" smtClean="0"/>
                        <a:t>)</a:t>
                      </a:r>
                      <a:endParaRPr lang="es-GT" sz="2400" dirty="0" smtClean="0"/>
                    </a:p>
                    <a:p>
                      <a:endParaRPr lang="es-GT" sz="2400" dirty="0"/>
                    </a:p>
                  </a:txBody>
                  <a:tcPr marL="121920" marR="121920"/>
                </a:tc>
              </a:tr>
              <a:tr h="1942140"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RGBA32</a:t>
                      </a:r>
                      <a:endParaRPr lang="es-GT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800" dirty="0" smtClean="0"/>
                        <a:t>16,777,216</a:t>
                      </a:r>
                    </a:p>
                    <a:p>
                      <a:r>
                        <a:rPr lang="es-GT" sz="1800" dirty="0" smtClean="0"/>
                        <a:t>(256 </a:t>
                      </a:r>
                      <a:r>
                        <a:rPr lang="es-GT" sz="1800" dirty="0" err="1" smtClean="0"/>
                        <a:t>niv</a:t>
                      </a:r>
                      <a:r>
                        <a:rPr lang="es-GT" sz="1800" dirty="0" smtClean="0"/>
                        <a:t>. de transparencia)</a:t>
                      </a:r>
                      <a:endParaRPr lang="es-GT" sz="1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400" dirty="0" smtClean="0"/>
                        <a:t>Intensidad de </a:t>
                      </a:r>
                      <a:r>
                        <a:rPr lang="es-GT" sz="24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s-GT" sz="2400" b="1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s-GT" sz="2400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400" b="0" baseline="0" dirty="0" smtClean="0">
                          <a:solidFill>
                            <a:schemeClr val="tx1"/>
                          </a:solidFill>
                        </a:rPr>
                        <a:t>y transparencia</a:t>
                      </a:r>
                      <a:endParaRPr lang="es-GT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sz="2400" dirty="0" smtClean="0"/>
                        <a:t>32 bits </a:t>
                      </a:r>
                      <a:r>
                        <a:rPr lang="es-GT" sz="1800" dirty="0" smtClean="0"/>
                        <a:t>(</a:t>
                      </a:r>
                      <a:r>
                        <a:rPr lang="es-GT" sz="1800" dirty="0" smtClean="0">
                          <a:solidFill>
                            <a:srgbClr val="FF0000"/>
                          </a:solidFill>
                        </a:rPr>
                        <a:t>8R</a:t>
                      </a:r>
                      <a:r>
                        <a:rPr lang="es-GT" sz="1800" dirty="0" smtClean="0"/>
                        <a:t>, </a:t>
                      </a:r>
                      <a:r>
                        <a:rPr lang="es-GT" sz="1800" dirty="0" smtClean="0">
                          <a:solidFill>
                            <a:srgbClr val="00B050"/>
                          </a:solidFill>
                        </a:rPr>
                        <a:t>8G</a:t>
                      </a:r>
                      <a:r>
                        <a:rPr lang="es-GT" sz="1800" dirty="0" smtClean="0"/>
                        <a:t>, </a:t>
                      </a:r>
                      <a:r>
                        <a:rPr lang="es-GT" sz="1800" dirty="0" smtClean="0">
                          <a:solidFill>
                            <a:srgbClr val="0070C0"/>
                          </a:solidFill>
                        </a:rPr>
                        <a:t>8B</a:t>
                      </a:r>
                      <a:r>
                        <a:rPr lang="es-GT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s-GT" sz="2400" dirty="0" smtClean="0">
                          <a:solidFill>
                            <a:schemeClr val="tx1"/>
                          </a:solidFill>
                        </a:rPr>
                        <a:t> + 8 transparencia</a:t>
                      </a:r>
                      <a:endParaRPr lang="es-GT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712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1196753"/>
            <a:ext cx="10363200" cy="1362075"/>
          </a:xfrm>
        </p:spPr>
        <p:txBody>
          <a:bodyPr/>
          <a:lstStyle/>
          <a:p>
            <a:r>
              <a:rPr lang="es-GT" dirty="0" smtClean="0"/>
              <a:t>CARTERO (POSTMAN)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60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“Buzón” (</a:t>
            </a:r>
            <a:r>
              <a:rPr lang="es-GT" dirty="0" err="1" smtClean="0"/>
              <a:t>mailbox</a:t>
            </a:r>
            <a:r>
              <a:rPr lang="es-GT" dirty="0" smtClean="0"/>
              <a:t>)</a:t>
            </a:r>
            <a:endParaRPr lang="es-GT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916242" y="1754580"/>
            <a:ext cx="10840329" cy="4525963"/>
          </a:xfrm>
        </p:spPr>
        <p:txBody>
          <a:bodyPr>
            <a:normAutofit fontScale="92500" lnSpcReduction="10000"/>
          </a:bodyPr>
          <a:lstStyle/>
          <a:p>
            <a:r>
              <a:rPr lang="es-GT" sz="2800" dirty="0"/>
              <a:t>El procesador gráfico es el principal </a:t>
            </a:r>
            <a:r>
              <a:rPr lang="es-GT" sz="2800" dirty="0" smtClean="0"/>
              <a:t>y el procesador ARM es el secundario (inusual</a:t>
            </a:r>
            <a:r>
              <a:rPr lang="es-GT" dirty="0"/>
              <a:t>)</a:t>
            </a:r>
            <a:endParaRPr lang="es-GT" sz="2800" dirty="0"/>
          </a:p>
          <a:p>
            <a:endParaRPr lang="es-GT" sz="2800" dirty="0" smtClean="0"/>
          </a:p>
          <a:p>
            <a:r>
              <a:rPr lang="es-GT" sz="2800" dirty="0" smtClean="0"/>
              <a:t>La comunicación entre el procesador y el procesador gráfico se realiza por medio de un </a:t>
            </a:r>
            <a:r>
              <a:rPr lang="es-GT" sz="2800" b="1" dirty="0" smtClean="0"/>
              <a:t>“buzón” (</a:t>
            </a:r>
            <a:r>
              <a:rPr lang="es-GT" sz="2800" b="1" i="1" dirty="0" err="1" smtClean="0"/>
              <a:t>mailbox</a:t>
            </a:r>
            <a:r>
              <a:rPr lang="es-GT" sz="2800" b="1" dirty="0" smtClean="0"/>
              <a:t>)</a:t>
            </a:r>
          </a:p>
          <a:p>
            <a:endParaRPr lang="es-GT" sz="2800" dirty="0" smtClean="0"/>
          </a:p>
          <a:p>
            <a:r>
              <a:rPr lang="es-GT" sz="2800" dirty="0" err="1" smtClean="0"/>
              <a:t>Raspberry</a:t>
            </a:r>
            <a:r>
              <a:rPr lang="es-GT" sz="2800" dirty="0" smtClean="0"/>
              <a:t> </a:t>
            </a:r>
            <a:r>
              <a:rPr lang="es-GT" sz="2800" dirty="0"/>
              <a:t>Pi posee siete(7) </a:t>
            </a:r>
            <a:r>
              <a:rPr lang="es-GT" sz="2800" dirty="0" smtClean="0"/>
              <a:t>canales (</a:t>
            </a:r>
            <a:r>
              <a:rPr lang="es-GT" sz="2800" i="1" dirty="0" err="1" smtClean="0"/>
              <a:t>channels</a:t>
            </a:r>
            <a:r>
              <a:rPr lang="es-GT" sz="2800" dirty="0" smtClean="0"/>
              <a:t>) </a:t>
            </a:r>
            <a:r>
              <a:rPr lang="es-GT" sz="2800" dirty="0"/>
              <a:t>para el buzón, solo utilizamos el </a:t>
            </a:r>
            <a:r>
              <a:rPr lang="es-GT" sz="2800" b="1" dirty="0" smtClean="0"/>
              <a:t>primer canal</a:t>
            </a:r>
            <a:endParaRPr lang="es-GT" sz="2800" b="1" dirty="0"/>
          </a:p>
          <a:p>
            <a:endParaRPr lang="es-GT" sz="2800" dirty="0" smtClean="0"/>
          </a:p>
          <a:p>
            <a:r>
              <a:rPr lang="es-GT" sz="2800" dirty="0" smtClean="0"/>
              <a:t>Se solicita al procesador gráfico una dirección llamada </a:t>
            </a:r>
            <a:r>
              <a:rPr lang="es-GT" sz="2800" b="1" i="1" dirty="0" err="1" smtClean="0"/>
              <a:t>Frame</a:t>
            </a:r>
            <a:r>
              <a:rPr lang="es-GT" sz="2800" b="1" i="1" dirty="0" smtClean="0"/>
              <a:t> Buffer </a:t>
            </a:r>
            <a:r>
              <a:rPr lang="es-GT" sz="2800" dirty="0" smtClean="0"/>
              <a:t>para escribir el color de los pixeles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746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“Buzón” (</a:t>
            </a:r>
            <a:r>
              <a:rPr lang="es-GT" dirty="0" err="1" smtClean="0"/>
              <a:t>mailbox</a:t>
            </a:r>
            <a:r>
              <a:rPr lang="es-GT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74" y="1398113"/>
            <a:ext cx="10515600" cy="4351338"/>
          </a:xfrm>
        </p:spPr>
        <p:txBody>
          <a:bodyPr/>
          <a:lstStyle/>
          <a:p>
            <a:r>
              <a:rPr lang="es-GT" dirty="0" smtClean="0"/>
              <a:t>Operaciones del Buzón </a:t>
            </a:r>
            <a:r>
              <a:rPr lang="es-GT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95513"/>
              </p:ext>
            </p:extLst>
          </p:nvPr>
        </p:nvGraphicFramePr>
        <p:xfrm>
          <a:off x="819398" y="1995053"/>
          <a:ext cx="11099469" cy="428699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76600"/>
                <a:gridCol w="2158619"/>
                <a:gridCol w="2585184"/>
                <a:gridCol w="2585184"/>
                <a:gridCol w="1693882"/>
              </a:tblGrid>
              <a:tr h="732063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err="1" smtClean="0">
                          <a:effectLst/>
                        </a:rPr>
                        <a:t>Dirección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err="1" smtClean="0">
                          <a:effectLst/>
                        </a:rPr>
                        <a:t>Tamaño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/ Bytes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err="1" smtClean="0">
                          <a:effectLst/>
                        </a:rPr>
                        <a:t>Nombre</a:t>
                      </a:r>
                      <a:r>
                        <a:rPr lang="en-US" b="1" baseline="0" dirty="0" smtClean="0">
                          <a:effectLst/>
                        </a:rPr>
                        <a:t> de la </a:t>
                      </a:r>
                      <a:r>
                        <a:rPr lang="en-US" b="1" baseline="0" dirty="0" err="1" smtClean="0">
                          <a:effectLst/>
                        </a:rPr>
                        <a:t>operación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err="1" smtClean="0">
                          <a:effectLst/>
                        </a:rPr>
                        <a:t>Descripción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err="1" smtClean="0">
                          <a:effectLst/>
                        </a:rPr>
                        <a:t>Lectura</a:t>
                      </a:r>
                      <a:r>
                        <a:rPr lang="en-US" b="1" dirty="0" smtClean="0">
                          <a:effectLst/>
                        </a:rPr>
                        <a:t> (R) </a:t>
                      </a:r>
                      <a:r>
                        <a:rPr lang="en-US" b="1" dirty="0">
                          <a:effectLst/>
                        </a:rPr>
                        <a:t>/ </a:t>
                      </a:r>
                      <a:r>
                        <a:rPr lang="en-US" b="1" dirty="0" err="1" smtClean="0">
                          <a:effectLst/>
                        </a:rPr>
                        <a:t>Escritura</a:t>
                      </a:r>
                      <a:r>
                        <a:rPr lang="en-US" b="1" dirty="0" smtClean="0">
                          <a:effectLst/>
                        </a:rPr>
                        <a:t> (W)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6"/>
                    </a:solidFill>
                  </a:tcPr>
                </a:tc>
              </a:tr>
              <a:tr h="550474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2000B880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4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Read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Receiving mail.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</a:tr>
              <a:tr h="653142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2000B890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4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Poll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Receive without retrieving.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</a:tr>
              <a:tr h="60679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2000B894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4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Sender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Sender information.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</a:tr>
              <a:tr h="580735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2000B898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4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Status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Information.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</a:tr>
              <a:tr h="598814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2000B89C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4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Configuration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Settings.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RW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/>
                </a:tc>
              </a:tr>
              <a:tr h="564968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2000B8A0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4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Write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Sending mail.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W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121920" marR="12192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0</TotalTime>
  <Words>1045</Words>
  <Application>Microsoft Office PowerPoint</Application>
  <PresentationFormat>Personalizado</PresentationFormat>
  <Paragraphs>234</Paragraphs>
  <Slides>26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Presentation level design</vt:lpstr>
      <vt:lpstr>Gráficos y pantalla Parte 1a </vt:lpstr>
      <vt:lpstr>Agenda</vt:lpstr>
      <vt:lpstr>Conceptos básicos</vt:lpstr>
      <vt:lpstr>Conceptos básicos</vt:lpstr>
      <vt:lpstr>Conceptos básicos: Paletas de color</vt:lpstr>
      <vt:lpstr>Conceptos básicos: Paletas de color</vt:lpstr>
      <vt:lpstr>CARTERO (POSTMAN)</vt:lpstr>
      <vt:lpstr>“Buzón” (mailbox)</vt:lpstr>
      <vt:lpstr>“Buzón” (mailbox)</vt:lpstr>
      <vt:lpstr>Cartero (Postman)</vt:lpstr>
      <vt:lpstr>Cartero (Postman)</vt:lpstr>
      <vt:lpstr>Cartero (Postman)</vt:lpstr>
      <vt:lpstr>MailboxWrite</vt:lpstr>
      <vt:lpstr>MailboxWrite  Escribe el valor de los primeros 28 bits del registro r0 al buzón en el canal indicado por el registro r1</vt:lpstr>
      <vt:lpstr>MailboxWrite (1/4): </vt:lpstr>
      <vt:lpstr>MailboxWrite (2/4)</vt:lpstr>
      <vt:lpstr>MailboxWrite (3/4)</vt:lpstr>
      <vt:lpstr>MailboxWrite (4/4)</vt:lpstr>
      <vt:lpstr>MailboxRead</vt:lpstr>
      <vt:lpstr>MailboxRead Lee un mensaje desde el buzón en el canal indicado por el registro r0</vt:lpstr>
      <vt:lpstr>MailboxRead (1/5)</vt:lpstr>
      <vt:lpstr>MailboxRead (2/5)</vt:lpstr>
      <vt:lpstr>MailboxRead (3/5)</vt:lpstr>
      <vt:lpstr>MailboxRead (4/5)</vt:lpstr>
      <vt:lpstr>MailboxRead (5/5)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2014-07-04T17:10:30Z</dcterms:created>
  <dcterms:modified xsi:type="dcterms:W3CDTF">2014-08-29T15:21:11Z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