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26"/>
  </p:notesMasterIdLst>
  <p:handoutMasterIdLst>
    <p:handoutMasterId r:id="rId27"/>
  </p:handoutMasterIdLst>
  <p:sldIdLst>
    <p:sldId id="256" r:id="rId3"/>
    <p:sldId id="257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9" r:id="rId16"/>
    <p:sldId id="291" r:id="rId17"/>
    <p:sldId id="292" r:id="rId18"/>
    <p:sldId id="293" r:id="rId19"/>
    <p:sldId id="294" r:id="rId20"/>
    <p:sldId id="290" r:id="rId21"/>
    <p:sldId id="295" r:id="rId22"/>
    <p:sldId id="296" r:id="rId23"/>
    <p:sldId id="297" r:id="rId24"/>
    <p:sldId id="28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94660"/>
  </p:normalViewPr>
  <p:slideViewPr>
    <p:cSldViewPr snapToGrid="0">
      <p:cViewPr>
        <p:scale>
          <a:sx n="80" d="100"/>
          <a:sy n="80" d="100"/>
        </p:scale>
        <p:origin x="-486" y="-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BB51EC-D0AD-4A17-9C64-AF2F94BD8E1A}" type="doc">
      <dgm:prSet loTypeId="urn:microsoft.com/office/officeart/2011/layout/CircleProcess" loCatId="process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s-GT"/>
        </a:p>
      </dgm:t>
    </dgm:pt>
    <dgm:pt modelId="{8D9DF7F1-834B-472A-8B84-E126BAE94AD5}">
      <dgm:prSet/>
      <dgm:spPr/>
      <dgm:t>
        <a:bodyPr/>
        <a:lstStyle/>
        <a:p>
          <a:pPr rtl="0"/>
          <a:r>
            <a:rPr lang="es-GT" dirty="0" smtClean="0"/>
            <a:t>1. Escribir la dirección del </a:t>
          </a:r>
          <a:r>
            <a:rPr lang="es-GT" dirty="0" err="1" smtClean="0"/>
            <a:t>FrameBufferInfo</a:t>
          </a:r>
          <a:r>
            <a:rPr lang="es-GT" dirty="0" smtClean="0"/>
            <a:t> en el canal 1</a:t>
          </a:r>
          <a:endParaRPr lang="es-GT" dirty="0"/>
        </a:p>
      </dgm:t>
    </dgm:pt>
    <dgm:pt modelId="{7982EF63-A904-4DC5-B0F8-C06ADA8D5534}" type="parTrans" cxnId="{9A2EDF91-8F10-48FB-AA55-62B64FEE2F52}">
      <dgm:prSet/>
      <dgm:spPr/>
      <dgm:t>
        <a:bodyPr/>
        <a:lstStyle/>
        <a:p>
          <a:endParaRPr lang="es-GT"/>
        </a:p>
      </dgm:t>
    </dgm:pt>
    <dgm:pt modelId="{591468DC-23F6-4E18-9393-652438CD1C0A}" type="sibTrans" cxnId="{9A2EDF91-8F10-48FB-AA55-62B64FEE2F52}">
      <dgm:prSet/>
      <dgm:spPr/>
      <dgm:t>
        <a:bodyPr/>
        <a:lstStyle/>
        <a:p>
          <a:endParaRPr lang="es-GT"/>
        </a:p>
      </dgm:t>
    </dgm:pt>
    <dgm:pt modelId="{0C88323F-0220-41C3-800B-0FF00E674A85}">
      <dgm:prSet/>
      <dgm:spPr/>
      <dgm:t>
        <a:bodyPr/>
        <a:lstStyle/>
        <a:p>
          <a:pPr rtl="0"/>
          <a:r>
            <a:rPr lang="es-GT" dirty="0" smtClean="0"/>
            <a:t>2. Leer respuesta del canal 1</a:t>
          </a:r>
          <a:endParaRPr lang="es-GT" dirty="0"/>
        </a:p>
      </dgm:t>
    </dgm:pt>
    <dgm:pt modelId="{55F6DED4-9656-4969-AA32-9A989A485210}" type="parTrans" cxnId="{707EEF20-5011-46BF-B4FB-48FAE36FE0CB}">
      <dgm:prSet/>
      <dgm:spPr/>
      <dgm:t>
        <a:bodyPr/>
        <a:lstStyle/>
        <a:p>
          <a:endParaRPr lang="es-GT"/>
        </a:p>
      </dgm:t>
    </dgm:pt>
    <dgm:pt modelId="{7B5735D1-C14C-4B76-9C8D-65FCD9BC25D1}" type="sibTrans" cxnId="{707EEF20-5011-46BF-B4FB-48FAE36FE0CB}">
      <dgm:prSet/>
      <dgm:spPr/>
      <dgm:t>
        <a:bodyPr/>
        <a:lstStyle/>
        <a:p>
          <a:endParaRPr lang="es-GT"/>
        </a:p>
      </dgm:t>
    </dgm:pt>
    <dgm:pt modelId="{C3A9464D-5BD9-4402-87D9-5703BCD33CC1}">
      <dgm:prSet custT="1"/>
      <dgm:spPr/>
      <dgm:t>
        <a:bodyPr/>
        <a:lstStyle/>
        <a:p>
          <a:pPr rtl="0"/>
          <a:r>
            <a:rPr lang="es-GT" sz="1600" dirty="0" smtClean="0"/>
            <a:t>Si la respuesta NO ES cero, es error</a:t>
          </a:r>
          <a:endParaRPr lang="es-GT" sz="1600" dirty="0"/>
        </a:p>
      </dgm:t>
    </dgm:pt>
    <dgm:pt modelId="{EE5BF118-46EB-466E-B470-BCC1EC9AB700}" type="parTrans" cxnId="{A2D3907C-3A19-4DC6-AB37-4E9D733978C2}">
      <dgm:prSet/>
      <dgm:spPr/>
      <dgm:t>
        <a:bodyPr/>
        <a:lstStyle/>
        <a:p>
          <a:endParaRPr lang="es-GT"/>
        </a:p>
      </dgm:t>
    </dgm:pt>
    <dgm:pt modelId="{DC6C4FA5-9B6C-4D4D-98C1-98D0EC7809D2}" type="sibTrans" cxnId="{A2D3907C-3A19-4DC6-AB37-4E9D733978C2}">
      <dgm:prSet/>
      <dgm:spPr/>
      <dgm:t>
        <a:bodyPr/>
        <a:lstStyle/>
        <a:p>
          <a:endParaRPr lang="es-GT"/>
        </a:p>
      </dgm:t>
    </dgm:pt>
    <dgm:pt modelId="{8091AECD-0E24-4817-BAC6-6462F996F835}">
      <dgm:prSet custT="1"/>
      <dgm:spPr/>
      <dgm:t>
        <a:bodyPr/>
        <a:lstStyle/>
        <a:p>
          <a:pPr rtl="0"/>
          <a:r>
            <a:rPr lang="es-GT" sz="1600" dirty="0" smtClean="0"/>
            <a:t>Si la respuesta ES cero, todo va bien</a:t>
          </a:r>
          <a:endParaRPr lang="es-GT" sz="1600" dirty="0"/>
        </a:p>
      </dgm:t>
    </dgm:pt>
    <dgm:pt modelId="{DE1544F3-7C6D-4C57-8669-7613FFBAC231}" type="parTrans" cxnId="{B6F44497-E927-42B9-87D4-E2D79241FE0A}">
      <dgm:prSet/>
      <dgm:spPr/>
      <dgm:t>
        <a:bodyPr/>
        <a:lstStyle/>
        <a:p>
          <a:endParaRPr lang="es-GT"/>
        </a:p>
      </dgm:t>
    </dgm:pt>
    <dgm:pt modelId="{CB8DE6B7-41D6-44D9-9FE7-A093D641523A}" type="sibTrans" cxnId="{B6F44497-E927-42B9-87D4-E2D79241FE0A}">
      <dgm:prSet/>
      <dgm:spPr/>
      <dgm:t>
        <a:bodyPr/>
        <a:lstStyle/>
        <a:p>
          <a:endParaRPr lang="es-GT"/>
        </a:p>
      </dgm:t>
    </dgm:pt>
    <dgm:pt modelId="{B8C5C9F1-7D25-4D39-A1F2-6AD24F1FDEFC}">
      <dgm:prSet/>
      <dgm:spPr/>
      <dgm:t>
        <a:bodyPr/>
        <a:lstStyle/>
        <a:p>
          <a:pPr rtl="0"/>
          <a:r>
            <a:rPr lang="es-GT" dirty="0" smtClean="0"/>
            <a:t>3. Verificar que el valor del </a:t>
          </a:r>
          <a:r>
            <a:rPr lang="es-GT" b="1" dirty="0" smtClean="0"/>
            <a:t>puntero</a:t>
          </a:r>
          <a:r>
            <a:rPr lang="es-GT" dirty="0" smtClean="0"/>
            <a:t> dado por el GPU</a:t>
          </a:r>
          <a:endParaRPr lang="es-GT" dirty="0"/>
        </a:p>
      </dgm:t>
    </dgm:pt>
    <dgm:pt modelId="{8CEC0ABB-0E2C-46FC-960B-0854521CF564}" type="parTrans" cxnId="{0EAD7A99-FC32-4AFF-ADE0-2F997BE2E0D4}">
      <dgm:prSet/>
      <dgm:spPr/>
      <dgm:t>
        <a:bodyPr/>
        <a:lstStyle/>
        <a:p>
          <a:endParaRPr lang="es-GT"/>
        </a:p>
      </dgm:t>
    </dgm:pt>
    <dgm:pt modelId="{B64AF0FB-D974-4B6B-B044-D8A65D4AD6BB}" type="sibTrans" cxnId="{0EAD7A99-FC32-4AFF-ADE0-2F997BE2E0D4}">
      <dgm:prSet/>
      <dgm:spPr/>
      <dgm:t>
        <a:bodyPr/>
        <a:lstStyle/>
        <a:p>
          <a:endParaRPr lang="es-GT"/>
        </a:p>
      </dgm:t>
    </dgm:pt>
    <dgm:pt modelId="{42CFAD0E-93CE-496B-961C-A81DE9A0040B}">
      <dgm:prSet custT="1"/>
      <dgm:spPr/>
      <dgm:t>
        <a:bodyPr/>
        <a:lstStyle/>
        <a:p>
          <a:pPr rtl="0"/>
          <a:r>
            <a:rPr lang="es-GT" sz="1600" dirty="0" smtClean="0"/>
            <a:t>Si NO ES cero ir a 4 (todo va bien)</a:t>
          </a:r>
          <a:endParaRPr lang="es-GT" sz="1600" dirty="0"/>
        </a:p>
      </dgm:t>
    </dgm:pt>
    <dgm:pt modelId="{B98A00CE-2F93-4E7E-BB66-A154B8265000}" type="parTrans" cxnId="{21D72DBC-4E0D-4F91-ABFA-F3163F7413F1}">
      <dgm:prSet/>
      <dgm:spPr/>
      <dgm:t>
        <a:bodyPr/>
        <a:lstStyle/>
        <a:p>
          <a:endParaRPr lang="es-GT"/>
        </a:p>
      </dgm:t>
    </dgm:pt>
    <dgm:pt modelId="{F547E02C-4D97-453A-BF78-5F5768FD5651}" type="sibTrans" cxnId="{21D72DBC-4E0D-4F91-ABFA-F3163F7413F1}">
      <dgm:prSet/>
      <dgm:spPr/>
      <dgm:t>
        <a:bodyPr/>
        <a:lstStyle/>
        <a:p>
          <a:endParaRPr lang="es-GT"/>
        </a:p>
      </dgm:t>
    </dgm:pt>
    <dgm:pt modelId="{9B009816-D7FA-4FDC-B28E-EB77279DBAF7}">
      <dgm:prSet custT="1"/>
      <dgm:spPr/>
      <dgm:t>
        <a:bodyPr/>
        <a:lstStyle/>
        <a:p>
          <a:pPr rtl="0"/>
          <a:r>
            <a:rPr lang="es-GT" sz="1600" dirty="0" smtClean="0"/>
            <a:t>Si ES cero regresar a 3 (error)</a:t>
          </a:r>
          <a:endParaRPr lang="es-GT" sz="1600" dirty="0"/>
        </a:p>
      </dgm:t>
    </dgm:pt>
    <dgm:pt modelId="{CB035184-C7D3-44EE-864B-B0AC31E746FD}" type="parTrans" cxnId="{E53816AC-9C63-464E-8BF7-C0E8EF10063B}">
      <dgm:prSet/>
      <dgm:spPr/>
      <dgm:t>
        <a:bodyPr/>
        <a:lstStyle/>
        <a:p>
          <a:endParaRPr lang="es-GT"/>
        </a:p>
      </dgm:t>
    </dgm:pt>
    <dgm:pt modelId="{7FC46F17-DE1D-4A89-B0CF-7A71561986F3}" type="sibTrans" cxnId="{E53816AC-9C63-464E-8BF7-C0E8EF10063B}">
      <dgm:prSet/>
      <dgm:spPr/>
      <dgm:t>
        <a:bodyPr/>
        <a:lstStyle/>
        <a:p>
          <a:endParaRPr lang="es-GT"/>
        </a:p>
      </dgm:t>
    </dgm:pt>
    <dgm:pt modelId="{A010C841-9BE1-49A2-803B-BD2F36441877}">
      <dgm:prSet/>
      <dgm:spPr/>
      <dgm:t>
        <a:bodyPr/>
        <a:lstStyle/>
        <a:p>
          <a:pPr rtl="0"/>
          <a:r>
            <a:rPr lang="es-GT" dirty="0" smtClean="0"/>
            <a:t>4. Copiar la imagen al puntero para que aparezca en pantalla</a:t>
          </a:r>
          <a:endParaRPr lang="es-GT" dirty="0"/>
        </a:p>
      </dgm:t>
    </dgm:pt>
    <dgm:pt modelId="{BB41994C-A4B9-41A9-9837-8F39297CEDB5}" type="parTrans" cxnId="{6DA8BC6C-FA9B-444B-AA36-0386B39F544A}">
      <dgm:prSet/>
      <dgm:spPr/>
      <dgm:t>
        <a:bodyPr/>
        <a:lstStyle/>
        <a:p>
          <a:endParaRPr lang="es-GT"/>
        </a:p>
      </dgm:t>
    </dgm:pt>
    <dgm:pt modelId="{ABA3DCEB-F8AE-4E25-848E-F647C269738D}" type="sibTrans" cxnId="{6DA8BC6C-FA9B-444B-AA36-0386B39F544A}">
      <dgm:prSet/>
      <dgm:spPr/>
      <dgm:t>
        <a:bodyPr/>
        <a:lstStyle/>
        <a:p>
          <a:endParaRPr lang="es-GT"/>
        </a:p>
      </dgm:t>
    </dgm:pt>
    <dgm:pt modelId="{65CD6A5B-EDFE-4F01-991A-130FCDF552AB}" type="pres">
      <dgm:prSet presAssocID="{86BB51EC-D0AD-4A17-9C64-AF2F94BD8E1A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s-GT"/>
        </a:p>
      </dgm:t>
    </dgm:pt>
    <dgm:pt modelId="{33C042D4-A520-4C50-B73C-32411585454E}" type="pres">
      <dgm:prSet presAssocID="{A010C841-9BE1-49A2-803B-BD2F36441877}" presName="Accent4" presStyleCnt="0"/>
      <dgm:spPr/>
    </dgm:pt>
    <dgm:pt modelId="{0356FD2C-8C04-4CDD-B725-06DFAC2E35E5}" type="pres">
      <dgm:prSet presAssocID="{A010C841-9BE1-49A2-803B-BD2F36441877}" presName="Accent" presStyleLbl="node1" presStyleIdx="0" presStyleCnt="4"/>
      <dgm:spPr/>
    </dgm:pt>
    <dgm:pt modelId="{B7FE393E-E4F1-4A09-8826-3936B1D1B5A8}" type="pres">
      <dgm:prSet presAssocID="{A010C841-9BE1-49A2-803B-BD2F36441877}" presName="ParentBackground4" presStyleCnt="0"/>
      <dgm:spPr/>
    </dgm:pt>
    <dgm:pt modelId="{5070AB4F-BAF1-4892-BC3D-E7DD64E20D9C}" type="pres">
      <dgm:prSet presAssocID="{A010C841-9BE1-49A2-803B-BD2F36441877}" presName="ParentBackground" presStyleLbl="fgAcc1" presStyleIdx="0" presStyleCnt="4"/>
      <dgm:spPr/>
      <dgm:t>
        <a:bodyPr/>
        <a:lstStyle/>
        <a:p>
          <a:endParaRPr lang="es-GT"/>
        </a:p>
      </dgm:t>
    </dgm:pt>
    <dgm:pt modelId="{82EEE92D-02DE-4F7C-B71E-73B40E6DDCAF}" type="pres">
      <dgm:prSet presAssocID="{A010C841-9BE1-49A2-803B-BD2F36441877}" presName="Parent4" presStyleLbl="revTx" presStyleIdx="0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2B259BDA-8077-45CD-92F8-310F3389D2FB}" type="pres">
      <dgm:prSet presAssocID="{B8C5C9F1-7D25-4D39-A1F2-6AD24F1FDEFC}" presName="Accent3" presStyleCnt="0"/>
      <dgm:spPr/>
    </dgm:pt>
    <dgm:pt modelId="{3CA2797D-60C6-48E8-9330-576E09FFAA14}" type="pres">
      <dgm:prSet presAssocID="{B8C5C9F1-7D25-4D39-A1F2-6AD24F1FDEFC}" presName="Accent" presStyleLbl="node1" presStyleIdx="1" presStyleCnt="4"/>
      <dgm:spPr/>
    </dgm:pt>
    <dgm:pt modelId="{B506C0B3-FAD4-4203-BEDE-3792E03432B8}" type="pres">
      <dgm:prSet presAssocID="{B8C5C9F1-7D25-4D39-A1F2-6AD24F1FDEFC}" presName="ParentBackground3" presStyleCnt="0"/>
      <dgm:spPr/>
    </dgm:pt>
    <dgm:pt modelId="{1437A9D3-D8E2-407A-AF62-B2226722A7E9}" type="pres">
      <dgm:prSet presAssocID="{B8C5C9F1-7D25-4D39-A1F2-6AD24F1FDEFC}" presName="ParentBackground" presStyleLbl="fgAcc1" presStyleIdx="1" presStyleCnt="4"/>
      <dgm:spPr/>
      <dgm:t>
        <a:bodyPr/>
        <a:lstStyle/>
        <a:p>
          <a:endParaRPr lang="es-GT"/>
        </a:p>
      </dgm:t>
    </dgm:pt>
    <dgm:pt modelId="{027F28C4-712F-41BD-AD85-25F7DDC9B12E}" type="pres">
      <dgm:prSet presAssocID="{B8C5C9F1-7D25-4D39-A1F2-6AD24F1FDEFC}" presName="Child3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C365BB48-6955-4787-9077-2F2F95C2B698}" type="pres">
      <dgm:prSet presAssocID="{B8C5C9F1-7D25-4D39-A1F2-6AD24F1FDEFC}" presName="Parent3" presStyleLbl="revTx" presStyleIdx="0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635BBE40-F516-4145-998B-31461991DC97}" type="pres">
      <dgm:prSet presAssocID="{0C88323F-0220-41C3-800B-0FF00E674A85}" presName="Accent2" presStyleCnt="0"/>
      <dgm:spPr/>
    </dgm:pt>
    <dgm:pt modelId="{14C33BA3-459C-4567-8EB0-F4F39FF83466}" type="pres">
      <dgm:prSet presAssocID="{0C88323F-0220-41C3-800B-0FF00E674A85}" presName="Accent" presStyleLbl="node1" presStyleIdx="2" presStyleCnt="4"/>
      <dgm:spPr/>
    </dgm:pt>
    <dgm:pt modelId="{8F716510-B46B-40D0-9987-9BCE624A0B2E}" type="pres">
      <dgm:prSet presAssocID="{0C88323F-0220-41C3-800B-0FF00E674A85}" presName="ParentBackground2" presStyleCnt="0"/>
      <dgm:spPr/>
    </dgm:pt>
    <dgm:pt modelId="{7D4AC0FA-BC94-48BB-AA29-D1E6266C1A53}" type="pres">
      <dgm:prSet presAssocID="{0C88323F-0220-41C3-800B-0FF00E674A85}" presName="ParentBackground" presStyleLbl="fgAcc1" presStyleIdx="2" presStyleCnt="4"/>
      <dgm:spPr/>
      <dgm:t>
        <a:bodyPr/>
        <a:lstStyle/>
        <a:p>
          <a:endParaRPr lang="es-GT"/>
        </a:p>
      </dgm:t>
    </dgm:pt>
    <dgm:pt modelId="{B210C6F2-1E3D-4E2C-B95A-483895405419}" type="pres">
      <dgm:prSet presAssocID="{0C88323F-0220-41C3-800B-0FF00E674A85}" presName="Child2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7DA16876-C869-450A-A27B-BCA771F380C3}" type="pres">
      <dgm:prSet presAssocID="{0C88323F-0220-41C3-800B-0FF00E674A85}" presName="Parent2" presStyleLbl="revTx" presStyleIdx="1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C4B8E138-BF43-47B6-98CB-ADE40286182A}" type="pres">
      <dgm:prSet presAssocID="{8D9DF7F1-834B-472A-8B84-E126BAE94AD5}" presName="Accent1" presStyleCnt="0"/>
      <dgm:spPr/>
    </dgm:pt>
    <dgm:pt modelId="{2BEC52E8-ECE2-4F9F-BB7A-1E4F3C6D3ABE}" type="pres">
      <dgm:prSet presAssocID="{8D9DF7F1-834B-472A-8B84-E126BAE94AD5}" presName="Accent" presStyleLbl="node1" presStyleIdx="3" presStyleCnt="4"/>
      <dgm:spPr/>
    </dgm:pt>
    <dgm:pt modelId="{15892746-3B69-4E57-9992-3A999E3C4146}" type="pres">
      <dgm:prSet presAssocID="{8D9DF7F1-834B-472A-8B84-E126BAE94AD5}" presName="ParentBackground1" presStyleCnt="0"/>
      <dgm:spPr/>
    </dgm:pt>
    <dgm:pt modelId="{DC241055-DBB7-4737-9724-747983F2A268}" type="pres">
      <dgm:prSet presAssocID="{8D9DF7F1-834B-472A-8B84-E126BAE94AD5}" presName="ParentBackground" presStyleLbl="fgAcc1" presStyleIdx="3" presStyleCnt="4"/>
      <dgm:spPr/>
      <dgm:t>
        <a:bodyPr/>
        <a:lstStyle/>
        <a:p>
          <a:endParaRPr lang="es-GT"/>
        </a:p>
      </dgm:t>
    </dgm:pt>
    <dgm:pt modelId="{F717EF1D-D74F-4C7E-B1D9-F39867020549}" type="pres">
      <dgm:prSet presAssocID="{8D9DF7F1-834B-472A-8B84-E126BAE94AD5}" presName="Parent1" presStyleLbl="revTx" presStyleIdx="1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GT"/>
        </a:p>
      </dgm:t>
    </dgm:pt>
  </dgm:ptLst>
  <dgm:cxnLst>
    <dgm:cxn modelId="{B6F44497-E927-42B9-87D4-E2D79241FE0A}" srcId="{0C88323F-0220-41C3-800B-0FF00E674A85}" destId="{8091AECD-0E24-4817-BAC6-6462F996F835}" srcOrd="1" destOrd="0" parTransId="{DE1544F3-7C6D-4C57-8669-7613FFBAC231}" sibTransId="{CB8DE6B7-41D6-44D9-9FE7-A093D641523A}"/>
    <dgm:cxn modelId="{CF63FCD6-E808-4AFC-9EFD-A88B708BF422}" type="presOf" srcId="{86BB51EC-D0AD-4A17-9C64-AF2F94BD8E1A}" destId="{65CD6A5B-EDFE-4F01-991A-130FCDF552AB}" srcOrd="0" destOrd="0" presId="urn:microsoft.com/office/officeart/2011/layout/CircleProcess"/>
    <dgm:cxn modelId="{2CA28494-795D-4332-9762-F6C6C8269169}" type="presOf" srcId="{8D9DF7F1-834B-472A-8B84-E126BAE94AD5}" destId="{F717EF1D-D74F-4C7E-B1D9-F39867020549}" srcOrd="1" destOrd="0" presId="urn:microsoft.com/office/officeart/2011/layout/CircleProcess"/>
    <dgm:cxn modelId="{A3146745-039C-4B8E-817A-CF14D33ED99F}" type="presOf" srcId="{A010C841-9BE1-49A2-803B-BD2F36441877}" destId="{5070AB4F-BAF1-4892-BC3D-E7DD64E20D9C}" srcOrd="0" destOrd="0" presId="urn:microsoft.com/office/officeart/2011/layout/CircleProcess"/>
    <dgm:cxn modelId="{DCBB1EC0-7B33-4320-933C-B49F5FF4894A}" type="presOf" srcId="{0C88323F-0220-41C3-800B-0FF00E674A85}" destId="{7DA16876-C869-450A-A27B-BCA771F380C3}" srcOrd="1" destOrd="0" presId="urn:microsoft.com/office/officeart/2011/layout/CircleProcess"/>
    <dgm:cxn modelId="{6D0891F4-D7C8-4699-8580-9B4B89DF1252}" type="presOf" srcId="{42CFAD0E-93CE-496B-961C-A81DE9A0040B}" destId="{027F28C4-712F-41BD-AD85-25F7DDC9B12E}" srcOrd="0" destOrd="0" presId="urn:microsoft.com/office/officeart/2011/layout/CircleProcess"/>
    <dgm:cxn modelId="{56202AA9-67EB-488C-93C0-4FB7F05AF3A2}" type="presOf" srcId="{B8C5C9F1-7D25-4D39-A1F2-6AD24F1FDEFC}" destId="{1437A9D3-D8E2-407A-AF62-B2226722A7E9}" srcOrd="0" destOrd="0" presId="urn:microsoft.com/office/officeart/2011/layout/CircleProcess"/>
    <dgm:cxn modelId="{49FB3AB2-BBA2-4040-8394-DF2DD35C951D}" type="presOf" srcId="{0C88323F-0220-41C3-800B-0FF00E674A85}" destId="{7D4AC0FA-BC94-48BB-AA29-D1E6266C1A53}" srcOrd="0" destOrd="0" presId="urn:microsoft.com/office/officeart/2011/layout/CircleProcess"/>
    <dgm:cxn modelId="{C057E939-0AA9-47B8-B0F2-C4F10F8826E5}" type="presOf" srcId="{8D9DF7F1-834B-472A-8B84-E126BAE94AD5}" destId="{DC241055-DBB7-4737-9724-747983F2A268}" srcOrd="0" destOrd="0" presId="urn:microsoft.com/office/officeart/2011/layout/CircleProcess"/>
    <dgm:cxn modelId="{0EAD7A99-FC32-4AFF-ADE0-2F997BE2E0D4}" srcId="{86BB51EC-D0AD-4A17-9C64-AF2F94BD8E1A}" destId="{B8C5C9F1-7D25-4D39-A1F2-6AD24F1FDEFC}" srcOrd="2" destOrd="0" parTransId="{8CEC0ABB-0E2C-46FC-960B-0854521CF564}" sibTransId="{B64AF0FB-D974-4B6B-B044-D8A65D4AD6BB}"/>
    <dgm:cxn modelId="{AE862237-0FF5-42E9-A60E-4EA39D3728BA}" type="presOf" srcId="{C3A9464D-5BD9-4402-87D9-5703BCD33CC1}" destId="{B210C6F2-1E3D-4E2C-B95A-483895405419}" srcOrd="0" destOrd="0" presId="urn:microsoft.com/office/officeart/2011/layout/CircleProcess"/>
    <dgm:cxn modelId="{9A2EDF91-8F10-48FB-AA55-62B64FEE2F52}" srcId="{86BB51EC-D0AD-4A17-9C64-AF2F94BD8E1A}" destId="{8D9DF7F1-834B-472A-8B84-E126BAE94AD5}" srcOrd="0" destOrd="0" parTransId="{7982EF63-A904-4DC5-B0F8-C06ADA8D5534}" sibTransId="{591468DC-23F6-4E18-9393-652438CD1C0A}"/>
    <dgm:cxn modelId="{A2D3907C-3A19-4DC6-AB37-4E9D733978C2}" srcId="{0C88323F-0220-41C3-800B-0FF00E674A85}" destId="{C3A9464D-5BD9-4402-87D9-5703BCD33CC1}" srcOrd="0" destOrd="0" parTransId="{EE5BF118-46EB-466E-B470-BCC1EC9AB700}" sibTransId="{DC6C4FA5-9B6C-4D4D-98C1-98D0EC7809D2}"/>
    <dgm:cxn modelId="{B13B6789-05FF-4B00-A191-4B41C849913E}" type="presOf" srcId="{A010C841-9BE1-49A2-803B-BD2F36441877}" destId="{82EEE92D-02DE-4F7C-B71E-73B40E6DDCAF}" srcOrd="1" destOrd="0" presId="urn:microsoft.com/office/officeart/2011/layout/CircleProcess"/>
    <dgm:cxn modelId="{E53816AC-9C63-464E-8BF7-C0E8EF10063B}" srcId="{B8C5C9F1-7D25-4D39-A1F2-6AD24F1FDEFC}" destId="{9B009816-D7FA-4FDC-B28E-EB77279DBAF7}" srcOrd="1" destOrd="0" parTransId="{CB035184-C7D3-44EE-864B-B0AC31E746FD}" sibTransId="{7FC46F17-DE1D-4A89-B0CF-7A71561986F3}"/>
    <dgm:cxn modelId="{27172FB6-39E2-467A-ACBE-B07CA5B17647}" type="presOf" srcId="{8091AECD-0E24-4817-BAC6-6462F996F835}" destId="{B210C6F2-1E3D-4E2C-B95A-483895405419}" srcOrd="0" destOrd="1" presId="urn:microsoft.com/office/officeart/2011/layout/CircleProcess"/>
    <dgm:cxn modelId="{707EEF20-5011-46BF-B4FB-48FAE36FE0CB}" srcId="{86BB51EC-D0AD-4A17-9C64-AF2F94BD8E1A}" destId="{0C88323F-0220-41C3-800B-0FF00E674A85}" srcOrd="1" destOrd="0" parTransId="{55F6DED4-9656-4969-AA32-9A989A485210}" sibTransId="{7B5735D1-C14C-4B76-9C8D-65FCD9BC25D1}"/>
    <dgm:cxn modelId="{21D72DBC-4E0D-4F91-ABFA-F3163F7413F1}" srcId="{B8C5C9F1-7D25-4D39-A1F2-6AD24F1FDEFC}" destId="{42CFAD0E-93CE-496B-961C-A81DE9A0040B}" srcOrd="0" destOrd="0" parTransId="{B98A00CE-2F93-4E7E-BB66-A154B8265000}" sibTransId="{F547E02C-4D97-453A-BF78-5F5768FD5651}"/>
    <dgm:cxn modelId="{6DA8BC6C-FA9B-444B-AA36-0386B39F544A}" srcId="{86BB51EC-D0AD-4A17-9C64-AF2F94BD8E1A}" destId="{A010C841-9BE1-49A2-803B-BD2F36441877}" srcOrd="3" destOrd="0" parTransId="{BB41994C-A4B9-41A9-9837-8F39297CEDB5}" sibTransId="{ABA3DCEB-F8AE-4E25-848E-F647C269738D}"/>
    <dgm:cxn modelId="{B153ABE9-B956-4C15-AD66-001FF4992F39}" type="presOf" srcId="{9B009816-D7FA-4FDC-B28E-EB77279DBAF7}" destId="{027F28C4-712F-41BD-AD85-25F7DDC9B12E}" srcOrd="0" destOrd="1" presId="urn:microsoft.com/office/officeart/2011/layout/CircleProcess"/>
    <dgm:cxn modelId="{9675CC93-0F91-47E3-B11F-84F390AA26C8}" type="presOf" srcId="{B8C5C9F1-7D25-4D39-A1F2-6AD24F1FDEFC}" destId="{C365BB48-6955-4787-9077-2F2F95C2B698}" srcOrd="1" destOrd="0" presId="urn:microsoft.com/office/officeart/2011/layout/CircleProcess"/>
    <dgm:cxn modelId="{77056D76-9F77-4348-A870-91056ACBB71B}" type="presParOf" srcId="{65CD6A5B-EDFE-4F01-991A-130FCDF552AB}" destId="{33C042D4-A520-4C50-B73C-32411585454E}" srcOrd="0" destOrd="0" presId="urn:microsoft.com/office/officeart/2011/layout/CircleProcess"/>
    <dgm:cxn modelId="{96FF7D82-8944-4709-AD8C-E20D3B69198F}" type="presParOf" srcId="{33C042D4-A520-4C50-B73C-32411585454E}" destId="{0356FD2C-8C04-4CDD-B725-06DFAC2E35E5}" srcOrd="0" destOrd="0" presId="urn:microsoft.com/office/officeart/2011/layout/CircleProcess"/>
    <dgm:cxn modelId="{6D59220E-485B-4B2F-9D8F-871E58E519D2}" type="presParOf" srcId="{65CD6A5B-EDFE-4F01-991A-130FCDF552AB}" destId="{B7FE393E-E4F1-4A09-8826-3936B1D1B5A8}" srcOrd="1" destOrd="0" presId="urn:microsoft.com/office/officeart/2011/layout/CircleProcess"/>
    <dgm:cxn modelId="{CF86AA3D-390D-4350-806E-2974D0846C90}" type="presParOf" srcId="{B7FE393E-E4F1-4A09-8826-3936B1D1B5A8}" destId="{5070AB4F-BAF1-4892-BC3D-E7DD64E20D9C}" srcOrd="0" destOrd="0" presId="urn:microsoft.com/office/officeart/2011/layout/CircleProcess"/>
    <dgm:cxn modelId="{93CF3000-BC0A-4588-B3E9-0F527A2F0F4C}" type="presParOf" srcId="{65CD6A5B-EDFE-4F01-991A-130FCDF552AB}" destId="{82EEE92D-02DE-4F7C-B71E-73B40E6DDCAF}" srcOrd="2" destOrd="0" presId="urn:microsoft.com/office/officeart/2011/layout/CircleProcess"/>
    <dgm:cxn modelId="{4957E553-2259-46C8-904A-CFC3CCDF4BB9}" type="presParOf" srcId="{65CD6A5B-EDFE-4F01-991A-130FCDF552AB}" destId="{2B259BDA-8077-45CD-92F8-310F3389D2FB}" srcOrd="3" destOrd="0" presId="urn:microsoft.com/office/officeart/2011/layout/CircleProcess"/>
    <dgm:cxn modelId="{DAD809FF-B3F1-436F-83CE-1867F10E02F0}" type="presParOf" srcId="{2B259BDA-8077-45CD-92F8-310F3389D2FB}" destId="{3CA2797D-60C6-48E8-9330-576E09FFAA14}" srcOrd="0" destOrd="0" presId="urn:microsoft.com/office/officeart/2011/layout/CircleProcess"/>
    <dgm:cxn modelId="{448AE675-1101-4402-A2BE-AAE13945BD93}" type="presParOf" srcId="{65CD6A5B-EDFE-4F01-991A-130FCDF552AB}" destId="{B506C0B3-FAD4-4203-BEDE-3792E03432B8}" srcOrd="4" destOrd="0" presId="urn:microsoft.com/office/officeart/2011/layout/CircleProcess"/>
    <dgm:cxn modelId="{FD978B1A-C8FD-4C69-BB34-51BE1558B8BC}" type="presParOf" srcId="{B506C0B3-FAD4-4203-BEDE-3792E03432B8}" destId="{1437A9D3-D8E2-407A-AF62-B2226722A7E9}" srcOrd="0" destOrd="0" presId="urn:microsoft.com/office/officeart/2011/layout/CircleProcess"/>
    <dgm:cxn modelId="{D7CA1E85-46CB-41DA-B13D-BF83F92F188A}" type="presParOf" srcId="{65CD6A5B-EDFE-4F01-991A-130FCDF552AB}" destId="{027F28C4-712F-41BD-AD85-25F7DDC9B12E}" srcOrd="5" destOrd="0" presId="urn:microsoft.com/office/officeart/2011/layout/CircleProcess"/>
    <dgm:cxn modelId="{B6540E09-2C7C-472D-9145-0188CEB868C3}" type="presParOf" srcId="{65CD6A5B-EDFE-4F01-991A-130FCDF552AB}" destId="{C365BB48-6955-4787-9077-2F2F95C2B698}" srcOrd="6" destOrd="0" presId="urn:microsoft.com/office/officeart/2011/layout/CircleProcess"/>
    <dgm:cxn modelId="{F4C8C118-6225-44B4-897A-879355BE46ED}" type="presParOf" srcId="{65CD6A5B-EDFE-4F01-991A-130FCDF552AB}" destId="{635BBE40-F516-4145-998B-31461991DC97}" srcOrd="7" destOrd="0" presId="urn:microsoft.com/office/officeart/2011/layout/CircleProcess"/>
    <dgm:cxn modelId="{39E12978-0F06-4C1C-B858-AA87C02D544A}" type="presParOf" srcId="{635BBE40-F516-4145-998B-31461991DC97}" destId="{14C33BA3-459C-4567-8EB0-F4F39FF83466}" srcOrd="0" destOrd="0" presId="urn:microsoft.com/office/officeart/2011/layout/CircleProcess"/>
    <dgm:cxn modelId="{A165EAA3-2622-4009-A4BB-A36E1F295C50}" type="presParOf" srcId="{65CD6A5B-EDFE-4F01-991A-130FCDF552AB}" destId="{8F716510-B46B-40D0-9987-9BCE624A0B2E}" srcOrd="8" destOrd="0" presId="urn:microsoft.com/office/officeart/2011/layout/CircleProcess"/>
    <dgm:cxn modelId="{F39D5CAA-DEDE-4259-A48E-E5E72F3F68B2}" type="presParOf" srcId="{8F716510-B46B-40D0-9987-9BCE624A0B2E}" destId="{7D4AC0FA-BC94-48BB-AA29-D1E6266C1A53}" srcOrd="0" destOrd="0" presId="urn:microsoft.com/office/officeart/2011/layout/CircleProcess"/>
    <dgm:cxn modelId="{D630075D-7F78-4DB4-A31E-D12F0D3389DB}" type="presParOf" srcId="{65CD6A5B-EDFE-4F01-991A-130FCDF552AB}" destId="{B210C6F2-1E3D-4E2C-B95A-483895405419}" srcOrd="9" destOrd="0" presId="urn:microsoft.com/office/officeart/2011/layout/CircleProcess"/>
    <dgm:cxn modelId="{2A6CA649-F519-41BE-9E01-675CF7EFE1EA}" type="presParOf" srcId="{65CD6A5B-EDFE-4F01-991A-130FCDF552AB}" destId="{7DA16876-C869-450A-A27B-BCA771F380C3}" srcOrd="10" destOrd="0" presId="urn:microsoft.com/office/officeart/2011/layout/CircleProcess"/>
    <dgm:cxn modelId="{3B40959B-7369-4C0F-8936-49F7D16006A6}" type="presParOf" srcId="{65CD6A5B-EDFE-4F01-991A-130FCDF552AB}" destId="{C4B8E138-BF43-47B6-98CB-ADE40286182A}" srcOrd="11" destOrd="0" presId="urn:microsoft.com/office/officeart/2011/layout/CircleProcess"/>
    <dgm:cxn modelId="{E5B1E9FC-B271-47FF-9CF1-3347EE19FB1D}" type="presParOf" srcId="{C4B8E138-BF43-47B6-98CB-ADE40286182A}" destId="{2BEC52E8-ECE2-4F9F-BB7A-1E4F3C6D3ABE}" srcOrd="0" destOrd="0" presId="urn:microsoft.com/office/officeart/2011/layout/CircleProcess"/>
    <dgm:cxn modelId="{01A10CF0-787B-4C82-A0FC-8BB2BCFB0DAC}" type="presParOf" srcId="{65CD6A5B-EDFE-4F01-991A-130FCDF552AB}" destId="{15892746-3B69-4E57-9992-3A999E3C4146}" srcOrd="12" destOrd="0" presId="urn:microsoft.com/office/officeart/2011/layout/CircleProcess"/>
    <dgm:cxn modelId="{2E8889F9-5EDD-4436-BCE2-5406A449B182}" type="presParOf" srcId="{15892746-3B69-4E57-9992-3A999E3C4146}" destId="{DC241055-DBB7-4737-9724-747983F2A268}" srcOrd="0" destOrd="0" presId="urn:microsoft.com/office/officeart/2011/layout/CircleProcess"/>
    <dgm:cxn modelId="{CC0B73BD-BE90-4C80-9509-66C3075699DC}" type="presParOf" srcId="{65CD6A5B-EDFE-4F01-991A-130FCDF552AB}" destId="{F717EF1D-D74F-4C7E-B1D9-F39867020549}" srcOrd="13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0D8211-A731-4C94-9B45-E8A785C0AC76}" type="doc">
      <dgm:prSet loTypeId="urn:microsoft.com/office/officeart/2005/8/layout/process5" loCatId="process" qsTypeId="urn:microsoft.com/office/officeart/2005/8/quickstyle/simple3" qsCatId="simple" csTypeId="urn:microsoft.com/office/officeart/2005/8/colors/colorful4" csCatId="colorful"/>
      <dgm:spPr/>
      <dgm:t>
        <a:bodyPr/>
        <a:lstStyle/>
        <a:p>
          <a:endParaRPr lang="es-GT"/>
        </a:p>
      </dgm:t>
    </dgm:pt>
    <dgm:pt modelId="{BAFD6D8E-1934-4D92-9218-49734F399204}">
      <dgm:prSet/>
      <dgm:spPr/>
      <dgm:t>
        <a:bodyPr/>
        <a:lstStyle/>
        <a:p>
          <a:pPr rtl="0"/>
          <a:r>
            <a:rPr lang="es-GT" b="1" smtClean="0"/>
            <a:t>Detalles del Paso 3: </a:t>
          </a:r>
          <a:r>
            <a:rPr lang="es-GT" smtClean="0"/>
            <a:t>Verificar que el valor del </a:t>
          </a:r>
          <a:r>
            <a:rPr lang="es-GT" b="1" smtClean="0"/>
            <a:t>puntero</a:t>
          </a:r>
          <a:r>
            <a:rPr lang="es-GT" smtClean="0"/>
            <a:t> dado por el GPU NO ES cero</a:t>
          </a:r>
          <a:endParaRPr lang="es-GT"/>
        </a:p>
      </dgm:t>
    </dgm:pt>
    <dgm:pt modelId="{DCD2CCC3-68ED-46C9-ACC4-31B435A589A0}" type="parTrans" cxnId="{0F453510-26EC-4116-B20C-0262D3D48427}">
      <dgm:prSet/>
      <dgm:spPr/>
      <dgm:t>
        <a:bodyPr/>
        <a:lstStyle/>
        <a:p>
          <a:endParaRPr lang="es-GT"/>
        </a:p>
      </dgm:t>
    </dgm:pt>
    <dgm:pt modelId="{3D602593-D62E-41F2-8721-3CF519B4A943}" type="sibTrans" cxnId="{0F453510-26EC-4116-B20C-0262D3D48427}">
      <dgm:prSet/>
      <dgm:spPr/>
      <dgm:t>
        <a:bodyPr/>
        <a:lstStyle/>
        <a:p>
          <a:endParaRPr lang="es-GT"/>
        </a:p>
      </dgm:t>
    </dgm:pt>
    <dgm:pt modelId="{1A0F5BF1-6086-4526-93FE-5158C4D6B022}">
      <dgm:prSet/>
      <dgm:spPr/>
      <dgm:t>
        <a:bodyPr/>
        <a:lstStyle/>
        <a:p>
          <a:pPr rtl="0"/>
          <a:r>
            <a:rPr lang="es-GT" dirty="0" smtClean="0"/>
            <a:t>Posibles soluciones cuando el puntero es cero:</a:t>
          </a:r>
          <a:endParaRPr lang="es-GT" dirty="0"/>
        </a:p>
      </dgm:t>
    </dgm:pt>
    <dgm:pt modelId="{8432D647-7726-4D0E-BF72-A22548A2459E}" type="parTrans" cxnId="{F735A8CC-BA6A-488C-89CC-5DF9AA21438E}">
      <dgm:prSet/>
      <dgm:spPr/>
      <dgm:t>
        <a:bodyPr/>
        <a:lstStyle/>
        <a:p>
          <a:endParaRPr lang="es-GT"/>
        </a:p>
      </dgm:t>
    </dgm:pt>
    <dgm:pt modelId="{A6BE92C6-E20E-4F03-8BC2-F41F96314BC5}" type="sibTrans" cxnId="{F735A8CC-BA6A-488C-89CC-5DF9AA21438E}">
      <dgm:prSet/>
      <dgm:spPr/>
      <dgm:t>
        <a:bodyPr/>
        <a:lstStyle/>
        <a:p>
          <a:endParaRPr lang="es-GT"/>
        </a:p>
      </dgm:t>
    </dgm:pt>
    <dgm:pt modelId="{60230C9A-0264-44FB-9061-91241B8D4BC7}">
      <dgm:prSet/>
      <dgm:spPr/>
      <dgm:t>
        <a:bodyPr/>
        <a:lstStyle/>
        <a:p>
          <a:pPr rtl="0"/>
          <a:r>
            <a:rPr lang="es-GT" b="1" dirty="0" smtClean="0">
              <a:solidFill>
                <a:schemeClr val="accent2">
                  <a:lumMod val="75000"/>
                </a:schemeClr>
              </a:solidFill>
            </a:rPr>
            <a:t>Hardware</a:t>
          </a:r>
          <a:r>
            <a:rPr lang="es-GT" dirty="0" smtClean="0"/>
            <a:t> </a:t>
          </a:r>
          <a:r>
            <a:rPr lang="es-GT" dirty="0" smtClean="0">
              <a:sym typeface="Wingdings"/>
            </a:rPr>
            <a:t></a:t>
          </a:r>
          <a:r>
            <a:rPr lang="es-GT" dirty="0" smtClean="0"/>
            <a:t> Desconectar y conectar de nuevo el cable de video</a:t>
          </a:r>
          <a:endParaRPr lang="es-GT" dirty="0"/>
        </a:p>
      </dgm:t>
    </dgm:pt>
    <dgm:pt modelId="{5221149E-4D83-4353-9B5D-2E15F19704C8}" type="parTrans" cxnId="{7B1AE5CC-81B2-413A-9AE0-7853B61E2EA9}">
      <dgm:prSet/>
      <dgm:spPr/>
      <dgm:t>
        <a:bodyPr/>
        <a:lstStyle/>
        <a:p>
          <a:endParaRPr lang="es-GT"/>
        </a:p>
      </dgm:t>
    </dgm:pt>
    <dgm:pt modelId="{5D71B969-66BB-4C05-BEF8-F04E5A6690A9}" type="sibTrans" cxnId="{7B1AE5CC-81B2-413A-9AE0-7853B61E2EA9}">
      <dgm:prSet/>
      <dgm:spPr/>
      <dgm:t>
        <a:bodyPr/>
        <a:lstStyle/>
        <a:p>
          <a:endParaRPr lang="es-GT"/>
        </a:p>
      </dgm:t>
    </dgm:pt>
    <dgm:pt modelId="{40E79A90-5966-4B81-8164-E2AF69FA67E8}">
      <dgm:prSet/>
      <dgm:spPr/>
      <dgm:t>
        <a:bodyPr/>
        <a:lstStyle/>
        <a:p>
          <a:pPr rtl="0"/>
          <a:r>
            <a:rPr lang="es-GT" b="1" dirty="0" smtClean="0">
              <a:solidFill>
                <a:schemeClr val="accent2">
                  <a:lumMod val="75000"/>
                </a:schemeClr>
              </a:solidFill>
            </a:rPr>
            <a:t>Software</a:t>
          </a:r>
          <a:r>
            <a:rPr lang="es-GT" dirty="0" smtClean="0"/>
            <a:t> </a:t>
          </a:r>
          <a:r>
            <a:rPr lang="es-GT" dirty="0" smtClean="0">
              <a:sym typeface="Wingdings"/>
            </a:rPr>
            <a:t></a:t>
          </a:r>
          <a:r>
            <a:rPr lang="es-GT" dirty="0" smtClean="0"/>
            <a:t> mantener un ciclo hasta obtener el puntero</a:t>
          </a:r>
          <a:endParaRPr lang="es-GT" dirty="0"/>
        </a:p>
      </dgm:t>
    </dgm:pt>
    <dgm:pt modelId="{5C596BE8-5D0E-4269-BBFF-0AF2F831CE77}" type="parTrans" cxnId="{D57F3B07-D14A-4141-B609-C7460DD202EF}">
      <dgm:prSet/>
      <dgm:spPr/>
      <dgm:t>
        <a:bodyPr/>
        <a:lstStyle/>
        <a:p>
          <a:endParaRPr lang="es-GT"/>
        </a:p>
      </dgm:t>
    </dgm:pt>
    <dgm:pt modelId="{8F4A2C8B-41AC-4D0E-8688-72F6465E0E91}" type="sibTrans" cxnId="{D57F3B07-D14A-4141-B609-C7460DD202EF}">
      <dgm:prSet/>
      <dgm:spPr/>
      <dgm:t>
        <a:bodyPr/>
        <a:lstStyle/>
        <a:p>
          <a:endParaRPr lang="es-GT"/>
        </a:p>
      </dgm:t>
    </dgm:pt>
    <dgm:pt modelId="{6F33E8B4-E04B-4CE4-8A54-86EF153A5509}" type="pres">
      <dgm:prSet presAssocID="{570D8211-A731-4C94-9B45-E8A785C0AC7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GT"/>
        </a:p>
      </dgm:t>
    </dgm:pt>
    <dgm:pt modelId="{33CBC0F7-C5CD-4C51-91B7-D8D92AA06E4F}" type="pres">
      <dgm:prSet presAssocID="{BAFD6D8E-1934-4D92-9218-49734F399204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0EAF349B-6057-43E1-BDC0-BEED8E88900D}" type="pres">
      <dgm:prSet presAssocID="{3D602593-D62E-41F2-8721-3CF519B4A943}" presName="sibTrans" presStyleLbl="sibTrans2D1" presStyleIdx="0" presStyleCnt="1"/>
      <dgm:spPr/>
      <dgm:t>
        <a:bodyPr/>
        <a:lstStyle/>
        <a:p>
          <a:endParaRPr lang="es-GT"/>
        </a:p>
      </dgm:t>
    </dgm:pt>
    <dgm:pt modelId="{35BE49A9-03E9-437A-9FEC-9EE3FC981FF1}" type="pres">
      <dgm:prSet presAssocID="{3D602593-D62E-41F2-8721-3CF519B4A943}" presName="connectorText" presStyleLbl="sibTrans2D1" presStyleIdx="0" presStyleCnt="1"/>
      <dgm:spPr/>
      <dgm:t>
        <a:bodyPr/>
        <a:lstStyle/>
        <a:p>
          <a:endParaRPr lang="es-GT"/>
        </a:p>
      </dgm:t>
    </dgm:pt>
    <dgm:pt modelId="{8188C0BA-8F9F-4244-9597-554B5DD40CC5}" type="pres">
      <dgm:prSet presAssocID="{1A0F5BF1-6086-4526-93FE-5158C4D6B022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</dgm:ptLst>
  <dgm:cxnLst>
    <dgm:cxn modelId="{F735A8CC-BA6A-488C-89CC-5DF9AA21438E}" srcId="{570D8211-A731-4C94-9B45-E8A785C0AC76}" destId="{1A0F5BF1-6086-4526-93FE-5158C4D6B022}" srcOrd="1" destOrd="0" parTransId="{8432D647-7726-4D0E-BF72-A22548A2459E}" sibTransId="{A6BE92C6-E20E-4F03-8BC2-F41F96314BC5}"/>
    <dgm:cxn modelId="{0F453510-26EC-4116-B20C-0262D3D48427}" srcId="{570D8211-A731-4C94-9B45-E8A785C0AC76}" destId="{BAFD6D8E-1934-4D92-9218-49734F399204}" srcOrd="0" destOrd="0" parTransId="{DCD2CCC3-68ED-46C9-ACC4-31B435A589A0}" sibTransId="{3D602593-D62E-41F2-8721-3CF519B4A943}"/>
    <dgm:cxn modelId="{3022442F-C2DF-47C8-A382-A7470D954356}" type="presOf" srcId="{570D8211-A731-4C94-9B45-E8A785C0AC76}" destId="{6F33E8B4-E04B-4CE4-8A54-86EF153A5509}" srcOrd="0" destOrd="0" presId="urn:microsoft.com/office/officeart/2005/8/layout/process5"/>
    <dgm:cxn modelId="{21A0593B-299C-46CC-9C38-5430F18EB930}" type="presOf" srcId="{BAFD6D8E-1934-4D92-9218-49734F399204}" destId="{33CBC0F7-C5CD-4C51-91B7-D8D92AA06E4F}" srcOrd="0" destOrd="0" presId="urn:microsoft.com/office/officeart/2005/8/layout/process5"/>
    <dgm:cxn modelId="{D57F3B07-D14A-4141-B609-C7460DD202EF}" srcId="{1A0F5BF1-6086-4526-93FE-5158C4D6B022}" destId="{40E79A90-5966-4B81-8164-E2AF69FA67E8}" srcOrd="1" destOrd="0" parTransId="{5C596BE8-5D0E-4269-BBFF-0AF2F831CE77}" sibTransId="{8F4A2C8B-41AC-4D0E-8688-72F6465E0E91}"/>
    <dgm:cxn modelId="{6E7AF297-9357-4ACE-9150-6C90C233DCCC}" type="presOf" srcId="{3D602593-D62E-41F2-8721-3CF519B4A943}" destId="{35BE49A9-03E9-437A-9FEC-9EE3FC981FF1}" srcOrd="1" destOrd="0" presId="urn:microsoft.com/office/officeart/2005/8/layout/process5"/>
    <dgm:cxn modelId="{4F396422-7B62-4B16-90B1-4D822CB22EAF}" type="presOf" srcId="{1A0F5BF1-6086-4526-93FE-5158C4D6B022}" destId="{8188C0BA-8F9F-4244-9597-554B5DD40CC5}" srcOrd="0" destOrd="0" presId="urn:microsoft.com/office/officeart/2005/8/layout/process5"/>
    <dgm:cxn modelId="{5C0F2B4B-84AC-4436-B9A6-B750748D48E6}" type="presOf" srcId="{40E79A90-5966-4B81-8164-E2AF69FA67E8}" destId="{8188C0BA-8F9F-4244-9597-554B5DD40CC5}" srcOrd="0" destOrd="2" presId="urn:microsoft.com/office/officeart/2005/8/layout/process5"/>
    <dgm:cxn modelId="{7B1AE5CC-81B2-413A-9AE0-7853B61E2EA9}" srcId="{1A0F5BF1-6086-4526-93FE-5158C4D6B022}" destId="{60230C9A-0264-44FB-9061-91241B8D4BC7}" srcOrd="0" destOrd="0" parTransId="{5221149E-4D83-4353-9B5D-2E15F19704C8}" sibTransId="{5D71B969-66BB-4C05-BEF8-F04E5A6690A9}"/>
    <dgm:cxn modelId="{7B83F3CE-44C5-46BF-9A49-E149C04A58FA}" type="presOf" srcId="{3D602593-D62E-41F2-8721-3CF519B4A943}" destId="{0EAF349B-6057-43E1-BDC0-BEED8E88900D}" srcOrd="0" destOrd="0" presId="urn:microsoft.com/office/officeart/2005/8/layout/process5"/>
    <dgm:cxn modelId="{831D1167-4EC5-4EBE-82F4-028D30F09134}" type="presOf" srcId="{60230C9A-0264-44FB-9061-91241B8D4BC7}" destId="{8188C0BA-8F9F-4244-9597-554B5DD40CC5}" srcOrd="0" destOrd="1" presId="urn:microsoft.com/office/officeart/2005/8/layout/process5"/>
    <dgm:cxn modelId="{DD03266C-A5F8-4ADC-BD87-64490CD3CF2B}" type="presParOf" srcId="{6F33E8B4-E04B-4CE4-8A54-86EF153A5509}" destId="{33CBC0F7-C5CD-4C51-91B7-D8D92AA06E4F}" srcOrd="0" destOrd="0" presId="urn:microsoft.com/office/officeart/2005/8/layout/process5"/>
    <dgm:cxn modelId="{09EFDC58-A7CE-4267-97FC-A754699FF832}" type="presParOf" srcId="{6F33E8B4-E04B-4CE4-8A54-86EF153A5509}" destId="{0EAF349B-6057-43E1-BDC0-BEED8E88900D}" srcOrd="1" destOrd="0" presId="urn:microsoft.com/office/officeart/2005/8/layout/process5"/>
    <dgm:cxn modelId="{020425BE-3858-4BC6-8610-3760D6D6A41B}" type="presParOf" srcId="{0EAF349B-6057-43E1-BDC0-BEED8E88900D}" destId="{35BE49A9-03E9-437A-9FEC-9EE3FC981FF1}" srcOrd="0" destOrd="0" presId="urn:microsoft.com/office/officeart/2005/8/layout/process5"/>
    <dgm:cxn modelId="{EBA94332-B6CF-4459-9CB2-B862EAD81F26}" type="presParOf" srcId="{6F33E8B4-E04B-4CE4-8A54-86EF153A5509}" destId="{8188C0BA-8F9F-4244-9597-554B5DD40CC5}" srcOrd="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31BCCB-69EA-4165-9275-04CB6109B91E}" type="doc">
      <dgm:prSet loTypeId="urn:microsoft.com/office/officeart/2005/8/layout/process5" loCatId="process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s-GT"/>
        </a:p>
      </dgm:t>
    </dgm:pt>
    <dgm:pt modelId="{230FB9CF-823C-4E0E-84CD-D11CD6D41E65}">
      <dgm:prSet/>
      <dgm:spPr/>
      <dgm:t>
        <a:bodyPr/>
        <a:lstStyle/>
        <a:p>
          <a:pPr rtl="0"/>
          <a:r>
            <a:rPr lang="es-GT" dirty="0" smtClean="0"/>
            <a:t>1. Validar entradas</a:t>
          </a:r>
          <a:endParaRPr lang="es-GT" dirty="0"/>
        </a:p>
      </dgm:t>
    </dgm:pt>
    <dgm:pt modelId="{531149C3-36A5-45BA-BCF9-F3E8B71BE5FE}" type="parTrans" cxnId="{BDDE5A39-3E1A-4369-A037-CBC51D8449F4}">
      <dgm:prSet/>
      <dgm:spPr/>
      <dgm:t>
        <a:bodyPr/>
        <a:lstStyle/>
        <a:p>
          <a:endParaRPr lang="es-GT"/>
        </a:p>
      </dgm:t>
    </dgm:pt>
    <dgm:pt modelId="{D813115F-EA68-4162-89A4-8FDD9FAC096F}" type="sibTrans" cxnId="{BDDE5A39-3E1A-4369-A037-CBC51D8449F4}">
      <dgm:prSet/>
      <dgm:spPr/>
      <dgm:t>
        <a:bodyPr/>
        <a:lstStyle/>
        <a:p>
          <a:endParaRPr lang="es-GT"/>
        </a:p>
      </dgm:t>
    </dgm:pt>
    <dgm:pt modelId="{EDD86A12-A5A9-4E3F-9231-F74675A4CFE3}">
      <dgm:prSet/>
      <dgm:spPr/>
      <dgm:t>
        <a:bodyPr/>
        <a:lstStyle/>
        <a:p>
          <a:pPr rtl="0"/>
          <a:r>
            <a:rPr lang="es-GT" dirty="0" smtClean="0"/>
            <a:t>2. Escribir las entradas en </a:t>
          </a:r>
          <a:r>
            <a:rPr lang="es-GT" dirty="0" err="1" smtClean="0"/>
            <a:t>Frame</a:t>
          </a:r>
          <a:r>
            <a:rPr lang="es-GT" dirty="0" smtClean="0"/>
            <a:t> Buffer</a:t>
          </a:r>
          <a:endParaRPr lang="es-GT" dirty="0"/>
        </a:p>
      </dgm:t>
    </dgm:pt>
    <dgm:pt modelId="{0A025476-AEE2-4D1F-8F2C-5A85FEB451A5}" type="parTrans" cxnId="{6B0D66C3-11E4-4961-98DA-5A5728E81AAF}">
      <dgm:prSet/>
      <dgm:spPr/>
      <dgm:t>
        <a:bodyPr/>
        <a:lstStyle/>
        <a:p>
          <a:endParaRPr lang="es-GT"/>
        </a:p>
      </dgm:t>
    </dgm:pt>
    <dgm:pt modelId="{F20C7C43-732D-4006-BC50-6FEA331CA2F5}" type="sibTrans" cxnId="{6B0D66C3-11E4-4961-98DA-5A5728E81AAF}">
      <dgm:prSet/>
      <dgm:spPr/>
      <dgm:t>
        <a:bodyPr/>
        <a:lstStyle/>
        <a:p>
          <a:endParaRPr lang="es-GT"/>
        </a:p>
      </dgm:t>
    </dgm:pt>
    <dgm:pt modelId="{AB47379A-4B8A-4EE1-85A6-C9E2BC8ADAE7}">
      <dgm:prSet/>
      <dgm:spPr/>
      <dgm:t>
        <a:bodyPr/>
        <a:lstStyle/>
        <a:p>
          <a:pPr rtl="0"/>
          <a:r>
            <a:rPr lang="es-GT" dirty="0" smtClean="0"/>
            <a:t>3. Enviar dirección del </a:t>
          </a:r>
          <a:r>
            <a:rPr lang="es-GT" dirty="0" err="1" smtClean="0"/>
            <a:t>Frame</a:t>
          </a:r>
          <a:r>
            <a:rPr lang="es-GT" dirty="0" smtClean="0"/>
            <a:t> Buffer al canal 1</a:t>
          </a:r>
          <a:endParaRPr lang="es-GT" dirty="0"/>
        </a:p>
      </dgm:t>
    </dgm:pt>
    <dgm:pt modelId="{ED25F8D9-FD0F-4689-B039-BEF4FC9FB8E3}" type="parTrans" cxnId="{92A00601-A87A-420C-8970-494DAC99B97E}">
      <dgm:prSet/>
      <dgm:spPr/>
      <dgm:t>
        <a:bodyPr/>
        <a:lstStyle/>
        <a:p>
          <a:endParaRPr lang="es-GT"/>
        </a:p>
      </dgm:t>
    </dgm:pt>
    <dgm:pt modelId="{72CA1BEA-7D52-4FFE-86C6-B2923806ADD5}" type="sibTrans" cxnId="{92A00601-A87A-420C-8970-494DAC99B97E}">
      <dgm:prSet/>
      <dgm:spPr/>
      <dgm:t>
        <a:bodyPr/>
        <a:lstStyle/>
        <a:p>
          <a:endParaRPr lang="es-GT"/>
        </a:p>
      </dgm:t>
    </dgm:pt>
    <dgm:pt modelId="{45964718-9FF5-4BB6-8672-9335FE83E70E}">
      <dgm:prSet/>
      <dgm:spPr/>
      <dgm:t>
        <a:bodyPr/>
        <a:lstStyle/>
        <a:p>
          <a:pPr rtl="0"/>
          <a:r>
            <a:rPr lang="es-GT" dirty="0" smtClean="0"/>
            <a:t>4. Recibir respuesta del canal 1</a:t>
          </a:r>
          <a:endParaRPr lang="es-GT" dirty="0"/>
        </a:p>
      </dgm:t>
    </dgm:pt>
    <dgm:pt modelId="{F3B13501-AE60-4E56-B883-AFA029010E8C}" type="parTrans" cxnId="{EC1FF39C-16EB-47C4-A900-3D4817235D94}">
      <dgm:prSet/>
      <dgm:spPr/>
      <dgm:t>
        <a:bodyPr/>
        <a:lstStyle/>
        <a:p>
          <a:endParaRPr lang="es-GT"/>
        </a:p>
      </dgm:t>
    </dgm:pt>
    <dgm:pt modelId="{04887DA8-0724-4716-9829-8A249CBD84F8}" type="sibTrans" cxnId="{EC1FF39C-16EB-47C4-A900-3D4817235D94}">
      <dgm:prSet/>
      <dgm:spPr/>
      <dgm:t>
        <a:bodyPr/>
        <a:lstStyle/>
        <a:p>
          <a:endParaRPr lang="es-GT"/>
        </a:p>
      </dgm:t>
    </dgm:pt>
    <dgm:pt modelId="{3095E866-0D6C-4738-8210-E1CA43E34200}">
      <dgm:prSet/>
      <dgm:spPr/>
      <dgm:t>
        <a:bodyPr/>
        <a:lstStyle/>
        <a:p>
          <a:pPr rtl="0"/>
          <a:r>
            <a:rPr lang="es-GT" dirty="0" smtClean="0"/>
            <a:t>5. Si la respuesta no es 0, error. Retornar 0.</a:t>
          </a:r>
          <a:endParaRPr lang="es-GT" dirty="0"/>
        </a:p>
      </dgm:t>
    </dgm:pt>
    <dgm:pt modelId="{46545987-8DDB-4F47-BF46-00961439CEF7}" type="parTrans" cxnId="{CC03F8FC-2D75-4F3D-B16B-86F177CB4F42}">
      <dgm:prSet/>
      <dgm:spPr/>
      <dgm:t>
        <a:bodyPr/>
        <a:lstStyle/>
        <a:p>
          <a:endParaRPr lang="es-GT"/>
        </a:p>
      </dgm:t>
    </dgm:pt>
    <dgm:pt modelId="{1EFB1D3A-2CCE-4A9C-A730-956A9C6FAA66}" type="sibTrans" cxnId="{CC03F8FC-2D75-4F3D-B16B-86F177CB4F42}">
      <dgm:prSet/>
      <dgm:spPr/>
      <dgm:t>
        <a:bodyPr/>
        <a:lstStyle/>
        <a:p>
          <a:endParaRPr lang="es-GT"/>
        </a:p>
      </dgm:t>
    </dgm:pt>
    <dgm:pt modelId="{634B06B5-31A9-4F9E-A2FA-D6EAB8893742}">
      <dgm:prSet/>
      <dgm:spPr/>
      <dgm:t>
        <a:bodyPr/>
        <a:lstStyle/>
        <a:p>
          <a:pPr rtl="0"/>
          <a:r>
            <a:rPr lang="es-GT" dirty="0" smtClean="0"/>
            <a:t>6. Sino retornar el puntero.</a:t>
          </a:r>
          <a:endParaRPr lang="es-GT" dirty="0"/>
        </a:p>
      </dgm:t>
    </dgm:pt>
    <dgm:pt modelId="{7708AD0A-E2BF-4F09-8119-DF714D5CAE1D}" type="parTrans" cxnId="{BC5475F2-0112-43BD-855E-C122EB078930}">
      <dgm:prSet/>
      <dgm:spPr/>
      <dgm:t>
        <a:bodyPr/>
        <a:lstStyle/>
        <a:p>
          <a:endParaRPr lang="es-GT"/>
        </a:p>
      </dgm:t>
    </dgm:pt>
    <dgm:pt modelId="{28FFFFD1-D7F1-4F84-A7B7-BFF40129B192}" type="sibTrans" cxnId="{BC5475F2-0112-43BD-855E-C122EB078930}">
      <dgm:prSet/>
      <dgm:spPr/>
      <dgm:t>
        <a:bodyPr/>
        <a:lstStyle/>
        <a:p>
          <a:endParaRPr lang="es-GT"/>
        </a:p>
      </dgm:t>
    </dgm:pt>
    <dgm:pt modelId="{D425025B-84C6-452D-A9B6-7221E0F06EB4}" type="pres">
      <dgm:prSet presAssocID="{8931BCCB-69EA-4165-9275-04CB6109B91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GT"/>
        </a:p>
      </dgm:t>
    </dgm:pt>
    <dgm:pt modelId="{89DDD78C-A2F2-4AD4-8674-8D8DF141EBA4}" type="pres">
      <dgm:prSet presAssocID="{230FB9CF-823C-4E0E-84CD-D11CD6D41E65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146B6367-550E-4DF5-A7CF-CC3F87CEB2FA}" type="pres">
      <dgm:prSet presAssocID="{D813115F-EA68-4162-89A4-8FDD9FAC096F}" presName="sibTrans" presStyleLbl="sibTrans2D1" presStyleIdx="0" presStyleCnt="5"/>
      <dgm:spPr/>
      <dgm:t>
        <a:bodyPr/>
        <a:lstStyle/>
        <a:p>
          <a:endParaRPr lang="es-GT"/>
        </a:p>
      </dgm:t>
    </dgm:pt>
    <dgm:pt modelId="{AB996BEF-48B9-481A-9D74-6ECEE0AF00E0}" type="pres">
      <dgm:prSet presAssocID="{D813115F-EA68-4162-89A4-8FDD9FAC096F}" presName="connectorText" presStyleLbl="sibTrans2D1" presStyleIdx="0" presStyleCnt="5"/>
      <dgm:spPr/>
      <dgm:t>
        <a:bodyPr/>
        <a:lstStyle/>
        <a:p>
          <a:endParaRPr lang="es-GT"/>
        </a:p>
      </dgm:t>
    </dgm:pt>
    <dgm:pt modelId="{BC82ADEA-E78D-4057-BDD9-62A429E18D72}" type="pres">
      <dgm:prSet presAssocID="{EDD86A12-A5A9-4E3F-9231-F74675A4CFE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DBD2F47C-5C7F-4883-8619-EF3CC43B7B6D}" type="pres">
      <dgm:prSet presAssocID="{F20C7C43-732D-4006-BC50-6FEA331CA2F5}" presName="sibTrans" presStyleLbl="sibTrans2D1" presStyleIdx="1" presStyleCnt="5"/>
      <dgm:spPr/>
      <dgm:t>
        <a:bodyPr/>
        <a:lstStyle/>
        <a:p>
          <a:endParaRPr lang="es-GT"/>
        </a:p>
      </dgm:t>
    </dgm:pt>
    <dgm:pt modelId="{06C50810-2C44-44FF-83EC-B563069099FA}" type="pres">
      <dgm:prSet presAssocID="{F20C7C43-732D-4006-BC50-6FEA331CA2F5}" presName="connectorText" presStyleLbl="sibTrans2D1" presStyleIdx="1" presStyleCnt="5"/>
      <dgm:spPr/>
      <dgm:t>
        <a:bodyPr/>
        <a:lstStyle/>
        <a:p>
          <a:endParaRPr lang="es-GT"/>
        </a:p>
      </dgm:t>
    </dgm:pt>
    <dgm:pt modelId="{C269E01E-75E1-4112-8DDD-78F2E6C8A1F6}" type="pres">
      <dgm:prSet presAssocID="{AB47379A-4B8A-4EE1-85A6-C9E2BC8ADAE7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1708762C-9E44-46D6-9976-AC6495275F03}" type="pres">
      <dgm:prSet presAssocID="{72CA1BEA-7D52-4FFE-86C6-B2923806ADD5}" presName="sibTrans" presStyleLbl="sibTrans2D1" presStyleIdx="2" presStyleCnt="5"/>
      <dgm:spPr/>
      <dgm:t>
        <a:bodyPr/>
        <a:lstStyle/>
        <a:p>
          <a:endParaRPr lang="es-GT"/>
        </a:p>
      </dgm:t>
    </dgm:pt>
    <dgm:pt modelId="{BA91CFAD-4394-40A6-AF35-548AD6D68C99}" type="pres">
      <dgm:prSet presAssocID="{72CA1BEA-7D52-4FFE-86C6-B2923806ADD5}" presName="connectorText" presStyleLbl="sibTrans2D1" presStyleIdx="2" presStyleCnt="5"/>
      <dgm:spPr/>
      <dgm:t>
        <a:bodyPr/>
        <a:lstStyle/>
        <a:p>
          <a:endParaRPr lang="es-GT"/>
        </a:p>
      </dgm:t>
    </dgm:pt>
    <dgm:pt modelId="{9E439732-F9E8-4A37-9D53-CEAEFC64B20C}" type="pres">
      <dgm:prSet presAssocID="{45964718-9FF5-4BB6-8672-9335FE83E70E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423F21ED-CB94-4F8B-8CC5-3F4FF0778E6F}" type="pres">
      <dgm:prSet presAssocID="{04887DA8-0724-4716-9829-8A249CBD84F8}" presName="sibTrans" presStyleLbl="sibTrans2D1" presStyleIdx="3" presStyleCnt="5"/>
      <dgm:spPr/>
      <dgm:t>
        <a:bodyPr/>
        <a:lstStyle/>
        <a:p>
          <a:endParaRPr lang="es-GT"/>
        </a:p>
      </dgm:t>
    </dgm:pt>
    <dgm:pt modelId="{1CA96FA0-D276-4D4B-A476-F7D1DE081CA8}" type="pres">
      <dgm:prSet presAssocID="{04887DA8-0724-4716-9829-8A249CBD84F8}" presName="connectorText" presStyleLbl="sibTrans2D1" presStyleIdx="3" presStyleCnt="5"/>
      <dgm:spPr/>
      <dgm:t>
        <a:bodyPr/>
        <a:lstStyle/>
        <a:p>
          <a:endParaRPr lang="es-GT"/>
        </a:p>
      </dgm:t>
    </dgm:pt>
    <dgm:pt modelId="{C30428BA-FB00-440D-8CDB-496D96456604}" type="pres">
      <dgm:prSet presAssocID="{3095E866-0D6C-4738-8210-E1CA43E34200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118AFEE6-0982-40F8-9CB6-341733128E2A}" type="pres">
      <dgm:prSet presAssocID="{1EFB1D3A-2CCE-4A9C-A730-956A9C6FAA66}" presName="sibTrans" presStyleLbl="sibTrans2D1" presStyleIdx="4" presStyleCnt="5"/>
      <dgm:spPr/>
      <dgm:t>
        <a:bodyPr/>
        <a:lstStyle/>
        <a:p>
          <a:endParaRPr lang="es-GT"/>
        </a:p>
      </dgm:t>
    </dgm:pt>
    <dgm:pt modelId="{1F52BF25-CA92-4E9D-938B-6F0716D9DB80}" type="pres">
      <dgm:prSet presAssocID="{1EFB1D3A-2CCE-4A9C-A730-956A9C6FAA66}" presName="connectorText" presStyleLbl="sibTrans2D1" presStyleIdx="4" presStyleCnt="5"/>
      <dgm:spPr/>
      <dgm:t>
        <a:bodyPr/>
        <a:lstStyle/>
        <a:p>
          <a:endParaRPr lang="es-GT"/>
        </a:p>
      </dgm:t>
    </dgm:pt>
    <dgm:pt modelId="{0ADF134D-A4BA-47CE-B84B-4DCD4365AFB8}" type="pres">
      <dgm:prSet presAssocID="{634B06B5-31A9-4F9E-A2FA-D6EAB8893742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</dgm:ptLst>
  <dgm:cxnLst>
    <dgm:cxn modelId="{BD632AF7-DCFD-4BE3-AC67-E6077C0D4B88}" type="presOf" srcId="{72CA1BEA-7D52-4FFE-86C6-B2923806ADD5}" destId="{1708762C-9E44-46D6-9976-AC6495275F03}" srcOrd="0" destOrd="0" presId="urn:microsoft.com/office/officeart/2005/8/layout/process5"/>
    <dgm:cxn modelId="{6D9887C6-EC88-41E0-AA6D-C763103E1955}" type="presOf" srcId="{AB47379A-4B8A-4EE1-85A6-C9E2BC8ADAE7}" destId="{C269E01E-75E1-4112-8DDD-78F2E6C8A1F6}" srcOrd="0" destOrd="0" presId="urn:microsoft.com/office/officeart/2005/8/layout/process5"/>
    <dgm:cxn modelId="{EC1FF39C-16EB-47C4-A900-3D4817235D94}" srcId="{8931BCCB-69EA-4165-9275-04CB6109B91E}" destId="{45964718-9FF5-4BB6-8672-9335FE83E70E}" srcOrd="3" destOrd="0" parTransId="{F3B13501-AE60-4E56-B883-AFA029010E8C}" sibTransId="{04887DA8-0724-4716-9829-8A249CBD84F8}"/>
    <dgm:cxn modelId="{992CF522-C01D-4929-85B2-C7B9E9D9F0C6}" type="presOf" srcId="{1EFB1D3A-2CCE-4A9C-A730-956A9C6FAA66}" destId="{1F52BF25-CA92-4E9D-938B-6F0716D9DB80}" srcOrd="1" destOrd="0" presId="urn:microsoft.com/office/officeart/2005/8/layout/process5"/>
    <dgm:cxn modelId="{BDDE5A39-3E1A-4369-A037-CBC51D8449F4}" srcId="{8931BCCB-69EA-4165-9275-04CB6109B91E}" destId="{230FB9CF-823C-4E0E-84CD-D11CD6D41E65}" srcOrd="0" destOrd="0" parTransId="{531149C3-36A5-45BA-BCF9-F3E8B71BE5FE}" sibTransId="{D813115F-EA68-4162-89A4-8FDD9FAC096F}"/>
    <dgm:cxn modelId="{CC03F8FC-2D75-4F3D-B16B-86F177CB4F42}" srcId="{8931BCCB-69EA-4165-9275-04CB6109B91E}" destId="{3095E866-0D6C-4738-8210-E1CA43E34200}" srcOrd="4" destOrd="0" parTransId="{46545987-8DDB-4F47-BF46-00961439CEF7}" sibTransId="{1EFB1D3A-2CCE-4A9C-A730-956A9C6FAA66}"/>
    <dgm:cxn modelId="{A39D8B24-5595-46C2-9510-89DAE661306D}" type="presOf" srcId="{8931BCCB-69EA-4165-9275-04CB6109B91E}" destId="{D425025B-84C6-452D-A9B6-7221E0F06EB4}" srcOrd="0" destOrd="0" presId="urn:microsoft.com/office/officeart/2005/8/layout/process5"/>
    <dgm:cxn modelId="{6B0D66C3-11E4-4961-98DA-5A5728E81AAF}" srcId="{8931BCCB-69EA-4165-9275-04CB6109B91E}" destId="{EDD86A12-A5A9-4E3F-9231-F74675A4CFE3}" srcOrd="1" destOrd="0" parTransId="{0A025476-AEE2-4D1F-8F2C-5A85FEB451A5}" sibTransId="{F20C7C43-732D-4006-BC50-6FEA331CA2F5}"/>
    <dgm:cxn modelId="{3F950B0A-DB18-4456-AADC-8405B66FB83C}" type="presOf" srcId="{EDD86A12-A5A9-4E3F-9231-F74675A4CFE3}" destId="{BC82ADEA-E78D-4057-BDD9-62A429E18D72}" srcOrd="0" destOrd="0" presId="urn:microsoft.com/office/officeart/2005/8/layout/process5"/>
    <dgm:cxn modelId="{64272DAE-B429-45DE-9735-8C6E2C8CFC26}" type="presOf" srcId="{72CA1BEA-7D52-4FFE-86C6-B2923806ADD5}" destId="{BA91CFAD-4394-40A6-AF35-548AD6D68C99}" srcOrd="1" destOrd="0" presId="urn:microsoft.com/office/officeart/2005/8/layout/process5"/>
    <dgm:cxn modelId="{6EC1D1E4-180D-4319-BB15-A7CDAA165D83}" type="presOf" srcId="{1EFB1D3A-2CCE-4A9C-A730-956A9C6FAA66}" destId="{118AFEE6-0982-40F8-9CB6-341733128E2A}" srcOrd="0" destOrd="0" presId="urn:microsoft.com/office/officeart/2005/8/layout/process5"/>
    <dgm:cxn modelId="{8B0F01C4-A16C-4B5B-8B41-A82E3EBA3336}" type="presOf" srcId="{230FB9CF-823C-4E0E-84CD-D11CD6D41E65}" destId="{89DDD78C-A2F2-4AD4-8674-8D8DF141EBA4}" srcOrd="0" destOrd="0" presId="urn:microsoft.com/office/officeart/2005/8/layout/process5"/>
    <dgm:cxn modelId="{24A63802-3889-401B-AEC5-07D2D21B1D2C}" type="presOf" srcId="{04887DA8-0724-4716-9829-8A249CBD84F8}" destId="{1CA96FA0-D276-4D4B-A476-F7D1DE081CA8}" srcOrd="1" destOrd="0" presId="urn:microsoft.com/office/officeart/2005/8/layout/process5"/>
    <dgm:cxn modelId="{C3BF078C-427F-403F-9FAC-006B4C7A0E04}" type="presOf" srcId="{634B06B5-31A9-4F9E-A2FA-D6EAB8893742}" destId="{0ADF134D-A4BA-47CE-B84B-4DCD4365AFB8}" srcOrd="0" destOrd="0" presId="urn:microsoft.com/office/officeart/2005/8/layout/process5"/>
    <dgm:cxn modelId="{92A00601-A87A-420C-8970-494DAC99B97E}" srcId="{8931BCCB-69EA-4165-9275-04CB6109B91E}" destId="{AB47379A-4B8A-4EE1-85A6-C9E2BC8ADAE7}" srcOrd="2" destOrd="0" parTransId="{ED25F8D9-FD0F-4689-B039-BEF4FC9FB8E3}" sibTransId="{72CA1BEA-7D52-4FFE-86C6-B2923806ADD5}"/>
    <dgm:cxn modelId="{BC5475F2-0112-43BD-855E-C122EB078930}" srcId="{8931BCCB-69EA-4165-9275-04CB6109B91E}" destId="{634B06B5-31A9-4F9E-A2FA-D6EAB8893742}" srcOrd="5" destOrd="0" parTransId="{7708AD0A-E2BF-4F09-8119-DF714D5CAE1D}" sibTransId="{28FFFFD1-D7F1-4F84-A7B7-BFF40129B192}"/>
    <dgm:cxn modelId="{18234AB3-C074-4D1C-B994-125ABB828E38}" type="presOf" srcId="{F20C7C43-732D-4006-BC50-6FEA331CA2F5}" destId="{DBD2F47C-5C7F-4883-8619-EF3CC43B7B6D}" srcOrd="0" destOrd="0" presId="urn:microsoft.com/office/officeart/2005/8/layout/process5"/>
    <dgm:cxn modelId="{256DFAA6-95CE-4212-8346-292DAFE86255}" type="presOf" srcId="{D813115F-EA68-4162-89A4-8FDD9FAC096F}" destId="{AB996BEF-48B9-481A-9D74-6ECEE0AF00E0}" srcOrd="1" destOrd="0" presId="urn:microsoft.com/office/officeart/2005/8/layout/process5"/>
    <dgm:cxn modelId="{65463105-787A-4A85-A192-4D7167FA8C55}" type="presOf" srcId="{45964718-9FF5-4BB6-8672-9335FE83E70E}" destId="{9E439732-F9E8-4A37-9D53-CEAEFC64B20C}" srcOrd="0" destOrd="0" presId="urn:microsoft.com/office/officeart/2005/8/layout/process5"/>
    <dgm:cxn modelId="{11899101-56E1-47F5-B206-CA7AE02B4A89}" type="presOf" srcId="{04887DA8-0724-4716-9829-8A249CBD84F8}" destId="{423F21ED-CB94-4F8B-8CC5-3F4FF0778E6F}" srcOrd="0" destOrd="0" presId="urn:microsoft.com/office/officeart/2005/8/layout/process5"/>
    <dgm:cxn modelId="{C9706BEE-D501-4DCC-AAE7-178CFDFE219B}" type="presOf" srcId="{3095E866-0D6C-4738-8210-E1CA43E34200}" destId="{C30428BA-FB00-440D-8CDB-496D96456604}" srcOrd="0" destOrd="0" presId="urn:microsoft.com/office/officeart/2005/8/layout/process5"/>
    <dgm:cxn modelId="{AD9D2917-63ED-4C84-8F49-CA73FE1343B0}" type="presOf" srcId="{D813115F-EA68-4162-89A4-8FDD9FAC096F}" destId="{146B6367-550E-4DF5-A7CF-CC3F87CEB2FA}" srcOrd="0" destOrd="0" presId="urn:microsoft.com/office/officeart/2005/8/layout/process5"/>
    <dgm:cxn modelId="{21E06597-76D9-436E-B4D6-E80593B790F7}" type="presOf" srcId="{F20C7C43-732D-4006-BC50-6FEA331CA2F5}" destId="{06C50810-2C44-44FF-83EC-B563069099FA}" srcOrd="1" destOrd="0" presId="urn:microsoft.com/office/officeart/2005/8/layout/process5"/>
    <dgm:cxn modelId="{F6D0F8CC-25C1-4941-92B6-7986B0EB069B}" type="presParOf" srcId="{D425025B-84C6-452D-A9B6-7221E0F06EB4}" destId="{89DDD78C-A2F2-4AD4-8674-8D8DF141EBA4}" srcOrd="0" destOrd="0" presId="urn:microsoft.com/office/officeart/2005/8/layout/process5"/>
    <dgm:cxn modelId="{D8546DD5-3245-4848-9513-B9BC6FA0B07D}" type="presParOf" srcId="{D425025B-84C6-452D-A9B6-7221E0F06EB4}" destId="{146B6367-550E-4DF5-A7CF-CC3F87CEB2FA}" srcOrd="1" destOrd="0" presId="urn:microsoft.com/office/officeart/2005/8/layout/process5"/>
    <dgm:cxn modelId="{8ED75FBC-7DA4-4F5A-8E92-0311C4C2B2A5}" type="presParOf" srcId="{146B6367-550E-4DF5-A7CF-CC3F87CEB2FA}" destId="{AB996BEF-48B9-481A-9D74-6ECEE0AF00E0}" srcOrd="0" destOrd="0" presId="urn:microsoft.com/office/officeart/2005/8/layout/process5"/>
    <dgm:cxn modelId="{42809792-3AEC-4AD1-891E-3D406A4AA779}" type="presParOf" srcId="{D425025B-84C6-452D-A9B6-7221E0F06EB4}" destId="{BC82ADEA-E78D-4057-BDD9-62A429E18D72}" srcOrd="2" destOrd="0" presId="urn:microsoft.com/office/officeart/2005/8/layout/process5"/>
    <dgm:cxn modelId="{36996586-755C-411E-98C9-DB78967E3F10}" type="presParOf" srcId="{D425025B-84C6-452D-A9B6-7221E0F06EB4}" destId="{DBD2F47C-5C7F-4883-8619-EF3CC43B7B6D}" srcOrd="3" destOrd="0" presId="urn:microsoft.com/office/officeart/2005/8/layout/process5"/>
    <dgm:cxn modelId="{6D496B38-E85B-4BEF-B0B3-03DE04D6B813}" type="presParOf" srcId="{DBD2F47C-5C7F-4883-8619-EF3CC43B7B6D}" destId="{06C50810-2C44-44FF-83EC-B563069099FA}" srcOrd="0" destOrd="0" presId="urn:microsoft.com/office/officeart/2005/8/layout/process5"/>
    <dgm:cxn modelId="{6F51A8D2-A8AA-4132-86AB-1604B9353669}" type="presParOf" srcId="{D425025B-84C6-452D-A9B6-7221E0F06EB4}" destId="{C269E01E-75E1-4112-8DDD-78F2E6C8A1F6}" srcOrd="4" destOrd="0" presId="urn:microsoft.com/office/officeart/2005/8/layout/process5"/>
    <dgm:cxn modelId="{DEA64534-B180-4BE3-9081-F136A71B8A83}" type="presParOf" srcId="{D425025B-84C6-452D-A9B6-7221E0F06EB4}" destId="{1708762C-9E44-46D6-9976-AC6495275F03}" srcOrd="5" destOrd="0" presId="urn:microsoft.com/office/officeart/2005/8/layout/process5"/>
    <dgm:cxn modelId="{FA0B2788-671F-4D97-9166-7485DE69D9EB}" type="presParOf" srcId="{1708762C-9E44-46D6-9976-AC6495275F03}" destId="{BA91CFAD-4394-40A6-AF35-548AD6D68C99}" srcOrd="0" destOrd="0" presId="urn:microsoft.com/office/officeart/2005/8/layout/process5"/>
    <dgm:cxn modelId="{C7177853-A0E6-4054-AAE6-11BCB545DA52}" type="presParOf" srcId="{D425025B-84C6-452D-A9B6-7221E0F06EB4}" destId="{9E439732-F9E8-4A37-9D53-CEAEFC64B20C}" srcOrd="6" destOrd="0" presId="urn:microsoft.com/office/officeart/2005/8/layout/process5"/>
    <dgm:cxn modelId="{B63CBAD7-E37C-4824-8E8B-6E735D262771}" type="presParOf" srcId="{D425025B-84C6-452D-A9B6-7221E0F06EB4}" destId="{423F21ED-CB94-4F8B-8CC5-3F4FF0778E6F}" srcOrd="7" destOrd="0" presId="urn:microsoft.com/office/officeart/2005/8/layout/process5"/>
    <dgm:cxn modelId="{EA5B9191-0287-45B0-95B2-5035153DE069}" type="presParOf" srcId="{423F21ED-CB94-4F8B-8CC5-3F4FF0778E6F}" destId="{1CA96FA0-D276-4D4B-A476-F7D1DE081CA8}" srcOrd="0" destOrd="0" presId="urn:microsoft.com/office/officeart/2005/8/layout/process5"/>
    <dgm:cxn modelId="{E61FD945-790F-4549-98A9-A82AE1C6CB3C}" type="presParOf" srcId="{D425025B-84C6-452D-A9B6-7221E0F06EB4}" destId="{C30428BA-FB00-440D-8CDB-496D96456604}" srcOrd="8" destOrd="0" presId="urn:microsoft.com/office/officeart/2005/8/layout/process5"/>
    <dgm:cxn modelId="{EDA858F1-8E5F-49A2-A705-C7BBEBD14BB0}" type="presParOf" srcId="{D425025B-84C6-452D-A9B6-7221E0F06EB4}" destId="{118AFEE6-0982-40F8-9CB6-341733128E2A}" srcOrd="9" destOrd="0" presId="urn:microsoft.com/office/officeart/2005/8/layout/process5"/>
    <dgm:cxn modelId="{A282F9F7-A307-4F03-A770-2E6B746FCB17}" type="presParOf" srcId="{118AFEE6-0982-40F8-9CB6-341733128E2A}" destId="{1F52BF25-CA92-4E9D-938B-6F0716D9DB80}" srcOrd="0" destOrd="0" presId="urn:microsoft.com/office/officeart/2005/8/layout/process5"/>
    <dgm:cxn modelId="{76CCB668-8993-44ED-ABDD-3C815383A1B1}" type="presParOf" srcId="{D425025B-84C6-452D-A9B6-7221E0F06EB4}" destId="{0ADF134D-A4BA-47CE-B84B-4DCD4365AFB8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51221A7-ADA4-4356-8EE3-816E81459C16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s-GT"/>
        </a:p>
      </dgm:t>
    </dgm:pt>
    <dgm:pt modelId="{421DB08F-4237-4C1D-8953-B7999A1A71A4}">
      <dgm:prSet/>
      <dgm:spPr/>
      <dgm:t>
        <a:bodyPr/>
        <a:lstStyle/>
        <a:p>
          <a:pPr rtl="0"/>
          <a:r>
            <a:rPr lang="es-GT" b="1" smtClean="0"/>
            <a:t>InitialiseFrameBuffer</a:t>
          </a:r>
          <a:endParaRPr lang="es-GT"/>
        </a:p>
      </dgm:t>
    </dgm:pt>
    <dgm:pt modelId="{E2EE0E0A-E478-481C-A305-2FD05C1C0F6E}" type="parTrans" cxnId="{F2FBE5E4-F024-4FCE-8ACB-2047BEFE9AD6}">
      <dgm:prSet/>
      <dgm:spPr/>
      <dgm:t>
        <a:bodyPr/>
        <a:lstStyle/>
        <a:p>
          <a:endParaRPr lang="es-GT"/>
        </a:p>
      </dgm:t>
    </dgm:pt>
    <dgm:pt modelId="{C6EAE2AD-4797-4453-BB1D-E1970147D775}" type="sibTrans" cxnId="{F2FBE5E4-F024-4FCE-8ACB-2047BEFE9AD6}">
      <dgm:prSet/>
      <dgm:spPr/>
      <dgm:t>
        <a:bodyPr/>
        <a:lstStyle/>
        <a:p>
          <a:endParaRPr lang="es-GT"/>
        </a:p>
      </dgm:t>
    </dgm:pt>
    <dgm:pt modelId="{A8D7B425-B1A3-4A13-A0E8-E72D06710FEB}">
      <dgm:prSet/>
      <dgm:spPr/>
      <dgm:t>
        <a:bodyPr/>
        <a:lstStyle/>
        <a:p>
          <a:pPr rtl="0"/>
          <a:r>
            <a:rPr lang="es-GT" dirty="0" smtClean="0"/>
            <a:t>Revisar el código de la subrutina en el archivo </a:t>
          </a:r>
          <a:r>
            <a:rPr lang="es-GT" b="1" dirty="0" err="1" smtClean="0"/>
            <a:t>frameBuffer.s</a:t>
          </a:r>
          <a:endParaRPr lang="es-GT" dirty="0"/>
        </a:p>
      </dgm:t>
    </dgm:pt>
    <dgm:pt modelId="{2FF39495-DB87-4409-B7CF-F1399F60E976}" type="parTrans" cxnId="{4782FF2E-8A3B-41C4-9EDC-983A3EB6B5AD}">
      <dgm:prSet/>
      <dgm:spPr/>
      <dgm:t>
        <a:bodyPr/>
        <a:lstStyle/>
        <a:p>
          <a:endParaRPr lang="es-GT"/>
        </a:p>
      </dgm:t>
    </dgm:pt>
    <dgm:pt modelId="{02D5B526-5131-4643-A778-59B8E2674C6F}" type="sibTrans" cxnId="{4782FF2E-8A3B-41C4-9EDC-983A3EB6B5AD}">
      <dgm:prSet/>
      <dgm:spPr/>
      <dgm:t>
        <a:bodyPr/>
        <a:lstStyle/>
        <a:p>
          <a:endParaRPr lang="es-GT"/>
        </a:p>
      </dgm:t>
    </dgm:pt>
    <dgm:pt modelId="{54127B64-44FA-48DC-A173-3061FAC47974}">
      <dgm:prSet/>
      <dgm:spPr/>
      <dgm:t>
        <a:bodyPr/>
        <a:lstStyle/>
        <a:p>
          <a:pPr rtl="0"/>
          <a:r>
            <a:rPr lang="es-GT" dirty="0" smtClean="0"/>
            <a:t>Revisar</a:t>
          </a:r>
          <a:r>
            <a:rPr lang="es-GT" b="1" dirty="0" smtClean="0"/>
            <a:t> </a:t>
          </a:r>
          <a:r>
            <a:rPr lang="es-GT" b="1" dirty="0" err="1" smtClean="0"/>
            <a:t>main.s</a:t>
          </a:r>
          <a:r>
            <a:rPr lang="es-GT" b="1" dirty="0" smtClean="0"/>
            <a:t> </a:t>
          </a:r>
          <a:r>
            <a:rPr lang="es-GT" dirty="0" smtClean="0"/>
            <a:t>que utiliza las subrutinas</a:t>
          </a:r>
          <a:endParaRPr lang="es-GT" dirty="0"/>
        </a:p>
      </dgm:t>
    </dgm:pt>
    <dgm:pt modelId="{C98CC30D-26AA-405E-B12A-A70E903143F1}" type="parTrans" cxnId="{C1AFE284-3965-4E76-8838-916FD4E181C6}">
      <dgm:prSet/>
      <dgm:spPr/>
      <dgm:t>
        <a:bodyPr/>
        <a:lstStyle/>
        <a:p>
          <a:endParaRPr lang="es-GT"/>
        </a:p>
      </dgm:t>
    </dgm:pt>
    <dgm:pt modelId="{C4A2DE98-C84F-4CFE-821B-6B98D229F23B}" type="sibTrans" cxnId="{C1AFE284-3965-4E76-8838-916FD4E181C6}">
      <dgm:prSet/>
      <dgm:spPr/>
      <dgm:t>
        <a:bodyPr/>
        <a:lstStyle/>
        <a:p>
          <a:endParaRPr lang="es-GT"/>
        </a:p>
      </dgm:t>
    </dgm:pt>
    <dgm:pt modelId="{CE2F3F42-7F4D-4ABE-B762-D290A6037E4F}" type="pres">
      <dgm:prSet presAssocID="{851221A7-ADA4-4356-8EE3-816E81459C1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GT"/>
        </a:p>
      </dgm:t>
    </dgm:pt>
    <dgm:pt modelId="{BE41D7EF-DDF4-4D6D-BB93-09CE76E7B4DF}" type="pres">
      <dgm:prSet presAssocID="{421DB08F-4237-4C1D-8953-B7999A1A71A4}" presName="composite" presStyleCnt="0"/>
      <dgm:spPr/>
    </dgm:pt>
    <dgm:pt modelId="{44023A7C-69E0-4168-9FB3-B9278C43432E}" type="pres">
      <dgm:prSet presAssocID="{421DB08F-4237-4C1D-8953-B7999A1A71A4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1A468ACE-3F91-462D-BFED-9393DF7CABB0}" type="pres">
      <dgm:prSet presAssocID="{421DB08F-4237-4C1D-8953-B7999A1A71A4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</dgm:ptLst>
  <dgm:cxnLst>
    <dgm:cxn modelId="{95324267-413A-45E7-A8E8-C9B5A400A100}" type="presOf" srcId="{54127B64-44FA-48DC-A173-3061FAC47974}" destId="{1A468ACE-3F91-462D-BFED-9393DF7CABB0}" srcOrd="0" destOrd="1" presId="urn:microsoft.com/office/officeart/2005/8/layout/hList1"/>
    <dgm:cxn modelId="{130873A5-9ACD-4B94-BDEF-42D3BA416F61}" type="presOf" srcId="{421DB08F-4237-4C1D-8953-B7999A1A71A4}" destId="{44023A7C-69E0-4168-9FB3-B9278C43432E}" srcOrd="0" destOrd="0" presId="urn:microsoft.com/office/officeart/2005/8/layout/hList1"/>
    <dgm:cxn modelId="{221982F6-6DB4-4BDA-937C-1489012BD278}" type="presOf" srcId="{851221A7-ADA4-4356-8EE3-816E81459C16}" destId="{CE2F3F42-7F4D-4ABE-B762-D290A6037E4F}" srcOrd="0" destOrd="0" presId="urn:microsoft.com/office/officeart/2005/8/layout/hList1"/>
    <dgm:cxn modelId="{27778297-2FFE-461D-872E-AD09B871DC69}" type="presOf" srcId="{A8D7B425-B1A3-4A13-A0E8-E72D06710FEB}" destId="{1A468ACE-3F91-462D-BFED-9393DF7CABB0}" srcOrd="0" destOrd="0" presId="urn:microsoft.com/office/officeart/2005/8/layout/hList1"/>
    <dgm:cxn modelId="{4782FF2E-8A3B-41C4-9EDC-983A3EB6B5AD}" srcId="{421DB08F-4237-4C1D-8953-B7999A1A71A4}" destId="{A8D7B425-B1A3-4A13-A0E8-E72D06710FEB}" srcOrd="0" destOrd="0" parTransId="{2FF39495-DB87-4409-B7CF-F1399F60E976}" sibTransId="{02D5B526-5131-4643-A778-59B8E2674C6F}"/>
    <dgm:cxn modelId="{C1AFE284-3965-4E76-8838-916FD4E181C6}" srcId="{421DB08F-4237-4C1D-8953-B7999A1A71A4}" destId="{54127B64-44FA-48DC-A173-3061FAC47974}" srcOrd="1" destOrd="0" parTransId="{C98CC30D-26AA-405E-B12A-A70E903143F1}" sibTransId="{C4A2DE98-C84F-4CFE-821B-6B98D229F23B}"/>
    <dgm:cxn modelId="{F2FBE5E4-F024-4FCE-8ACB-2047BEFE9AD6}" srcId="{851221A7-ADA4-4356-8EE3-816E81459C16}" destId="{421DB08F-4237-4C1D-8953-B7999A1A71A4}" srcOrd="0" destOrd="0" parTransId="{E2EE0E0A-E478-481C-A305-2FD05C1C0F6E}" sibTransId="{C6EAE2AD-4797-4453-BB1D-E1970147D775}"/>
    <dgm:cxn modelId="{5BB4F3A9-2D2B-400B-B424-55D85CCA8BA8}" type="presParOf" srcId="{CE2F3F42-7F4D-4ABE-B762-D290A6037E4F}" destId="{BE41D7EF-DDF4-4D6D-BB93-09CE76E7B4DF}" srcOrd="0" destOrd="0" presId="urn:microsoft.com/office/officeart/2005/8/layout/hList1"/>
    <dgm:cxn modelId="{1AE0CD01-C463-443D-9951-EC127486CDA6}" type="presParOf" srcId="{BE41D7EF-DDF4-4D6D-BB93-09CE76E7B4DF}" destId="{44023A7C-69E0-4168-9FB3-B9278C43432E}" srcOrd="0" destOrd="0" presId="urn:microsoft.com/office/officeart/2005/8/layout/hList1"/>
    <dgm:cxn modelId="{8E9AE630-B05C-4CA7-A895-853661CC1EF2}" type="presParOf" srcId="{BE41D7EF-DDF4-4D6D-BB93-09CE76E7B4DF}" destId="{1A468ACE-3F91-462D-BFED-9393DF7CABB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56FD2C-8C04-4CDD-B725-06DFAC2E35E5}">
      <dsp:nvSpPr>
        <dsp:cNvPr id="0" name=""/>
        <dsp:cNvSpPr/>
      </dsp:nvSpPr>
      <dsp:spPr>
        <a:xfrm>
          <a:off x="8915277" y="681477"/>
          <a:ext cx="2659770" cy="2659906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0000"/>
              </a:schemeClr>
            </a:gs>
            <a:gs pos="48000">
              <a:schemeClr val="accent4">
                <a:hueOff val="0"/>
                <a:satOff val="0"/>
                <a:lumOff val="0"/>
                <a:alphaOff val="0"/>
                <a:tint val="54000"/>
                <a:satMod val="14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070AB4F-BAF1-4892-BC3D-E7DD64E20D9C}">
      <dsp:nvSpPr>
        <dsp:cNvPr id="0" name=""/>
        <dsp:cNvSpPr/>
      </dsp:nvSpPr>
      <dsp:spPr>
        <a:xfrm>
          <a:off x="9004240" y="770156"/>
          <a:ext cx="2482984" cy="248254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700" kern="1200" dirty="0" smtClean="0"/>
            <a:t>4. Copiar la imagen al puntero para que aparezca en pantalla</a:t>
          </a:r>
          <a:endParaRPr lang="es-GT" sz="1700" kern="1200" dirty="0"/>
        </a:p>
      </dsp:txBody>
      <dsp:txXfrm>
        <a:off x="9358952" y="1124872"/>
        <a:ext cx="1773560" cy="1773115"/>
      </dsp:txXfrm>
    </dsp:sp>
    <dsp:sp modelId="{3CA2797D-60C6-48E8-9330-576E09FFAA14}">
      <dsp:nvSpPr>
        <dsp:cNvPr id="0" name=""/>
        <dsp:cNvSpPr/>
      </dsp:nvSpPr>
      <dsp:spPr>
        <a:xfrm rot="2700000">
          <a:off x="6155115" y="681290"/>
          <a:ext cx="2659814" cy="2659814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tint val="90000"/>
              </a:schemeClr>
            </a:gs>
            <a:gs pos="48000">
              <a:schemeClr val="accent4">
                <a:hueOff val="3465231"/>
                <a:satOff val="-15989"/>
                <a:lumOff val="588"/>
                <a:alphaOff val="0"/>
                <a:tint val="54000"/>
                <a:satMod val="140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437A9D3-D8E2-407A-AF62-B2226722A7E9}">
      <dsp:nvSpPr>
        <dsp:cNvPr id="0" name=""/>
        <dsp:cNvSpPr/>
      </dsp:nvSpPr>
      <dsp:spPr>
        <a:xfrm>
          <a:off x="6255506" y="770156"/>
          <a:ext cx="2482984" cy="248254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465231"/>
              <a:satOff val="-15989"/>
              <a:lumOff val="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700" kern="1200" dirty="0" smtClean="0"/>
            <a:t>3. Verificar que el valor del </a:t>
          </a:r>
          <a:r>
            <a:rPr lang="es-GT" sz="1700" b="1" kern="1200" dirty="0" smtClean="0"/>
            <a:t>puntero</a:t>
          </a:r>
          <a:r>
            <a:rPr lang="es-GT" sz="1700" kern="1200" dirty="0" smtClean="0"/>
            <a:t> dado por el GPU</a:t>
          </a:r>
          <a:endParaRPr lang="es-GT" sz="1700" kern="1200" dirty="0"/>
        </a:p>
      </dsp:txBody>
      <dsp:txXfrm>
        <a:off x="6610218" y="1124872"/>
        <a:ext cx="1773560" cy="1773115"/>
      </dsp:txXfrm>
    </dsp:sp>
    <dsp:sp modelId="{027F28C4-712F-41BD-AD85-25F7DDC9B12E}">
      <dsp:nvSpPr>
        <dsp:cNvPr id="0" name=""/>
        <dsp:cNvSpPr/>
      </dsp:nvSpPr>
      <dsp:spPr>
        <a:xfrm>
          <a:off x="6255506" y="3390391"/>
          <a:ext cx="2482984" cy="14580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GT" sz="1600" kern="1200" dirty="0" smtClean="0"/>
            <a:t>Si NO ES cero ir a 4 (todo va bien)</a:t>
          </a:r>
          <a:endParaRPr lang="es-GT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GT" sz="1600" kern="1200" dirty="0" smtClean="0"/>
            <a:t>Si ES cero regresar a 3 (error)</a:t>
          </a:r>
          <a:endParaRPr lang="es-GT" sz="1600" kern="1200" dirty="0"/>
        </a:p>
      </dsp:txBody>
      <dsp:txXfrm>
        <a:off x="6255506" y="3390391"/>
        <a:ext cx="2482984" cy="1458071"/>
      </dsp:txXfrm>
    </dsp:sp>
    <dsp:sp modelId="{14C33BA3-459C-4567-8EB0-F4F39FF83466}">
      <dsp:nvSpPr>
        <dsp:cNvPr id="0" name=""/>
        <dsp:cNvSpPr/>
      </dsp:nvSpPr>
      <dsp:spPr>
        <a:xfrm rot="2700000">
          <a:off x="3417787" y="681290"/>
          <a:ext cx="2659814" cy="2659814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4">
                <a:hueOff val="6930462"/>
                <a:satOff val="-31979"/>
                <a:lumOff val="1177"/>
                <a:alphaOff val="0"/>
                <a:tint val="90000"/>
              </a:schemeClr>
            </a:gs>
            <a:gs pos="48000">
              <a:schemeClr val="accent4">
                <a:hueOff val="6930462"/>
                <a:satOff val="-31979"/>
                <a:lumOff val="1177"/>
                <a:alphaOff val="0"/>
                <a:tint val="54000"/>
                <a:satMod val="140000"/>
              </a:schemeClr>
            </a:gs>
            <a:gs pos="100000">
              <a:schemeClr val="accent4">
                <a:hueOff val="6930462"/>
                <a:satOff val="-31979"/>
                <a:lumOff val="1177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D4AC0FA-BC94-48BB-AA29-D1E6266C1A53}">
      <dsp:nvSpPr>
        <dsp:cNvPr id="0" name=""/>
        <dsp:cNvSpPr/>
      </dsp:nvSpPr>
      <dsp:spPr>
        <a:xfrm>
          <a:off x="3506772" y="770156"/>
          <a:ext cx="2482984" cy="248254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930462"/>
              <a:satOff val="-31979"/>
              <a:lumOff val="117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700" kern="1200" dirty="0" smtClean="0"/>
            <a:t>2. Leer respuesta del canal 1</a:t>
          </a:r>
          <a:endParaRPr lang="es-GT" sz="1700" kern="1200" dirty="0"/>
        </a:p>
      </dsp:txBody>
      <dsp:txXfrm>
        <a:off x="3861484" y="1124872"/>
        <a:ext cx="1773560" cy="1773115"/>
      </dsp:txXfrm>
    </dsp:sp>
    <dsp:sp modelId="{B210C6F2-1E3D-4E2C-B95A-483895405419}">
      <dsp:nvSpPr>
        <dsp:cNvPr id="0" name=""/>
        <dsp:cNvSpPr/>
      </dsp:nvSpPr>
      <dsp:spPr>
        <a:xfrm>
          <a:off x="3506772" y="3390391"/>
          <a:ext cx="2482984" cy="14580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GT" sz="1600" kern="1200" dirty="0" smtClean="0"/>
            <a:t>Si la respuesta NO ES cero, es error</a:t>
          </a:r>
          <a:endParaRPr lang="es-GT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GT" sz="1600" kern="1200" dirty="0" smtClean="0"/>
            <a:t>Si la respuesta ES cero, todo va bien</a:t>
          </a:r>
          <a:endParaRPr lang="es-GT" sz="1600" kern="1200" dirty="0"/>
        </a:p>
      </dsp:txBody>
      <dsp:txXfrm>
        <a:off x="3506772" y="3390391"/>
        <a:ext cx="2482984" cy="1458071"/>
      </dsp:txXfrm>
    </dsp:sp>
    <dsp:sp modelId="{2BEC52E8-ECE2-4F9F-BB7A-1E4F3C6D3ABE}">
      <dsp:nvSpPr>
        <dsp:cNvPr id="0" name=""/>
        <dsp:cNvSpPr/>
      </dsp:nvSpPr>
      <dsp:spPr>
        <a:xfrm rot="2700000">
          <a:off x="669053" y="681290"/>
          <a:ext cx="2659814" cy="2659814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4">
                <a:hueOff val="10395693"/>
                <a:satOff val="-47968"/>
                <a:lumOff val="1765"/>
                <a:alphaOff val="0"/>
                <a:tint val="90000"/>
              </a:schemeClr>
            </a:gs>
            <a:gs pos="48000">
              <a:schemeClr val="accent4">
                <a:hueOff val="10395693"/>
                <a:satOff val="-47968"/>
                <a:lumOff val="1765"/>
                <a:alphaOff val="0"/>
                <a:tint val="54000"/>
                <a:satMod val="140000"/>
              </a:schemeClr>
            </a:gs>
            <a:gs pos="100000">
              <a:schemeClr val="accent4">
                <a:hueOff val="10395693"/>
                <a:satOff val="-47968"/>
                <a:lumOff val="1765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C241055-DBB7-4737-9724-747983F2A268}">
      <dsp:nvSpPr>
        <dsp:cNvPr id="0" name=""/>
        <dsp:cNvSpPr/>
      </dsp:nvSpPr>
      <dsp:spPr>
        <a:xfrm>
          <a:off x="758038" y="770156"/>
          <a:ext cx="2482984" cy="248254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3"/>
              <a:satOff val="-47968"/>
              <a:lumOff val="176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700" kern="1200" dirty="0" smtClean="0"/>
            <a:t>1. Escribir la dirección del </a:t>
          </a:r>
          <a:r>
            <a:rPr lang="es-GT" sz="1700" kern="1200" dirty="0" err="1" smtClean="0"/>
            <a:t>FrameBufferInfo</a:t>
          </a:r>
          <a:r>
            <a:rPr lang="es-GT" sz="1700" kern="1200" dirty="0" smtClean="0"/>
            <a:t> en el canal 1</a:t>
          </a:r>
          <a:endParaRPr lang="es-GT" sz="1700" kern="1200" dirty="0"/>
        </a:p>
      </dsp:txBody>
      <dsp:txXfrm>
        <a:off x="1112750" y="1124872"/>
        <a:ext cx="1773560" cy="17731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CBC0F7-C5CD-4C51-91B7-D8D92AA06E4F}">
      <dsp:nvSpPr>
        <dsp:cNvPr id="0" name=""/>
        <dsp:cNvSpPr/>
      </dsp:nvSpPr>
      <dsp:spPr>
        <a:xfrm>
          <a:off x="2220" y="1016962"/>
          <a:ext cx="4734286" cy="28405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0000"/>
              </a:schemeClr>
            </a:gs>
            <a:gs pos="48000">
              <a:schemeClr val="accent4">
                <a:hueOff val="0"/>
                <a:satOff val="0"/>
                <a:lumOff val="0"/>
                <a:alphaOff val="0"/>
                <a:tint val="54000"/>
                <a:satMod val="14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600" b="1" kern="1200" smtClean="0"/>
            <a:t>Detalles del Paso 3: </a:t>
          </a:r>
          <a:r>
            <a:rPr lang="es-GT" sz="2600" kern="1200" smtClean="0"/>
            <a:t>Verificar que el valor del </a:t>
          </a:r>
          <a:r>
            <a:rPr lang="es-GT" sz="2600" b="1" kern="1200" smtClean="0"/>
            <a:t>puntero</a:t>
          </a:r>
          <a:r>
            <a:rPr lang="es-GT" sz="2600" kern="1200" smtClean="0"/>
            <a:t> dado por el GPU NO ES cero</a:t>
          </a:r>
          <a:endParaRPr lang="es-GT" sz="2600" kern="1200"/>
        </a:p>
      </dsp:txBody>
      <dsp:txXfrm>
        <a:off x="85417" y="1100159"/>
        <a:ext cx="4567892" cy="2674177"/>
      </dsp:txXfrm>
    </dsp:sp>
    <dsp:sp modelId="{0EAF349B-6057-43E1-BDC0-BEED8E88900D}">
      <dsp:nvSpPr>
        <dsp:cNvPr id="0" name=""/>
        <dsp:cNvSpPr/>
      </dsp:nvSpPr>
      <dsp:spPr>
        <a:xfrm>
          <a:off x="5153123" y="1850196"/>
          <a:ext cx="1003668" cy="11741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0000"/>
              </a:schemeClr>
            </a:gs>
            <a:gs pos="48000">
              <a:schemeClr val="accent4">
                <a:hueOff val="0"/>
                <a:satOff val="0"/>
                <a:lumOff val="0"/>
                <a:alphaOff val="0"/>
                <a:tint val="54000"/>
                <a:satMod val="14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GT" sz="2100" kern="1200"/>
        </a:p>
      </dsp:txBody>
      <dsp:txXfrm>
        <a:off x="5153123" y="2085017"/>
        <a:ext cx="702568" cy="704461"/>
      </dsp:txXfrm>
    </dsp:sp>
    <dsp:sp modelId="{8188C0BA-8F9F-4244-9597-554B5DD40CC5}">
      <dsp:nvSpPr>
        <dsp:cNvPr id="0" name=""/>
        <dsp:cNvSpPr/>
      </dsp:nvSpPr>
      <dsp:spPr>
        <a:xfrm>
          <a:off x="6630221" y="1016962"/>
          <a:ext cx="4734286" cy="28405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0395693"/>
                <a:satOff val="-47968"/>
                <a:lumOff val="1765"/>
                <a:alphaOff val="0"/>
                <a:tint val="90000"/>
              </a:schemeClr>
            </a:gs>
            <a:gs pos="48000">
              <a:schemeClr val="accent4">
                <a:hueOff val="10395693"/>
                <a:satOff val="-47968"/>
                <a:lumOff val="1765"/>
                <a:alphaOff val="0"/>
                <a:tint val="54000"/>
                <a:satMod val="140000"/>
              </a:schemeClr>
            </a:gs>
            <a:gs pos="100000">
              <a:schemeClr val="accent4">
                <a:hueOff val="10395693"/>
                <a:satOff val="-47968"/>
                <a:lumOff val="1765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600" kern="1200" dirty="0" smtClean="0"/>
            <a:t>Posibles soluciones cuando el puntero es cero:</a:t>
          </a:r>
          <a:endParaRPr lang="es-GT" sz="26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GT" sz="2000" b="1" kern="1200" dirty="0" smtClean="0">
              <a:solidFill>
                <a:schemeClr val="accent2">
                  <a:lumMod val="75000"/>
                </a:schemeClr>
              </a:solidFill>
            </a:rPr>
            <a:t>Hardware</a:t>
          </a:r>
          <a:r>
            <a:rPr lang="es-GT" sz="2000" kern="1200" dirty="0" smtClean="0"/>
            <a:t> </a:t>
          </a:r>
          <a:r>
            <a:rPr lang="es-GT" sz="2000" kern="1200" dirty="0" smtClean="0">
              <a:sym typeface="Wingdings"/>
            </a:rPr>
            <a:t></a:t>
          </a:r>
          <a:r>
            <a:rPr lang="es-GT" sz="2000" kern="1200" dirty="0" smtClean="0"/>
            <a:t> Desconectar y conectar de nuevo el cable de video</a:t>
          </a:r>
          <a:endParaRPr lang="es-GT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GT" sz="2000" b="1" kern="1200" dirty="0" smtClean="0">
              <a:solidFill>
                <a:schemeClr val="accent2">
                  <a:lumMod val="75000"/>
                </a:schemeClr>
              </a:solidFill>
            </a:rPr>
            <a:t>Software</a:t>
          </a:r>
          <a:r>
            <a:rPr lang="es-GT" sz="2000" kern="1200" dirty="0" smtClean="0"/>
            <a:t> </a:t>
          </a:r>
          <a:r>
            <a:rPr lang="es-GT" sz="2000" kern="1200" dirty="0" smtClean="0">
              <a:sym typeface="Wingdings"/>
            </a:rPr>
            <a:t></a:t>
          </a:r>
          <a:r>
            <a:rPr lang="es-GT" sz="2000" kern="1200" dirty="0" smtClean="0"/>
            <a:t> mantener un ciclo hasta obtener el puntero</a:t>
          </a:r>
          <a:endParaRPr lang="es-GT" sz="2000" kern="1200" dirty="0"/>
        </a:p>
      </dsp:txBody>
      <dsp:txXfrm>
        <a:off x="6713418" y="1100159"/>
        <a:ext cx="4567892" cy="26741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DDD78C-A2F2-4AD4-8674-8D8DF141EBA4}">
      <dsp:nvSpPr>
        <dsp:cNvPr id="0" name=""/>
        <dsp:cNvSpPr/>
      </dsp:nvSpPr>
      <dsp:spPr>
        <a:xfrm>
          <a:off x="8993" y="112542"/>
          <a:ext cx="2688048" cy="16128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0000"/>
              </a:schemeClr>
            </a:gs>
            <a:gs pos="48000">
              <a:schemeClr val="accent4">
                <a:hueOff val="0"/>
                <a:satOff val="0"/>
                <a:lumOff val="0"/>
                <a:alphaOff val="0"/>
                <a:tint val="54000"/>
                <a:satMod val="14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300" kern="1200" dirty="0" smtClean="0"/>
            <a:t>1. Validar entradas</a:t>
          </a:r>
          <a:endParaRPr lang="es-GT" sz="2300" kern="1200" dirty="0"/>
        </a:p>
      </dsp:txBody>
      <dsp:txXfrm>
        <a:off x="56231" y="159780"/>
        <a:ext cx="2593572" cy="1518353"/>
      </dsp:txXfrm>
    </dsp:sp>
    <dsp:sp modelId="{146B6367-550E-4DF5-A7CF-CC3F87CEB2FA}">
      <dsp:nvSpPr>
        <dsp:cNvPr id="0" name=""/>
        <dsp:cNvSpPr/>
      </dsp:nvSpPr>
      <dsp:spPr>
        <a:xfrm>
          <a:off x="2933590" y="585639"/>
          <a:ext cx="569866" cy="6666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0000"/>
              </a:schemeClr>
            </a:gs>
            <a:gs pos="48000">
              <a:schemeClr val="accent4">
                <a:hueOff val="0"/>
                <a:satOff val="0"/>
                <a:lumOff val="0"/>
                <a:alphaOff val="0"/>
                <a:tint val="54000"/>
                <a:satMod val="14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GT" sz="1900" kern="1200"/>
        </a:p>
      </dsp:txBody>
      <dsp:txXfrm>
        <a:off x="2933590" y="718966"/>
        <a:ext cx="398906" cy="399982"/>
      </dsp:txXfrm>
    </dsp:sp>
    <dsp:sp modelId="{BC82ADEA-E78D-4057-BDD9-62A429E18D72}">
      <dsp:nvSpPr>
        <dsp:cNvPr id="0" name=""/>
        <dsp:cNvSpPr/>
      </dsp:nvSpPr>
      <dsp:spPr>
        <a:xfrm>
          <a:off x="3772261" y="112542"/>
          <a:ext cx="2688048" cy="16128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2079139"/>
                <a:satOff val="-9594"/>
                <a:lumOff val="353"/>
                <a:alphaOff val="0"/>
                <a:tint val="90000"/>
              </a:schemeClr>
            </a:gs>
            <a:gs pos="48000">
              <a:schemeClr val="accent4">
                <a:hueOff val="2079139"/>
                <a:satOff val="-9594"/>
                <a:lumOff val="353"/>
                <a:alphaOff val="0"/>
                <a:tint val="54000"/>
                <a:satMod val="140000"/>
              </a:schemeClr>
            </a:gs>
            <a:gs pos="100000">
              <a:schemeClr val="accent4">
                <a:hueOff val="2079139"/>
                <a:satOff val="-9594"/>
                <a:lumOff val="353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300" kern="1200" dirty="0" smtClean="0"/>
            <a:t>2. Escribir las entradas en </a:t>
          </a:r>
          <a:r>
            <a:rPr lang="es-GT" sz="2300" kern="1200" dirty="0" err="1" smtClean="0"/>
            <a:t>Frame</a:t>
          </a:r>
          <a:r>
            <a:rPr lang="es-GT" sz="2300" kern="1200" dirty="0" smtClean="0"/>
            <a:t> Buffer</a:t>
          </a:r>
          <a:endParaRPr lang="es-GT" sz="2300" kern="1200" dirty="0"/>
        </a:p>
      </dsp:txBody>
      <dsp:txXfrm>
        <a:off x="3819499" y="159780"/>
        <a:ext cx="2593572" cy="1518353"/>
      </dsp:txXfrm>
    </dsp:sp>
    <dsp:sp modelId="{DBD2F47C-5C7F-4883-8619-EF3CC43B7B6D}">
      <dsp:nvSpPr>
        <dsp:cNvPr id="0" name=""/>
        <dsp:cNvSpPr/>
      </dsp:nvSpPr>
      <dsp:spPr>
        <a:xfrm>
          <a:off x="6696857" y="585639"/>
          <a:ext cx="569866" cy="6666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2598923"/>
                <a:satOff val="-11992"/>
                <a:lumOff val="441"/>
                <a:alphaOff val="0"/>
                <a:tint val="90000"/>
              </a:schemeClr>
            </a:gs>
            <a:gs pos="48000">
              <a:schemeClr val="accent4">
                <a:hueOff val="2598923"/>
                <a:satOff val="-11992"/>
                <a:lumOff val="441"/>
                <a:alphaOff val="0"/>
                <a:tint val="54000"/>
                <a:satMod val="140000"/>
              </a:schemeClr>
            </a:gs>
            <a:gs pos="100000">
              <a:schemeClr val="accent4">
                <a:hueOff val="2598923"/>
                <a:satOff val="-11992"/>
                <a:lumOff val="441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GT" sz="1900" kern="1200"/>
        </a:p>
      </dsp:txBody>
      <dsp:txXfrm>
        <a:off x="6696857" y="718966"/>
        <a:ext cx="398906" cy="399982"/>
      </dsp:txXfrm>
    </dsp:sp>
    <dsp:sp modelId="{C269E01E-75E1-4112-8DDD-78F2E6C8A1F6}">
      <dsp:nvSpPr>
        <dsp:cNvPr id="0" name=""/>
        <dsp:cNvSpPr/>
      </dsp:nvSpPr>
      <dsp:spPr>
        <a:xfrm>
          <a:off x="7535529" y="112542"/>
          <a:ext cx="2688048" cy="16128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4158277"/>
                <a:satOff val="-19187"/>
                <a:lumOff val="706"/>
                <a:alphaOff val="0"/>
                <a:tint val="90000"/>
              </a:schemeClr>
            </a:gs>
            <a:gs pos="48000">
              <a:schemeClr val="accent4">
                <a:hueOff val="4158277"/>
                <a:satOff val="-19187"/>
                <a:lumOff val="706"/>
                <a:alphaOff val="0"/>
                <a:tint val="54000"/>
                <a:satMod val="140000"/>
              </a:schemeClr>
            </a:gs>
            <a:gs pos="100000">
              <a:schemeClr val="accent4">
                <a:hueOff val="4158277"/>
                <a:satOff val="-19187"/>
                <a:lumOff val="706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300" kern="1200" dirty="0" smtClean="0"/>
            <a:t>3. Enviar dirección del </a:t>
          </a:r>
          <a:r>
            <a:rPr lang="es-GT" sz="2300" kern="1200" dirty="0" err="1" smtClean="0"/>
            <a:t>Frame</a:t>
          </a:r>
          <a:r>
            <a:rPr lang="es-GT" sz="2300" kern="1200" dirty="0" smtClean="0"/>
            <a:t> Buffer al canal 1</a:t>
          </a:r>
          <a:endParaRPr lang="es-GT" sz="2300" kern="1200" dirty="0"/>
        </a:p>
      </dsp:txBody>
      <dsp:txXfrm>
        <a:off x="7582767" y="159780"/>
        <a:ext cx="2593572" cy="1518353"/>
      </dsp:txXfrm>
    </dsp:sp>
    <dsp:sp modelId="{1708762C-9E44-46D6-9976-AC6495275F03}">
      <dsp:nvSpPr>
        <dsp:cNvPr id="0" name=""/>
        <dsp:cNvSpPr/>
      </dsp:nvSpPr>
      <dsp:spPr>
        <a:xfrm rot="5400000">
          <a:off x="8594620" y="1913535"/>
          <a:ext cx="569866" cy="6666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5197847"/>
                <a:satOff val="-23984"/>
                <a:lumOff val="883"/>
                <a:alphaOff val="0"/>
                <a:tint val="90000"/>
              </a:schemeClr>
            </a:gs>
            <a:gs pos="48000">
              <a:schemeClr val="accent4">
                <a:hueOff val="5197847"/>
                <a:satOff val="-23984"/>
                <a:lumOff val="883"/>
                <a:alphaOff val="0"/>
                <a:tint val="54000"/>
                <a:satMod val="140000"/>
              </a:schemeClr>
            </a:gs>
            <a:gs pos="100000">
              <a:schemeClr val="accent4">
                <a:hueOff val="5197847"/>
                <a:satOff val="-23984"/>
                <a:lumOff val="883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GT" sz="1900" kern="1200"/>
        </a:p>
      </dsp:txBody>
      <dsp:txXfrm rot="-5400000">
        <a:off x="8679562" y="1961920"/>
        <a:ext cx="399982" cy="398906"/>
      </dsp:txXfrm>
    </dsp:sp>
    <dsp:sp modelId="{9E439732-F9E8-4A37-9D53-CEAEFC64B20C}">
      <dsp:nvSpPr>
        <dsp:cNvPr id="0" name=""/>
        <dsp:cNvSpPr/>
      </dsp:nvSpPr>
      <dsp:spPr>
        <a:xfrm>
          <a:off x="7535529" y="2800591"/>
          <a:ext cx="2688048" cy="16128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6237416"/>
                <a:satOff val="-28781"/>
                <a:lumOff val="1059"/>
                <a:alphaOff val="0"/>
                <a:tint val="90000"/>
              </a:schemeClr>
            </a:gs>
            <a:gs pos="48000">
              <a:schemeClr val="accent4">
                <a:hueOff val="6237416"/>
                <a:satOff val="-28781"/>
                <a:lumOff val="1059"/>
                <a:alphaOff val="0"/>
                <a:tint val="54000"/>
                <a:satMod val="140000"/>
              </a:schemeClr>
            </a:gs>
            <a:gs pos="100000">
              <a:schemeClr val="accent4">
                <a:hueOff val="6237416"/>
                <a:satOff val="-28781"/>
                <a:lumOff val="1059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300" kern="1200" dirty="0" smtClean="0"/>
            <a:t>4. Recibir respuesta del canal 1</a:t>
          </a:r>
          <a:endParaRPr lang="es-GT" sz="2300" kern="1200" dirty="0"/>
        </a:p>
      </dsp:txBody>
      <dsp:txXfrm>
        <a:off x="7582767" y="2847829"/>
        <a:ext cx="2593572" cy="1518353"/>
      </dsp:txXfrm>
    </dsp:sp>
    <dsp:sp modelId="{423F21ED-CB94-4F8B-8CC5-3F4FF0778E6F}">
      <dsp:nvSpPr>
        <dsp:cNvPr id="0" name=""/>
        <dsp:cNvSpPr/>
      </dsp:nvSpPr>
      <dsp:spPr>
        <a:xfrm rot="10800000">
          <a:off x="6729114" y="3273687"/>
          <a:ext cx="569866" cy="6666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7796770"/>
                <a:satOff val="-35976"/>
                <a:lumOff val="1324"/>
                <a:alphaOff val="0"/>
                <a:tint val="90000"/>
              </a:schemeClr>
            </a:gs>
            <a:gs pos="48000">
              <a:schemeClr val="accent4">
                <a:hueOff val="7796770"/>
                <a:satOff val="-35976"/>
                <a:lumOff val="1324"/>
                <a:alphaOff val="0"/>
                <a:tint val="54000"/>
                <a:satMod val="140000"/>
              </a:schemeClr>
            </a:gs>
            <a:gs pos="100000">
              <a:schemeClr val="accent4">
                <a:hueOff val="7796770"/>
                <a:satOff val="-35976"/>
                <a:lumOff val="1324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GT" sz="1900" kern="1200"/>
        </a:p>
      </dsp:txBody>
      <dsp:txXfrm rot="10800000">
        <a:off x="6900074" y="3407014"/>
        <a:ext cx="398906" cy="399982"/>
      </dsp:txXfrm>
    </dsp:sp>
    <dsp:sp modelId="{C30428BA-FB00-440D-8CDB-496D96456604}">
      <dsp:nvSpPr>
        <dsp:cNvPr id="0" name=""/>
        <dsp:cNvSpPr/>
      </dsp:nvSpPr>
      <dsp:spPr>
        <a:xfrm>
          <a:off x="3772261" y="2800591"/>
          <a:ext cx="2688048" cy="16128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8316554"/>
                <a:satOff val="-38374"/>
                <a:lumOff val="1412"/>
                <a:alphaOff val="0"/>
                <a:tint val="90000"/>
              </a:schemeClr>
            </a:gs>
            <a:gs pos="48000">
              <a:schemeClr val="accent4">
                <a:hueOff val="8316554"/>
                <a:satOff val="-38374"/>
                <a:lumOff val="1412"/>
                <a:alphaOff val="0"/>
                <a:tint val="54000"/>
                <a:satMod val="140000"/>
              </a:schemeClr>
            </a:gs>
            <a:gs pos="100000">
              <a:schemeClr val="accent4">
                <a:hueOff val="8316554"/>
                <a:satOff val="-38374"/>
                <a:lumOff val="1412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300" kern="1200" dirty="0" smtClean="0"/>
            <a:t>5. Si la respuesta no es 0, error. Retornar 0.</a:t>
          </a:r>
          <a:endParaRPr lang="es-GT" sz="2300" kern="1200" dirty="0"/>
        </a:p>
      </dsp:txBody>
      <dsp:txXfrm>
        <a:off x="3819499" y="2847829"/>
        <a:ext cx="2593572" cy="1518353"/>
      </dsp:txXfrm>
    </dsp:sp>
    <dsp:sp modelId="{118AFEE6-0982-40F8-9CB6-341733128E2A}">
      <dsp:nvSpPr>
        <dsp:cNvPr id="0" name=""/>
        <dsp:cNvSpPr/>
      </dsp:nvSpPr>
      <dsp:spPr>
        <a:xfrm rot="10800000">
          <a:off x="2965846" y="3273687"/>
          <a:ext cx="569866" cy="6666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10395693"/>
                <a:satOff val="-47968"/>
                <a:lumOff val="1765"/>
                <a:alphaOff val="0"/>
                <a:tint val="90000"/>
              </a:schemeClr>
            </a:gs>
            <a:gs pos="48000">
              <a:schemeClr val="accent4">
                <a:hueOff val="10395693"/>
                <a:satOff val="-47968"/>
                <a:lumOff val="1765"/>
                <a:alphaOff val="0"/>
                <a:tint val="54000"/>
                <a:satMod val="140000"/>
              </a:schemeClr>
            </a:gs>
            <a:gs pos="100000">
              <a:schemeClr val="accent4">
                <a:hueOff val="10395693"/>
                <a:satOff val="-47968"/>
                <a:lumOff val="1765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GT" sz="1900" kern="1200"/>
        </a:p>
      </dsp:txBody>
      <dsp:txXfrm rot="10800000">
        <a:off x="3136806" y="3407014"/>
        <a:ext cx="398906" cy="399982"/>
      </dsp:txXfrm>
    </dsp:sp>
    <dsp:sp modelId="{0ADF134D-A4BA-47CE-B84B-4DCD4365AFB8}">
      <dsp:nvSpPr>
        <dsp:cNvPr id="0" name=""/>
        <dsp:cNvSpPr/>
      </dsp:nvSpPr>
      <dsp:spPr>
        <a:xfrm>
          <a:off x="8993" y="2800591"/>
          <a:ext cx="2688048" cy="16128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0395693"/>
                <a:satOff val="-47968"/>
                <a:lumOff val="1765"/>
                <a:alphaOff val="0"/>
                <a:tint val="90000"/>
              </a:schemeClr>
            </a:gs>
            <a:gs pos="48000">
              <a:schemeClr val="accent4">
                <a:hueOff val="10395693"/>
                <a:satOff val="-47968"/>
                <a:lumOff val="1765"/>
                <a:alphaOff val="0"/>
                <a:tint val="54000"/>
                <a:satMod val="140000"/>
              </a:schemeClr>
            </a:gs>
            <a:gs pos="100000">
              <a:schemeClr val="accent4">
                <a:hueOff val="10395693"/>
                <a:satOff val="-47968"/>
                <a:lumOff val="1765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300" kern="1200" dirty="0" smtClean="0"/>
            <a:t>6. Sino retornar el puntero.</a:t>
          </a:r>
          <a:endParaRPr lang="es-GT" sz="2300" kern="1200" dirty="0"/>
        </a:p>
      </dsp:txBody>
      <dsp:txXfrm>
        <a:off x="56231" y="2847829"/>
        <a:ext cx="2593572" cy="15183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023A7C-69E0-4168-9FB3-B9278C43432E}">
      <dsp:nvSpPr>
        <dsp:cNvPr id="0" name=""/>
        <dsp:cNvSpPr/>
      </dsp:nvSpPr>
      <dsp:spPr>
        <a:xfrm>
          <a:off x="0" y="692"/>
          <a:ext cx="10949048" cy="13536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264" tIns="191008" rIns="334264" bIns="191008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4700" b="1" kern="1200" smtClean="0"/>
            <a:t>InitialiseFrameBuffer</a:t>
          </a:r>
          <a:endParaRPr lang="es-GT" sz="4700" kern="1200"/>
        </a:p>
      </dsp:txBody>
      <dsp:txXfrm>
        <a:off x="0" y="692"/>
        <a:ext cx="10949048" cy="1353600"/>
      </dsp:txXfrm>
    </dsp:sp>
    <dsp:sp modelId="{1A468ACE-3F91-462D-BFED-9393DF7CABB0}">
      <dsp:nvSpPr>
        <dsp:cNvPr id="0" name=""/>
        <dsp:cNvSpPr/>
      </dsp:nvSpPr>
      <dsp:spPr>
        <a:xfrm>
          <a:off x="0" y="1354292"/>
          <a:ext cx="10949048" cy="341889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698" tIns="250698" rIns="334264" bIns="376047" numCol="1" spcCol="1270" anchor="t" anchorCtr="0">
          <a:noAutofit/>
        </a:bodyPr>
        <a:lstStyle/>
        <a:p>
          <a:pPr marL="285750" lvl="1" indent="-285750" algn="l" defTabSz="2089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GT" sz="4700" kern="1200" dirty="0" smtClean="0"/>
            <a:t>Revisar el código de la subrutina en el archivo </a:t>
          </a:r>
          <a:r>
            <a:rPr lang="es-GT" sz="4700" b="1" kern="1200" dirty="0" err="1" smtClean="0"/>
            <a:t>frameBuffer.s</a:t>
          </a:r>
          <a:endParaRPr lang="es-GT" sz="4700" kern="1200" dirty="0"/>
        </a:p>
        <a:p>
          <a:pPr marL="285750" lvl="1" indent="-285750" algn="l" defTabSz="2089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GT" sz="4700" kern="1200" dirty="0" smtClean="0"/>
            <a:t>Revisar</a:t>
          </a:r>
          <a:r>
            <a:rPr lang="es-GT" sz="4700" b="1" kern="1200" dirty="0" smtClean="0"/>
            <a:t> </a:t>
          </a:r>
          <a:r>
            <a:rPr lang="es-GT" sz="4700" b="1" kern="1200" dirty="0" err="1" smtClean="0"/>
            <a:t>main.s</a:t>
          </a:r>
          <a:r>
            <a:rPr lang="es-GT" sz="4700" b="1" kern="1200" dirty="0" smtClean="0"/>
            <a:t> </a:t>
          </a:r>
          <a:r>
            <a:rPr lang="es-GT" sz="4700" kern="1200" dirty="0" smtClean="0"/>
            <a:t>que utiliza las subrutinas</a:t>
          </a:r>
          <a:endParaRPr lang="es-GT" sz="4700" kern="1200" dirty="0"/>
        </a:p>
      </dsp:txBody>
      <dsp:txXfrm>
        <a:off x="0" y="1354292"/>
        <a:ext cx="10949048" cy="34188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Proceso de círculos"/>
  <dgm:desc val="Se usa para mostrar pasos secuenciales en un proceso. Se limita a once formas de Nivel 1 con un número ilimitado de formas de Nivel 2. Funciona mejor con poco texto. No aparece texto sin utilizar, pero queda disponible si cambia entre diseño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9/1/2014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9/1/2014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048" y="0"/>
            <a:ext cx="12188952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56115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12610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/>
              <a:t>9/1/2014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/>
              <a:t>9/1/2014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/>
              <a:t>9/1/2014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/>
              <a:t>9/1/2014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/>
              <a:t>9/1/2014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/>
              <a:t>9/1/2014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/>
              <a:t>9/1/2014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/>
              <a:t>9/1/2014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/>
              <a:t>9/1/2014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/>
              <a:t>9/1/2014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/>
              <a:t>9/1/2014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12188952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/>
              <a:t>9/1/2014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l.cam.ac.uk/projects/raspberrypi/tutorials/os/screen01.htm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1103445" y="2204865"/>
            <a:ext cx="10363200" cy="1362075"/>
          </a:xfrm>
        </p:spPr>
        <p:txBody>
          <a:bodyPr>
            <a:normAutofit fontScale="90000"/>
          </a:bodyPr>
          <a:lstStyle/>
          <a:p>
            <a:r>
              <a:rPr lang="es-GT" dirty="0" smtClean="0"/>
              <a:t>Gráficos y </a:t>
            </a:r>
            <a:r>
              <a:rPr lang="es-GT" dirty="0" smtClean="0"/>
              <a:t>Pantalla</a:t>
            </a:r>
            <a:r>
              <a:rPr lang="es-GT" dirty="0" smtClean="0"/>
              <a:t/>
            </a:r>
            <a:br>
              <a:rPr lang="es-GT" dirty="0" smtClean="0"/>
            </a:br>
            <a:r>
              <a:rPr lang="es-GT" dirty="0" smtClean="0"/>
              <a:t>Parte 1b </a:t>
            </a:r>
            <a:endParaRPr lang="es-GT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1103445" y="620689"/>
            <a:ext cx="10363200" cy="1500187"/>
          </a:xfrm>
        </p:spPr>
        <p:txBody>
          <a:bodyPr/>
          <a:lstStyle/>
          <a:p>
            <a:r>
              <a:rPr lang="es-GT" dirty="0" smtClean="0"/>
              <a:t>CC4010 – Taller de </a:t>
            </a:r>
            <a:r>
              <a:rPr lang="es-GT" dirty="0" err="1" smtClean="0"/>
              <a:t>Assembler</a:t>
            </a:r>
            <a:r>
              <a:rPr lang="es-GT" dirty="0" smtClean="0"/>
              <a:t> - 2014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98788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GT" dirty="0" smtClean="0"/>
              <a:t>Procesador gráfico</a:t>
            </a:r>
            <a:br>
              <a:rPr lang="es-GT" dirty="0" smtClean="0"/>
            </a:br>
            <a:r>
              <a:rPr lang="es-GT" dirty="0" smtClean="0">
                <a:solidFill>
                  <a:schemeClr val="tx2"/>
                </a:solidFill>
              </a:rPr>
              <a:t>Enviar un mensaje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9939691"/>
              </p:ext>
            </p:extLst>
          </p:nvPr>
        </p:nvGraphicFramePr>
        <p:xfrm>
          <a:off x="825272" y="1472541"/>
          <a:ext cx="11366728" cy="487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284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Procesador gráfico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GT" b="1" dirty="0" err="1">
                <a:solidFill>
                  <a:schemeClr val="tx2"/>
                </a:solidFill>
              </a:rPr>
              <a:t>InitialiseFrameBuffer</a:t>
            </a:r>
            <a:endParaRPr lang="es-GT" b="1" dirty="0" smtClean="0"/>
          </a:p>
          <a:p>
            <a:pPr>
              <a:buFont typeface="Arial" pitchFamily="34" charset="0"/>
              <a:buChar char="•"/>
            </a:pPr>
            <a:r>
              <a:rPr lang="es-GT" dirty="0" smtClean="0"/>
              <a:t>Subrutina para inicializar </a:t>
            </a:r>
            <a:r>
              <a:rPr lang="es-GT" dirty="0" err="1" smtClean="0"/>
              <a:t>Frame</a:t>
            </a:r>
            <a:r>
              <a:rPr lang="es-GT" dirty="0" smtClean="0"/>
              <a:t> Buffer</a:t>
            </a:r>
          </a:p>
          <a:p>
            <a:pPr>
              <a:buFont typeface="Arial" pitchFamily="34" charset="0"/>
              <a:buChar char="•"/>
            </a:pPr>
            <a:r>
              <a:rPr lang="es-GT" dirty="0" smtClean="0"/>
              <a:t>Entradas</a:t>
            </a:r>
          </a:p>
          <a:p>
            <a:pPr lvl="1" eaLnBrk="1" fontAlgn="t" hangingPunct="1"/>
            <a:r>
              <a:rPr lang="es-GT" dirty="0" smtClean="0"/>
              <a:t>r0: Ancho (</a:t>
            </a:r>
            <a:r>
              <a:rPr lang="es-GT" dirty="0" err="1" smtClean="0"/>
              <a:t>Width</a:t>
            </a:r>
            <a:r>
              <a:rPr lang="es-GT" dirty="0" smtClean="0"/>
              <a:t>)</a:t>
            </a:r>
            <a:endParaRPr lang="en-US" dirty="0"/>
          </a:p>
          <a:p>
            <a:pPr lvl="1" eaLnBrk="1" fontAlgn="t" hangingPunct="1"/>
            <a:r>
              <a:rPr lang="es-GT" dirty="0" smtClean="0">
                <a:ea typeface="+mn-ea"/>
                <a:cs typeface="+mn-cs"/>
              </a:rPr>
              <a:t>r1</a:t>
            </a:r>
            <a:r>
              <a:rPr lang="es-GT" dirty="0">
                <a:ea typeface="+mn-ea"/>
                <a:cs typeface="+mn-cs"/>
              </a:rPr>
              <a:t>: Alto (</a:t>
            </a:r>
            <a:r>
              <a:rPr lang="es-GT" dirty="0" err="1" smtClean="0">
                <a:ea typeface="+mn-ea"/>
                <a:cs typeface="+mn-cs"/>
              </a:rPr>
              <a:t>Height</a:t>
            </a:r>
            <a:r>
              <a:rPr lang="es-GT" dirty="0" smtClean="0">
                <a:ea typeface="+mn-ea"/>
                <a:cs typeface="+mn-cs"/>
              </a:rPr>
              <a:t>)</a:t>
            </a:r>
          </a:p>
          <a:p>
            <a:pPr lvl="1" eaLnBrk="1" fontAlgn="t" hangingPunct="1"/>
            <a:r>
              <a:rPr lang="es-GT" dirty="0" smtClean="0">
                <a:ea typeface="+mn-ea"/>
                <a:cs typeface="+mn-cs"/>
              </a:rPr>
              <a:t>r2</a:t>
            </a:r>
            <a:r>
              <a:rPr lang="es-GT" dirty="0">
                <a:ea typeface="+mn-ea"/>
                <a:cs typeface="+mn-cs"/>
              </a:rPr>
              <a:t>: Bits por pixel (Bit </a:t>
            </a:r>
            <a:r>
              <a:rPr lang="es-GT" dirty="0" err="1">
                <a:ea typeface="+mn-ea"/>
                <a:cs typeface="+mn-cs"/>
              </a:rPr>
              <a:t>Depth</a:t>
            </a:r>
            <a:r>
              <a:rPr lang="es-GT" dirty="0">
                <a:ea typeface="+mn-ea"/>
                <a:cs typeface="+mn-cs"/>
              </a:rPr>
              <a:t>)</a:t>
            </a:r>
          </a:p>
          <a:p>
            <a:pPr marL="457200" lvl="1" indent="-457200" eaLnBrk="1" fontAlgn="t" hangingPunct="1">
              <a:buFont typeface="Arial" pitchFamily="34" charset="0"/>
              <a:buChar char="•"/>
            </a:pPr>
            <a:r>
              <a:rPr lang="es-GT" sz="3200" dirty="0" smtClean="0"/>
              <a:t>Salidas</a:t>
            </a:r>
          </a:p>
          <a:p>
            <a:pPr marL="742950" lvl="2" indent="-342900" eaLnBrk="1" fontAlgn="t" hangingPunct="1"/>
            <a:r>
              <a:rPr lang="es-GT" sz="2800" dirty="0" smtClean="0"/>
              <a:t>Puntero al </a:t>
            </a:r>
            <a:r>
              <a:rPr lang="es-GT" sz="2800" dirty="0" err="1" smtClean="0"/>
              <a:t>Frame</a:t>
            </a:r>
            <a:r>
              <a:rPr lang="es-GT" sz="2800" dirty="0" smtClean="0"/>
              <a:t> Buffer </a:t>
            </a:r>
          </a:p>
        </p:txBody>
      </p:sp>
    </p:spTree>
    <p:extLst>
      <p:ext uri="{BB962C8B-B14F-4D97-AF65-F5344CB8AC3E}">
        <p14:creationId xmlns:p14="http://schemas.microsoft.com/office/powerpoint/2010/main" val="276348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s-GT" dirty="0" smtClean="0"/>
              <a:t>Procesador gráfico: </a:t>
            </a:r>
            <a:r>
              <a:rPr lang="es-GT" b="1" dirty="0" err="1" smtClean="0"/>
              <a:t>InitialiseFrameBuffer</a:t>
            </a:r>
            <a:endParaRPr lang="en-U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8756907"/>
              </p:ext>
            </p:extLst>
          </p:nvPr>
        </p:nvGraphicFramePr>
        <p:xfrm>
          <a:off x="1013361" y="1576450"/>
          <a:ext cx="10232571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344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Procesador gráfico</a:t>
            </a:r>
            <a:endParaRPr lang="en-U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9860175"/>
              </p:ext>
            </p:extLst>
          </p:nvPr>
        </p:nvGraphicFramePr>
        <p:xfrm>
          <a:off x="973778" y="1638793"/>
          <a:ext cx="10949048" cy="4773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267308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GT" dirty="0"/>
              <a:t>.</a:t>
            </a:r>
            <a:r>
              <a:rPr lang="es-GT" dirty="0" err="1"/>
              <a:t>section</a:t>
            </a:r>
            <a:r>
              <a:rPr lang="es-GT" dirty="0"/>
              <a:t> .data</a:t>
            </a:r>
          </a:p>
          <a:p>
            <a:pPr marL="0" indent="0">
              <a:buNone/>
            </a:pPr>
            <a:r>
              <a:rPr lang="es-GT" dirty="0"/>
              <a:t>.</a:t>
            </a:r>
            <a:r>
              <a:rPr lang="es-GT" dirty="0" err="1"/>
              <a:t>align</a:t>
            </a:r>
            <a:r>
              <a:rPr lang="es-GT" dirty="0"/>
              <a:t> 12</a:t>
            </a:r>
          </a:p>
          <a:p>
            <a:pPr marL="0" indent="0">
              <a:buNone/>
            </a:pPr>
            <a:r>
              <a:rPr lang="es-GT" dirty="0"/>
              <a:t>.</a:t>
            </a:r>
            <a:r>
              <a:rPr lang="es-GT" dirty="0" err="1"/>
              <a:t>globl</a:t>
            </a:r>
            <a:r>
              <a:rPr lang="es-GT" dirty="0"/>
              <a:t> </a:t>
            </a:r>
            <a:r>
              <a:rPr lang="es-GT" dirty="0" err="1"/>
              <a:t>FrameBufferInfo</a:t>
            </a:r>
            <a:r>
              <a:rPr lang="es-GT" dirty="0"/>
              <a:t> </a:t>
            </a:r>
          </a:p>
          <a:p>
            <a:pPr marL="0" indent="0">
              <a:buNone/>
            </a:pPr>
            <a:r>
              <a:rPr lang="es-GT" dirty="0" err="1"/>
              <a:t>FrameBufferInfo</a:t>
            </a:r>
            <a:r>
              <a:rPr lang="es-GT" dirty="0"/>
              <a:t>:</a:t>
            </a:r>
          </a:p>
          <a:p>
            <a:pPr marL="0" indent="0">
              <a:buNone/>
            </a:pPr>
            <a:r>
              <a:rPr lang="es-GT" dirty="0"/>
              <a:t>	.</a:t>
            </a:r>
            <a:r>
              <a:rPr lang="es-GT" dirty="0" err="1"/>
              <a:t>int</a:t>
            </a:r>
            <a:r>
              <a:rPr lang="es-GT" dirty="0"/>
              <a:t> 1024	/* #0 </a:t>
            </a:r>
            <a:r>
              <a:rPr lang="es-GT" dirty="0" err="1"/>
              <a:t>Width</a:t>
            </a:r>
            <a:r>
              <a:rPr lang="es-GT" dirty="0"/>
              <a:t> </a:t>
            </a:r>
            <a:r>
              <a:rPr lang="es-GT" dirty="0" smtClean="0"/>
              <a:t>*/ </a:t>
            </a:r>
            <a:r>
              <a:rPr lang="es-GT" b="1" dirty="0" smtClean="0"/>
              <a:t>ANCHO</a:t>
            </a:r>
            <a:endParaRPr lang="es-GT" b="1" dirty="0"/>
          </a:p>
          <a:p>
            <a:pPr marL="0" indent="0">
              <a:buNone/>
            </a:pPr>
            <a:r>
              <a:rPr lang="es-GT" dirty="0"/>
              <a:t>	.</a:t>
            </a:r>
            <a:r>
              <a:rPr lang="es-GT" dirty="0" err="1"/>
              <a:t>int</a:t>
            </a:r>
            <a:r>
              <a:rPr lang="es-GT" dirty="0"/>
              <a:t> </a:t>
            </a:r>
            <a:r>
              <a:rPr lang="es-GT" dirty="0" smtClean="0"/>
              <a:t>768		/* </a:t>
            </a:r>
            <a:r>
              <a:rPr lang="es-GT" dirty="0"/>
              <a:t>#4 </a:t>
            </a:r>
            <a:r>
              <a:rPr lang="es-GT" dirty="0" err="1"/>
              <a:t>Height</a:t>
            </a:r>
            <a:r>
              <a:rPr lang="es-GT" dirty="0"/>
              <a:t> </a:t>
            </a:r>
            <a:r>
              <a:rPr lang="es-GT" dirty="0" smtClean="0"/>
              <a:t>*/ </a:t>
            </a:r>
            <a:r>
              <a:rPr lang="es-GT" b="1" dirty="0" smtClean="0"/>
              <a:t>ALTO</a:t>
            </a:r>
            <a:endParaRPr lang="es-GT" b="1" dirty="0"/>
          </a:p>
          <a:p>
            <a:pPr marL="0" indent="0">
              <a:buNone/>
            </a:pPr>
            <a:r>
              <a:rPr lang="es-GT" dirty="0"/>
              <a:t>	.</a:t>
            </a:r>
            <a:r>
              <a:rPr lang="es-GT" dirty="0" err="1"/>
              <a:t>int</a:t>
            </a:r>
            <a:r>
              <a:rPr lang="es-GT" dirty="0"/>
              <a:t> 1024	/* #8 </a:t>
            </a:r>
            <a:r>
              <a:rPr lang="es-GT" dirty="0" err="1"/>
              <a:t>vWidth</a:t>
            </a:r>
            <a:r>
              <a:rPr lang="es-GT" dirty="0"/>
              <a:t> */</a:t>
            </a:r>
          </a:p>
          <a:p>
            <a:pPr marL="0" indent="0">
              <a:buNone/>
            </a:pPr>
            <a:r>
              <a:rPr lang="es-GT" dirty="0"/>
              <a:t>	.</a:t>
            </a:r>
            <a:r>
              <a:rPr lang="es-GT" dirty="0" err="1"/>
              <a:t>int</a:t>
            </a:r>
            <a:r>
              <a:rPr lang="es-GT" dirty="0"/>
              <a:t> 768	</a:t>
            </a:r>
            <a:r>
              <a:rPr lang="es-GT" dirty="0" smtClean="0"/>
              <a:t>	/* </a:t>
            </a:r>
            <a:r>
              <a:rPr lang="es-GT" dirty="0"/>
              <a:t>#12 </a:t>
            </a:r>
            <a:r>
              <a:rPr lang="es-GT" dirty="0" err="1"/>
              <a:t>vHeight</a:t>
            </a:r>
            <a:r>
              <a:rPr lang="es-GT" dirty="0"/>
              <a:t> */</a:t>
            </a:r>
          </a:p>
          <a:p>
            <a:pPr marL="0" indent="0">
              <a:buNone/>
            </a:pPr>
            <a:r>
              <a:rPr lang="es-GT" dirty="0"/>
              <a:t>	.</a:t>
            </a:r>
            <a:r>
              <a:rPr lang="es-GT" dirty="0" err="1"/>
              <a:t>int</a:t>
            </a:r>
            <a:r>
              <a:rPr lang="es-GT" dirty="0"/>
              <a:t> 0		/* #16 GPU - Pitch */</a:t>
            </a:r>
          </a:p>
          <a:p>
            <a:pPr marL="0" indent="0">
              <a:buNone/>
            </a:pPr>
            <a:r>
              <a:rPr lang="es-GT" dirty="0"/>
              <a:t>	.</a:t>
            </a:r>
            <a:r>
              <a:rPr lang="es-GT" dirty="0" err="1"/>
              <a:t>int</a:t>
            </a:r>
            <a:r>
              <a:rPr lang="es-GT" dirty="0"/>
              <a:t> 16		/* #20 Bit </a:t>
            </a:r>
            <a:r>
              <a:rPr lang="es-GT" dirty="0" err="1" smtClean="0"/>
              <a:t>Depth</a:t>
            </a:r>
            <a:r>
              <a:rPr lang="es-GT" dirty="0" smtClean="0"/>
              <a:t> */ </a:t>
            </a:r>
            <a:r>
              <a:rPr lang="es-GT" b="1" dirty="0" smtClean="0"/>
              <a:t>TAMAÑO DE LA PALETA DE COLORES (HIGH Color)</a:t>
            </a:r>
            <a:endParaRPr lang="es-GT" dirty="0"/>
          </a:p>
          <a:p>
            <a:pPr marL="0" indent="0">
              <a:buNone/>
            </a:pPr>
            <a:r>
              <a:rPr lang="es-GT" dirty="0"/>
              <a:t>	.</a:t>
            </a:r>
            <a:r>
              <a:rPr lang="es-GT" dirty="0" err="1"/>
              <a:t>int</a:t>
            </a:r>
            <a:r>
              <a:rPr lang="es-GT" dirty="0"/>
              <a:t> 0		/* #24 X */</a:t>
            </a:r>
          </a:p>
          <a:p>
            <a:pPr marL="0" indent="0">
              <a:buNone/>
            </a:pPr>
            <a:r>
              <a:rPr lang="es-GT" dirty="0"/>
              <a:t>	.</a:t>
            </a:r>
            <a:r>
              <a:rPr lang="es-GT" dirty="0" err="1"/>
              <a:t>int</a:t>
            </a:r>
            <a:r>
              <a:rPr lang="es-GT" dirty="0"/>
              <a:t> 0		/* #28 Y */</a:t>
            </a:r>
          </a:p>
          <a:p>
            <a:pPr marL="0" indent="0">
              <a:buNone/>
            </a:pPr>
            <a:r>
              <a:rPr lang="es-GT" dirty="0"/>
              <a:t>	.</a:t>
            </a:r>
            <a:r>
              <a:rPr lang="es-GT" dirty="0" err="1"/>
              <a:t>int</a:t>
            </a:r>
            <a:r>
              <a:rPr lang="es-GT" dirty="0"/>
              <a:t> 0		/* #32 GPU - Pointer */</a:t>
            </a:r>
          </a:p>
          <a:p>
            <a:pPr marL="0" indent="0">
              <a:buNone/>
            </a:pPr>
            <a:r>
              <a:rPr lang="es-GT" dirty="0"/>
              <a:t>	.</a:t>
            </a:r>
            <a:r>
              <a:rPr lang="es-GT" dirty="0" err="1"/>
              <a:t>int</a:t>
            </a:r>
            <a:r>
              <a:rPr lang="es-GT" dirty="0"/>
              <a:t> 0		/* #36 GPU - </a:t>
            </a:r>
            <a:r>
              <a:rPr lang="es-GT" dirty="0" err="1"/>
              <a:t>Size</a:t>
            </a:r>
            <a:r>
              <a:rPr lang="es-GT" dirty="0"/>
              <a:t> */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ÁREA DE DATOS </a:t>
            </a:r>
            <a:r>
              <a:rPr lang="en-US" dirty="0" err="1" smtClean="0"/>
              <a:t>Framebuffer.s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9382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GT" dirty="0" smtClean="0"/>
          </a:p>
          <a:p>
            <a:endParaRPr lang="es-GT" dirty="0"/>
          </a:p>
          <a:p>
            <a:r>
              <a:rPr lang="es-GT" dirty="0" smtClean="0"/>
              <a:t>Aquí se validan los datos enviados por el usuario.</a:t>
            </a:r>
          </a:p>
          <a:p>
            <a:r>
              <a:rPr lang="es-GT" dirty="0" smtClean="0"/>
              <a:t>El tamaño de la pantalla no puede ser mayor a 4096x4096</a:t>
            </a:r>
          </a:p>
          <a:p>
            <a:r>
              <a:rPr lang="es-GT" dirty="0" smtClean="0"/>
              <a:t>La paleta de colores no puede ser mayor a 32 bits.</a:t>
            </a:r>
            <a:endParaRPr lang="es-GT" dirty="0"/>
          </a:p>
        </p:txBody>
      </p:sp>
      <p:sp>
        <p:nvSpPr>
          <p:cNvPr id="2" name="1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GT" dirty="0"/>
              <a:t>.</a:t>
            </a:r>
            <a:r>
              <a:rPr lang="es-GT" dirty="0" err="1"/>
              <a:t>section</a:t>
            </a:r>
            <a:r>
              <a:rPr lang="es-GT" dirty="0"/>
              <a:t> .</a:t>
            </a:r>
            <a:r>
              <a:rPr lang="es-GT" dirty="0" err="1"/>
              <a:t>text</a:t>
            </a:r>
            <a:endParaRPr lang="es-GT" dirty="0"/>
          </a:p>
          <a:p>
            <a:pPr marL="0" indent="0">
              <a:buNone/>
            </a:pPr>
            <a:r>
              <a:rPr lang="es-GT" dirty="0"/>
              <a:t>.</a:t>
            </a:r>
            <a:r>
              <a:rPr lang="es-GT" dirty="0" err="1"/>
              <a:t>globl</a:t>
            </a:r>
            <a:r>
              <a:rPr lang="es-GT" dirty="0"/>
              <a:t> </a:t>
            </a:r>
            <a:r>
              <a:rPr lang="es-GT" dirty="0" err="1"/>
              <a:t>InitialiseFrameBuffer</a:t>
            </a:r>
            <a:endParaRPr lang="es-GT" dirty="0"/>
          </a:p>
          <a:p>
            <a:pPr marL="0" indent="0">
              <a:buNone/>
            </a:pPr>
            <a:r>
              <a:rPr lang="es-GT" dirty="0" err="1"/>
              <a:t>InitialiseFrameBuffer</a:t>
            </a:r>
            <a:r>
              <a:rPr lang="es-GT" dirty="0"/>
              <a:t>:</a:t>
            </a:r>
          </a:p>
          <a:p>
            <a:pPr marL="0" indent="0">
              <a:buNone/>
            </a:pPr>
            <a:r>
              <a:rPr lang="es-GT" dirty="0"/>
              <a:t>	</a:t>
            </a:r>
            <a:r>
              <a:rPr lang="es-GT" dirty="0" err="1"/>
              <a:t>width</a:t>
            </a:r>
            <a:r>
              <a:rPr lang="es-GT" dirty="0"/>
              <a:t> .</a:t>
            </a:r>
            <a:r>
              <a:rPr lang="es-GT" dirty="0" err="1"/>
              <a:t>req</a:t>
            </a:r>
            <a:r>
              <a:rPr lang="es-GT" dirty="0"/>
              <a:t> r0</a:t>
            </a:r>
          </a:p>
          <a:p>
            <a:pPr marL="0" indent="0">
              <a:buNone/>
            </a:pPr>
            <a:r>
              <a:rPr lang="es-GT" dirty="0"/>
              <a:t>	</a:t>
            </a:r>
            <a:r>
              <a:rPr lang="es-GT" dirty="0" err="1"/>
              <a:t>height</a:t>
            </a:r>
            <a:r>
              <a:rPr lang="es-GT" dirty="0"/>
              <a:t> .</a:t>
            </a:r>
            <a:r>
              <a:rPr lang="es-GT" dirty="0" err="1"/>
              <a:t>req</a:t>
            </a:r>
            <a:r>
              <a:rPr lang="es-GT" dirty="0"/>
              <a:t> r1</a:t>
            </a:r>
          </a:p>
          <a:p>
            <a:pPr marL="0" indent="0">
              <a:buNone/>
            </a:pPr>
            <a:r>
              <a:rPr lang="es-GT" dirty="0"/>
              <a:t>	</a:t>
            </a:r>
            <a:r>
              <a:rPr lang="es-GT" dirty="0" err="1"/>
              <a:t>bitDepth</a:t>
            </a:r>
            <a:r>
              <a:rPr lang="es-GT" dirty="0"/>
              <a:t> .</a:t>
            </a:r>
            <a:r>
              <a:rPr lang="es-GT" dirty="0" err="1"/>
              <a:t>req</a:t>
            </a:r>
            <a:r>
              <a:rPr lang="es-GT" dirty="0"/>
              <a:t> r2</a:t>
            </a:r>
          </a:p>
          <a:p>
            <a:pPr marL="0" indent="0">
              <a:buNone/>
            </a:pPr>
            <a:r>
              <a:rPr lang="es-GT" dirty="0"/>
              <a:t>	</a:t>
            </a:r>
            <a:r>
              <a:rPr lang="es-GT" dirty="0" err="1"/>
              <a:t>cmp</a:t>
            </a:r>
            <a:r>
              <a:rPr lang="es-GT" dirty="0"/>
              <a:t> width,#4096</a:t>
            </a:r>
          </a:p>
          <a:p>
            <a:pPr marL="0" indent="0">
              <a:buNone/>
            </a:pPr>
            <a:r>
              <a:rPr lang="es-GT" dirty="0"/>
              <a:t>	</a:t>
            </a:r>
            <a:r>
              <a:rPr lang="es-GT" dirty="0" err="1"/>
              <a:t>cmpls</a:t>
            </a:r>
            <a:r>
              <a:rPr lang="es-GT" dirty="0"/>
              <a:t> height,#4096</a:t>
            </a:r>
          </a:p>
          <a:p>
            <a:pPr marL="0" indent="0">
              <a:buNone/>
            </a:pPr>
            <a:r>
              <a:rPr lang="es-GT" dirty="0"/>
              <a:t>	</a:t>
            </a:r>
            <a:r>
              <a:rPr lang="es-GT" dirty="0" err="1"/>
              <a:t>cmpls</a:t>
            </a:r>
            <a:r>
              <a:rPr lang="es-GT" dirty="0"/>
              <a:t> bitDepth,#32</a:t>
            </a:r>
          </a:p>
          <a:p>
            <a:pPr marL="0" indent="0">
              <a:buNone/>
            </a:pPr>
            <a:r>
              <a:rPr lang="es-GT" dirty="0"/>
              <a:t>	</a:t>
            </a:r>
            <a:r>
              <a:rPr lang="es-GT" dirty="0" err="1"/>
              <a:t>result</a:t>
            </a:r>
            <a:r>
              <a:rPr lang="es-GT" dirty="0"/>
              <a:t> .</a:t>
            </a:r>
            <a:r>
              <a:rPr lang="es-GT" dirty="0" err="1"/>
              <a:t>req</a:t>
            </a:r>
            <a:r>
              <a:rPr lang="es-GT" dirty="0"/>
              <a:t> r0</a:t>
            </a:r>
          </a:p>
          <a:p>
            <a:pPr marL="0" indent="0">
              <a:buNone/>
            </a:pPr>
            <a:r>
              <a:rPr lang="es-GT" dirty="0"/>
              <a:t>	</a:t>
            </a:r>
            <a:r>
              <a:rPr lang="es-GT" dirty="0" err="1"/>
              <a:t>movhi</a:t>
            </a:r>
            <a:r>
              <a:rPr lang="es-GT" dirty="0"/>
              <a:t> result,#0</a:t>
            </a:r>
          </a:p>
          <a:p>
            <a:pPr marL="0" indent="0">
              <a:buNone/>
            </a:pPr>
            <a:r>
              <a:rPr lang="es-GT" dirty="0"/>
              <a:t>	</a:t>
            </a:r>
            <a:r>
              <a:rPr lang="es-GT" dirty="0" err="1"/>
              <a:t>movhi</a:t>
            </a:r>
            <a:r>
              <a:rPr lang="es-GT" dirty="0"/>
              <a:t> </a:t>
            </a:r>
            <a:r>
              <a:rPr lang="es-GT" dirty="0" err="1" smtClean="0"/>
              <a:t>pc,lr</a:t>
            </a:r>
            <a:endParaRPr lang="es-GT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ÁREA DE </a:t>
            </a:r>
            <a:r>
              <a:rPr lang="es-GT" dirty="0" smtClean="0"/>
              <a:t>CÓDIGO </a:t>
            </a:r>
            <a:r>
              <a:rPr lang="en-US" dirty="0" err="1" smtClean="0"/>
              <a:t>Framebuffer.s</a:t>
            </a:r>
            <a:r>
              <a:rPr lang="en-US" dirty="0" smtClean="0"/>
              <a:t> 1/4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28970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647213" y="1801874"/>
            <a:ext cx="5181600" cy="4351338"/>
          </a:xfrm>
        </p:spPr>
        <p:txBody>
          <a:bodyPr>
            <a:normAutofit fontScale="85000" lnSpcReduction="20000"/>
          </a:bodyPr>
          <a:lstStyle/>
          <a:p>
            <a:endParaRPr lang="es-GT" dirty="0" smtClean="0"/>
          </a:p>
          <a:p>
            <a:endParaRPr lang="es-GT" dirty="0"/>
          </a:p>
          <a:p>
            <a:pPr>
              <a:lnSpc>
                <a:spcPct val="120000"/>
              </a:lnSpc>
            </a:pPr>
            <a:r>
              <a:rPr lang="es-GT" dirty="0" smtClean="0"/>
              <a:t>Almacenamos los datos del tamaño de pantalla y paleta de colores en la estructura </a:t>
            </a:r>
            <a:r>
              <a:rPr lang="es-GT" dirty="0" err="1" smtClean="0"/>
              <a:t>FrameBufferInfo</a:t>
            </a:r>
            <a:endParaRPr lang="es-GT" dirty="0"/>
          </a:p>
        </p:txBody>
      </p:sp>
      <p:sp>
        <p:nvSpPr>
          <p:cNvPr id="2" name="1 Marcador de contenido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00106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GT" dirty="0" err="1"/>
              <a:t>push</a:t>
            </a:r>
            <a:r>
              <a:rPr lang="es-GT" dirty="0"/>
              <a:t> {r4,lr}	</a:t>
            </a:r>
          </a:p>
          <a:p>
            <a:pPr marL="0" indent="0">
              <a:buNone/>
            </a:pPr>
            <a:r>
              <a:rPr lang="es-GT" dirty="0"/>
              <a:t>	</a:t>
            </a:r>
            <a:r>
              <a:rPr lang="es-GT" dirty="0" err="1"/>
              <a:t>fbInfoAddr</a:t>
            </a:r>
            <a:r>
              <a:rPr lang="es-GT" dirty="0"/>
              <a:t> .</a:t>
            </a:r>
            <a:r>
              <a:rPr lang="es-GT" dirty="0" err="1"/>
              <a:t>req</a:t>
            </a:r>
            <a:r>
              <a:rPr lang="es-GT" dirty="0"/>
              <a:t> r4		</a:t>
            </a:r>
          </a:p>
          <a:p>
            <a:pPr marL="0" indent="0">
              <a:buNone/>
            </a:pPr>
            <a:r>
              <a:rPr lang="es-GT" dirty="0"/>
              <a:t>	</a:t>
            </a:r>
            <a:r>
              <a:rPr lang="es-GT" dirty="0" err="1"/>
              <a:t>ldr</a:t>
            </a:r>
            <a:r>
              <a:rPr lang="es-GT" dirty="0"/>
              <a:t> </a:t>
            </a:r>
            <a:r>
              <a:rPr lang="es-GT" dirty="0" err="1"/>
              <a:t>fbInfoAddr</a:t>
            </a:r>
            <a:r>
              <a:rPr lang="es-GT" dirty="0"/>
              <a:t>,=</a:t>
            </a:r>
            <a:r>
              <a:rPr lang="es-GT" dirty="0" err="1"/>
              <a:t>FrameBufferInfo</a:t>
            </a:r>
            <a:endParaRPr lang="es-GT" dirty="0"/>
          </a:p>
          <a:p>
            <a:pPr marL="0" indent="0">
              <a:buNone/>
            </a:pPr>
            <a:r>
              <a:rPr lang="es-GT" dirty="0"/>
              <a:t>	</a:t>
            </a:r>
            <a:r>
              <a:rPr lang="es-GT" dirty="0" err="1"/>
              <a:t>str</a:t>
            </a:r>
            <a:r>
              <a:rPr lang="es-GT" dirty="0"/>
              <a:t> </a:t>
            </a:r>
            <a:r>
              <a:rPr lang="es-GT" dirty="0" err="1"/>
              <a:t>width</a:t>
            </a:r>
            <a:r>
              <a:rPr lang="es-GT" dirty="0"/>
              <a:t>,[r4,#0]</a:t>
            </a:r>
          </a:p>
          <a:p>
            <a:pPr marL="0" indent="0">
              <a:buNone/>
            </a:pPr>
            <a:r>
              <a:rPr lang="es-GT" dirty="0"/>
              <a:t>	</a:t>
            </a:r>
            <a:r>
              <a:rPr lang="es-GT" dirty="0" err="1"/>
              <a:t>str</a:t>
            </a:r>
            <a:r>
              <a:rPr lang="es-GT" dirty="0"/>
              <a:t> </a:t>
            </a:r>
            <a:r>
              <a:rPr lang="es-GT" dirty="0" err="1"/>
              <a:t>height</a:t>
            </a:r>
            <a:r>
              <a:rPr lang="es-GT" dirty="0"/>
              <a:t>,[r4,#4]</a:t>
            </a:r>
          </a:p>
          <a:p>
            <a:pPr marL="0" indent="0">
              <a:buNone/>
            </a:pPr>
            <a:r>
              <a:rPr lang="es-GT" dirty="0"/>
              <a:t>	</a:t>
            </a:r>
            <a:r>
              <a:rPr lang="es-GT" dirty="0" err="1"/>
              <a:t>str</a:t>
            </a:r>
            <a:r>
              <a:rPr lang="es-GT" dirty="0"/>
              <a:t> </a:t>
            </a:r>
            <a:r>
              <a:rPr lang="es-GT" dirty="0" err="1"/>
              <a:t>width</a:t>
            </a:r>
            <a:r>
              <a:rPr lang="es-GT" dirty="0"/>
              <a:t>,[r4,#8]</a:t>
            </a:r>
          </a:p>
          <a:p>
            <a:pPr marL="0" indent="0">
              <a:buNone/>
            </a:pPr>
            <a:r>
              <a:rPr lang="es-GT" dirty="0"/>
              <a:t>	</a:t>
            </a:r>
            <a:r>
              <a:rPr lang="es-GT" dirty="0" err="1"/>
              <a:t>str</a:t>
            </a:r>
            <a:r>
              <a:rPr lang="es-GT" dirty="0"/>
              <a:t> </a:t>
            </a:r>
            <a:r>
              <a:rPr lang="es-GT" dirty="0" err="1"/>
              <a:t>height</a:t>
            </a:r>
            <a:r>
              <a:rPr lang="es-GT" dirty="0"/>
              <a:t>,[r4,#12]</a:t>
            </a:r>
          </a:p>
          <a:p>
            <a:pPr marL="0" indent="0">
              <a:buNone/>
            </a:pPr>
            <a:r>
              <a:rPr lang="es-GT" dirty="0"/>
              <a:t>	</a:t>
            </a:r>
            <a:r>
              <a:rPr lang="es-GT" dirty="0" err="1"/>
              <a:t>str</a:t>
            </a:r>
            <a:r>
              <a:rPr lang="es-GT" dirty="0"/>
              <a:t> </a:t>
            </a:r>
            <a:r>
              <a:rPr lang="es-GT" dirty="0" err="1"/>
              <a:t>bitDepth</a:t>
            </a:r>
            <a:r>
              <a:rPr lang="es-GT" dirty="0"/>
              <a:t>,[r4,#20]</a:t>
            </a:r>
          </a:p>
          <a:p>
            <a:pPr marL="0" indent="0">
              <a:buNone/>
            </a:pPr>
            <a:r>
              <a:rPr lang="es-GT" dirty="0"/>
              <a:t>	.</a:t>
            </a:r>
            <a:r>
              <a:rPr lang="es-GT" dirty="0" err="1"/>
              <a:t>unreq</a:t>
            </a:r>
            <a:r>
              <a:rPr lang="es-GT" dirty="0"/>
              <a:t> </a:t>
            </a:r>
            <a:r>
              <a:rPr lang="es-GT" dirty="0" err="1"/>
              <a:t>width</a:t>
            </a:r>
            <a:endParaRPr lang="es-GT" dirty="0"/>
          </a:p>
          <a:p>
            <a:pPr marL="0" indent="0">
              <a:buNone/>
            </a:pPr>
            <a:r>
              <a:rPr lang="es-GT" dirty="0"/>
              <a:t>	.</a:t>
            </a:r>
            <a:r>
              <a:rPr lang="es-GT" dirty="0" err="1"/>
              <a:t>unreq</a:t>
            </a:r>
            <a:r>
              <a:rPr lang="es-GT" dirty="0"/>
              <a:t> </a:t>
            </a:r>
            <a:r>
              <a:rPr lang="es-GT" dirty="0" err="1"/>
              <a:t>height</a:t>
            </a:r>
            <a:endParaRPr lang="es-GT" dirty="0"/>
          </a:p>
          <a:p>
            <a:pPr marL="0" indent="0">
              <a:buNone/>
            </a:pPr>
            <a:r>
              <a:rPr lang="es-GT" dirty="0"/>
              <a:t>	.</a:t>
            </a:r>
            <a:r>
              <a:rPr lang="es-GT" dirty="0" err="1"/>
              <a:t>unreq</a:t>
            </a:r>
            <a:r>
              <a:rPr lang="es-GT" dirty="0"/>
              <a:t> </a:t>
            </a:r>
            <a:r>
              <a:rPr lang="es-GT" dirty="0" err="1"/>
              <a:t>bitDepth</a:t>
            </a:r>
            <a:endParaRPr lang="es-GT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ÁREA DE </a:t>
            </a:r>
            <a:r>
              <a:rPr lang="es-GT" dirty="0" smtClean="0"/>
              <a:t>CÓDIGO </a:t>
            </a:r>
            <a:r>
              <a:rPr lang="en-US" dirty="0" err="1" smtClean="0"/>
              <a:t>Framebuffer.s</a:t>
            </a:r>
            <a:r>
              <a:rPr lang="en-US" dirty="0" smtClean="0"/>
              <a:t>  2</a:t>
            </a:r>
            <a:r>
              <a:rPr lang="en-US" dirty="0"/>
              <a:t>/4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87166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647213" y="1801874"/>
            <a:ext cx="5181600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s-GT" dirty="0" smtClean="0"/>
              <a:t>Enviamos la información del </a:t>
            </a:r>
            <a:r>
              <a:rPr lang="es-GT" dirty="0" err="1" smtClean="0"/>
              <a:t>FrameBufferInfo</a:t>
            </a:r>
            <a:r>
              <a:rPr lang="es-GT" dirty="0" smtClean="0"/>
              <a:t> al procesador gráfico para que reserve la sección de memoria que utilizaremos para el buffer de video y nos envíe la dirección de inicio del buffer.</a:t>
            </a:r>
            <a:endParaRPr lang="es-GT" dirty="0"/>
          </a:p>
        </p:txBody>
      </p:sp>
      <p:sp>
        <p:nvSpPr>
          <p:cNvPr id="2" name="1 Marcador de contenido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0010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GT" dirty="0" smtClean="0"/>
              <a:t>	</a:t>
            </a:r>
            <a:r>
              <a:rPr lang="es-GT" dirty="0" err="1" smtClean="0"/>
              <a:t>mov</a:t>
            </a:r>
            <a:r>
              <a:rPr lang="es-GT" dirty="0" smtClean="0"/>
              <a:t> </a:t>
            </a:r>
            <a:r>
              <a:rPr lang="es-GT" dirty="0"/>
              <a:t>r0,fbInfoAddr</a:t>
            </a:r>
          </a:p>
          <a:p>
            <a:pPr marL="0" indent="0">
              <a:buNone/>
            </a:pPr>
            <a:r>
              <a:rPr lang="es-GT" dirty="0"/>
              <a:t>	</a:t>
            </a:r>
            <a:r>
              <a:rPr lang="es-GT" dirty="0" err="1"/>
              <a:t>add</a:t>
            </a:r>
            <a:r>
              <a:rPr lang="es-GT" dirty="0"/>
              <a:t> r0,#0x40000000</a:t>
            </a:r>
          </a:p>
          <a:p>
            <a:pPr marL="0" indent="0">
              <a:buNone/>
            </a:pPr>
            <a:r>
              <a:rPr lang="es-GT" dirty="0"/>
              <a:t>	</a:t>
            </a:r>
            <a:r>
              <a:rPr lang="es-GT" dirty="0" err="1"/>
              <a:t>mov</a:t>
            </a:r>
            <a:r>
              <a:rPr lang="es-GT" dirty="0"/>
              <a:t> r1,#1</a:t>
            </a:r>
          </a:p>
          <a:p>
            <a:pPr marL="0" indent="0">
              <a:buNone/>
            </a:pPr>
            <a:r>
              <a:rPr lang="es-GT" dirty="0"/>
              <a:t>	</a:t>
            </a:r>
            <a:r>
              <a:rPr lang="es-GT" dirty="0" err="1"/>
              <a:t>bl</a:t>
            </a:r>
            <a:r>
              <a:rPr lang="es-GT" dirty="0"/>
              <a:t> </a:t>
            </a:r>
            <a:r>
              <a:rPr lang="es-GT" dirty="0" err="1"/>
              <a:t>MailboxWrite</a:t>
            </a:r>
            <a:endParaRPr lang="es-GT" dirty="0"/>
          </a:p>
          <a:p>
            <a:pPr marL="0" indent="0">
              <a:buNone/>
            </a:pPr>
            <a:r>
              <a:rPr lang="es-GT" dirty="0"/>
              <a:t>	</a:t>
            </a:r>
          </a:p>
          <a:p>
            <a:pPr marL="0" indent="0">
              <a:buNone/>
            </a:pPr>
            <a:r>
              <a:rPr lang="es-GT" dirty="0"/>
              <a:t>	</a:t>
            </a:r>
            <a:r>
              <a:rPr lang="es-GT" dirty="0" err="1"/>
              <a:t>mov</a:t>
            </a:r>
            <a:r>
              <a:rPr lang="es-GT" dirty="0"/>
              <a:t> r0,#1</a:t>
            </a:r>
          </a:p>
          <a:p>
            <a:pPr marL="0" indent="0">
              <a:buNone/>
            </a:pPr>
            <a:r>
              <a:rPr lang="es-GT" dirty="0"/>
              <a:t>	</a:t>
            </a:r>
            <a:r>
              <a:rPr lang="es-GT" dirty="0" err="1"/>
              <a:t>bl</a:t>
            </a:r>
            <a:r>
              <a:rPr lang="es-GT" dirty="0"/>
              <a:t> </a:t>
            </a:r>
            <a:r>
              <a:rPr lang="es-GT" dirty="0" err="1"/>
              <a:t>MailboxRead</a:t>
            </a:r>
            <a:endParaRPr lang="es-GT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ÁREA DE </a:t>
            </a:r>
            <a:r>
              <a:rPr lang="es-GT" dirty="0" smtClean="0"/>
              <a:t>CÓDIGO </a:t>
            </a:r>
            <a:r>
              <a:rPr lang="en-US" dirty="0" err="1" smtClean="0"/>
              <a:t>Framebuffer.s</a:t>
            </a:r>
            <a:r>
              <a:rPr lang="en-US" dirty="0" smtClean="0"/>
              <a:t>  3</a:t>
            </a:r>
            <a:r>
              <a:rPr lang="en-US" dirty="0"/>
              <a:t>/4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8722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647213" y="1801874"/>
            <a:ext cx="5181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s-GT" dirty="0" smtClean="0"/>
              <a:t>Revisamos que la respuesta del procesador gráfico sea 0.</a:t>
            </a:r>
          </a:p>
          <a:p>
            <a:pPr lvl="1">
              <a:lnSpc>
                <a:spcPct val="120000"/>
              </a:lnSpc>
            </a:pPr>
            <a:r>
              <a:rPr lang="es-GT" dirty="0" smtClean="0"/>
              <a:t>Si no es 0, ocurrió un error, devolvemos r0=0.</a:t>
            </a:r>
          </a:p>
          <a:p>
            <a:pPr lvl="1">
              <a:lnSpc>
                <a:spcPct val="120000"/>
              </a:lnSpc>
            </a:pPr>
            <a:r>
              <a:rPr lang="es-GT" dirty="0" smtClean="0"/>
              <a:t>Si es igual a 0, la comunicación fue exitosa, devolvemos r0=dirección del </a:t>
            </a:r>
            <a:r>
              <a:rPr lang="es-GT" dirty="0" err="1" smtClean="0"/>
              <a:t>frame</a:t>
            </a:r>
            <a:r>
              <a:rPr lang="es-GT" dirty="0" smtClean="0"/>
              <a:t> buffer.</a:t>
            </a:r>
            <a:endParaRPr lang="es-GT" dirty="0"/>
          </a:p>
        </p:txBody>
      </p:sp>
      <p:sp>
        <p:nvSpPr>
          <p:cNvPr id="2" name="1 Marcador de contenido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0010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GT" dirty="0"/>
              <a:t>	</a:t>
            </a:r>
            <a:r>
              <a:rPr lang="es-GT" dirty="0" err="1"/>
              <a:t>teq</a:t>
            </a:r>
            <a:r>
              <a:rPr lang="es-GT" dirty="0"/>
              <a:t> result,#0</a:t>
            </a:r>
          </a:p>
          <a:p>
            <a:pPr marL="0" indent="0">
              <a:buNone/>
            </a:pPr>
            <a:r>
              <a:rPr lang="es-GT" dirty="0"/>
              <a:t>	</a:t>
            </a:r>
            <a:r>
              <a:rPr lang="es-GT" dirty="0" err="1"/>
              <a:t>movne</a:t>
            </a:r>
            <a:r>
              <a:rPr lang="es-GT" dirty="0"/>
              <a:t> result,#0</a:t>
            </a:r>
          </a:p>
          <a:p>
            <a:pPr marL="0" indent="0">
              <a:buNone/>
            </a:pPr>
            <a:r>
              <a:rPr lang="es-GT" dirty="0"/>
              <a:t>	</a:t>
            </a:r>
            <a:r>
              <a:rPr lang="es-GT" dirty="0" err="1"/>
              <a:t>popne</a:t>
            </a:r>
            <a:r>
              <a:rPr lang="es-GT" dirty="0"/>
              <a:t> {r4,pc}</a:t>
            </a:r>
          </a:p>
          <a:p>
            <a:pPr marL="0" indent="0">
              <a:buNone/>
            </a:pPr>
            <a:endParaRPr lang="es-GT" dirty="0"/>
          </a:p>
          <a:p>
            <a:pPr marL="0" indent="0">
              <a:buNone/>
            </a:pPr>
            <a:r>
              <a:rPr lang="es-GT" dirty="0"/>
              <a:t>	</a:t>
            </a:r>
            <a:r>
              <a:rPr lang="es-GT" dirty="0" err="1"/>
              <a:t>mov</a:t>
            </a:r>
            <a:r>
              <a:rPr lang="es-GT" dirty="0"/>
              <a:t> </a:t>
            </a:r>
            <a:r>
              <a:rPr lang="es-GT" dirty="0" err="1"/>
              <a:t>result,fbInfoAddr</a:t>
            </a:r>
            <a:endParaRPr lang="es-GT" dirty="0"/>
          </a:p>
          <a:p>
            <a:pPr marL="0" indent="0">
              <a:buNone/>
            </a:pPr>
            <a:r>
              <a:rPr lang="es-GT" dirty="0"/>
              <a:t>	pop {r4,pc}</a:t>
            </a:r>
          </a:p>
          <a:p>
            <a:pPr marL="0" indent="0">
              <a:buNone/>
            </a:pPr>
            <a:r>
              <a:rPr lang="es-GT" dirty="0"/>
              <a:t>	.</a:t>
            </a:r>
            <a:r>
              <a:rPr lang="es-GT" dirty="0" err="1"/>
              <a:t>unreq</a:t>
            </a:r>
            <a:r>
              <a:rPr lang="es-GT" dirty="0"/>
              <a:t> </a:t>
            </a:r>
            <a:r>
              <a:rPr lang="es-GT" dirty="0" err="1"/>
              <a:t>result</a:t>
            </a:r>
            <a:endParaRPr lang="es-GT" dirty="0"/>
          </a:p>
          <a:p>
            <a:pPr marL="0" indent="0">
              <a:buNone/>
            </a:pPr>
            <a:r>
              <a:rPr lang="es-GT" dirty="0"/>
              <a:t>	.</a:t>
            </a:r>
            <a:r>
              <a:rPr lang="es-GT" dirty="0" err="1"/>
              <a:t>unreq</a:t>
            </a:r>
            <a:r>
              <a:rPr lang="es-GT" dirty="0"/>
              <a:t> </a:t>
            </a:r>
            <a:r>
              <a:rPr lang="es-GT" dirty="0" err="1"/>
              <a:t>fbInfoAddr</a:t>
            </a:r>
            <a:endParaRPr lang="es-GT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ÁREA DE </a:t>
            </a:r>
            <a:r>
              <a:rPr lang="es-GT" dirty="0" smtClean="0"/>
              <a:t>CÓDIGO </a:t>
            </a:r>
            <a:r>
              <a:rPr lang="en-US" dirty="0" err="1" smtClean="0"/>
              <a:t>Framebuffer.s</a:t>
            </a:r>
            <a:r>
              <a:rPr lang="en-US" dirty="0" smtClean="0"/>
              <a:t>  4</a:t>
            </a:r>
            <a:r>
              <a:rPr lang="en-US" dirty="0"/>
              <a:t>/4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18536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endParaRPr lang="es-GT" dirty="0" smtClean="0"/>
          </a:p>
          <a:p>
            <a:endParaRPr lang="es-GT" dirty="0"/>
          </a:p>
          <a:p>
            <a:endParaRPr lang="es-GT" dirty="0" smtClean="0"/>
          </a:p>
          <a:p>
            <a:endParaRPr lang="es-GT" dirty="0"/>
          </a:p>
          <a:p>
            <a:endParaRPr lang="es-GT" dirty="0" smtClean="0"/>
          </a:p>
          <a:p>
            <a:endParaRPr lang="es-GT" dirty="0"/>
          </a:p>
          <a:p>
            <a:endParaRPr lang="es-GT" dirty="0" smtClean="0"/>
          </a:p>
          <a:p>
            <a:endParaRPr lang="es-GT" dirty="0"/>
          </a:p>
          <a:p>
            <a:endParaRPr lang="es-GT" dirty="0" smtClean="0"/>
          </a:p>
          <a:p>
            <a:endParaRPr lang="es-GT" dirty="0"/>
          </a:p>
          <a:p>
            <a:endParaRPr lang="es-GT" dirty="0" smtClean="0"/>
          </a:p>
          <a:p>
            <a:pPr>
              <a:lnSpc>
                <a:spcPct val="120000"/>
              </a:lnSpc>
            </a:pPr>
            <a:r>
              <a:rPr lang="es-GT" dirty="0" smtClean="0"/>
              <a:t>Inicializamos el tamaño de pantalla que utilizaremos. Usaremos una pantalla con resolución de 1024x768 y una paleta de colores High </a:t>
            </a:r>
            <a:r>
              <a:rPr lang="es-GT" dirty="0" err="1" smtClean="0"/>
              <a:t>Colour</a:t>
            </a:r>
            <a:r>
              <a:rPr lang="es-GT" dirty="0" smtClean="0"/>
              <a:t> con 16 bits por pixel.</a:t>
            </a:r>
            <a:endParaRPr lang="es-GT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.section .</a:t>
            </a:r>
            <a:r>
              <a:rPr lang="en-US" dirty="0" err="1"/>
              <a:t>init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/>
              <a:t>globl</a:t>
            </a:r>
            <a:r>
              <a:rPr lang="en-US" dirty="0"/>
              <a:t> _start</a:t>
            </a:r>
          </a:p>
          <a:p>
            <a:pPr marL="0" indent="0">
              <a:buNone/>
            </a:pPr>
            <a:r>
              <a:rPr lang="en-US" dirty="0"/>
              <a:t>_start: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b </a:t>
            </a:r>
            <a:r>
              <a:rPr lang="en-US" dirty="0"/>
              <a:t>main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/>
              <a:t>section .text</a:t>
            </a:r>
          </a:p>
          <a:p>
            <a:pPr marL="0" indent="0">
              <a:buNone/>
            </a:pPr>
            <a:r>
              <a:rPr lang="en-US" dirty="0" smtClean="0"/>
              <a:t>main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mov</a:t>
            </a:r>
            <a:r>
              <a:rPr lang="en-US" dirty="0"/>
              <a:t> sp,#0x8000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/* NEW</a:t>
            </a:r>
          </a:p>
          <a:p>
            <a:pPr marL="0" indent="0">
              <a:buNone/>
            </a:pPr>
            <a:r>
              <a:rPr lang="en-US" dirty="0"/>
              <a:t>* Setup the screen.</a:t>
            </a:r>
          </a:p>
          <a:p>
            <a:pPr marL="0" indent="0">
              <a:buNone/>
            </a:pPr>
            <a:r>
              <a:rPr lang="en-US" dirty="0"/>
              <a:t>*/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mov</a:t>
            </a:r>
            <a:r>
              <a:rPr lang="en-US" dirty="0"/>
              <a:t> r0,#1024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mov</a:t>
            </a:r>
            <a:r>
              <a:rPr lang="en-US" dirty="0"/>
              <a:t> r1,#768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mov</a:t>
            </a:r>
            <a:r>
              <a:rPr lang="en-US" dirty="0"/>
              <a:t> r2,#16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bl</a:t>
            </a:r>
            <a:r>
              <a:rPr lang="en-US" dirty="0"/>
              <a:t> </a:t>
            </a:r>
            <a:r>
              <a:rPr lang="en-US" dirty="0" err="1"/>
              <a:t>InitialiseFrameBuffer</a:t>
            </a:r>
            <a:endParaRPr lang="es-GT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ÁREA DE CÓDIGO </a:t>
            </a:r>
            <a:r>
              <a:rPr lang="es-GT" dirty="0" err="1" smtClean="0"/>
              <a:t>Main.s</a:t>
            </a:r>
            <a:r>
              <a:rPr lang="es-GT" dirty="0" smtClean="0"/>
              <a:t> 1</a:t>
            </a:r>
            <a:r>
              <a:rPr lang="es-GT" dirty="0"/>
              <a:t>/4</a:t>
            </a:r>
          </a:p>
        </p:txBody>
      </p:sp>
    </p:spTree>
    <p:extLst>
      <p:ext uri="{BB962C8B-B14F-4D97-AF65-F5344CB8AC3E}">
        <p14:creationId xmlns:p14="http://schemas.microsoft.com/office/powerpoint/2010/main" val="305745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GT" altLang="zh-CN" dirty="0" smtClean="0">
                <a:ea typeface="Microsoft YaHei" pitchFamily="34" charset="-122"/>
              </a:rPr>
              <a:t>Agenda</a:t>
            </a:r>
            <a:endParaRPr lang="zh-CN" altLang="en-US" dirty="0">
              <a:ea typeface="Microsoft YaHei" pitchFamily="34" charset="-122"/>
            </a:endParaRPr>
          </a:p>
        </p:txBody>
      </p:sp>
      <p:sp>
        <p:nvSpPr>
          <p:cNvPr id="6147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s-GT" dirty="0" smtClean="0">
                <a:ea typeface="Microsoft YaHei" pitchFamily="34" charset="-122"/>
              </a:rPr>
              <a:t>Procesador gráfico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s-GT" dirty="0" smtClean="0">
                <a:ea typeface="Microsoft YaHei" pitchFamily="34" charset="-122"/>
              </a:rPr>
              <a:t>Comunicación 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s-GT" dirty="0" smtClean="0">
                <a:ea typeface="Microsoft YaHei" pitchFamily="34" charset="-122"/>
              </a:rPr>
              <a:t>Pixeles</a:t>
            </a:r>
            <a:endParaRPr lang="es-GT" dirty="0">
              <a:ea typeface="Microsoft YaHe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57176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s-GT" dirty="0" smtClean="0"/>
              <a:t>Revisamos si la inicialización de la pantalla fue exitosa.</a:t>
            </a:r>
          </a:p>
          <a:p>
            <a:pPr lvl="1">
              <a:lnSpc>
                <a:spcPct val="120000"/>
              </a:lnSpc>
            </a:pPr>
            <a:r>
              <a:rPr lang="es-GT" dirty="0" smtClean="0"/>
              <a:t>Si la respuesta de </a:t>
            </a:r>
            <a:r>
              <a:rPr lang="es-GT" dirty="0" err="1" smtClean="0"/>
              <a:t>InitialiseFrameBuffer</a:t>
            </a:r>
            <a:r>
              <a:rPr lang="es-GT" dirty="0" smtClean="0"/>
              <a:t> fue r0=0,</a:t>
            </a:r>
          </a:p>
          <a:p>
            <a:pPr lvl="2">
              <a:lnSpc>
                <a:spcPct val="120000"/>
              </a:lnSpc>
            </a:pPr>
            <a:r>
              <a:rPr lang="es-GT" dirty="0" smtClean="0"/>
              <a:t>Entonces encendemos el Led OK en señal de error.</a:t>
            </a:r>
          </a:p>
          <a:p>
            <a:pPr lvl="1">
              <a:lnSpc>
                <a:spcPct val="120000"/>
              </a:lnSpc>
            </a:pPr>
            <a:r>
              <a:rPr lang="es-GT" dirty="0" smtClean="0"/>
              <a:t>Sino</a:t>
            </a:r>
          </a:p>
          <a:p>
            <a:pPr lvl="2">
              <a:lnSpc>
                <a:spcPct val="120000"/>
              </a:lnSpc>
            </a:pPr>
            <a:r>
              <a:rPr lang="es-GT" dirty="0" smtClean="0"/>
              <a:t>No ocurrió ningún error y podemos empezar a dibujar en pantalla.</a:t>
            </a:r>
          </a:p>
          <a:p>
            <a:endParaRPr lang="es-GT" dirty="0"/>
          </a:p>
          <a:p>
            <a:endParaRPr lang="es-GT" dirty="0" smtClean="0"/>
          </a:p>
          <a:p>
            <a:endParaRPr lang="es-GT" dirty="0"/>
          </a:p>
          <a:p>
            <a:endParaRPr lang="es-GT" dirty="0" smtClean="0"/>
          </a:p>
          <a:p>
            <a:endParaRPr lang="es-GT" dirty="0"/>
          </a:p>
          <a:p>
            <a:endParaRPr lang="es-GT" dirty="0" smtClean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teq</a:t>
            </a:r>
            <a:r>
              <a:rPr lang="en-US" dirty="0"/>
              <a:t> r0,#0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bne</a:t>
            </a:r>
            <a:r>
              <a:rPr lang="en-US" dirty="0"/>
              <a:t> </a:t>
            </a:r>
            <a:r>
              <a:rPr lang="en-US" dirty="0" err="1"/>
              <a:t>noError</a:t>
            </a:r>
            <a:r>
              <a:rPr lang="en-US" dirty="0"/>
              <a:t>$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mov</a:t>
            </a:r>
            <a:r>
              <a:rPr lang="en-US" dirty="0"/>
              <a:t> r0,#16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mov</a:t>
            </a:r>
            <a:r>
              <a:rPr lang="en-US" dirty="0"/>
              <a:t> r1,#1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bl</a:t>
            </a:r>
            <a:r>
              <a:rPr lang="en-US" dirty="0"/>
              <a:t> </a:t>
            </a:r>
            <a:r>
              <a:rPr lang="en-US" dirty="0" err="1"/>
              <a:t>SetGpioFunction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mov</a:t>
            </a:r>
            <a:r>
              <a:rPr lang="en-US" dirty="0"/>
              <a:t> r0,#16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mov</a:t>
            </a:r>
            <a:r>
              <a:rPr lang="en-US" dirty="0"/>
              <a:t> r1,#0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bl</a:t>
            </a:r>
            <a:r>
              <a:rPr lang="en-US" dirty="0"/>
              <a:t> </a:t>
            </a:r>
            <a:r>
              <a:rPr lang="en-US" dirty="0" err="1"/>
              <a:t>SetGpio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error$:</a:t>
            </a:r>
          </a:p>
          <a:p>
            <a:pPr marL="0" indent="0">
              <a:buNone/>
            </a:pPr>
            <a:r>
              <a:rPr lang="en-US" dirty="0"/>
              <a:t>		b error$</a:t>
            </a:r>
            <a:endParaRPr lang="es-GT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ÁREA DE CÓDIGO </a:t>
            </a:r>
            <a:r>
              <a:rPr lang="es-GT" dirty="0" err="1" smtClean="0"/>
              <a:t>Main.s</a:t>
            </a:r>
            <a:r>
              <a:rPr lang="es-GT" dirty="0" smtClean="0"/>
              <a:t> 2</a:t>
            </a:r>
            <a:r>
              <a:rPr lang="es-GT" dirty="0"/>
              <a:t>/4</a:t>
            </a:r>
          </a:p>
        </p:txBody>
      </p:sp>
    </p:spTree>
    <p:extLst>
      <p:ext uri="{BB962C8B-B14F-4D97-AF65-F5344CB8AC3E}">
        <p14:creationId xmlns:p14="http://schemas.microsoft.com/office/powerpoint/2010/main" val="259355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s-GT" dirty="0" smtClean="0"/>
              <a:t>Nos preparamos para dibujar en pantalla.</a:t>
            </a:r>
          </a:p>
          <a:p>
            <a:endParaRPr lang="es-GT" dirty="0"/>
          </a:p>
          <a:p>
            <a:endParaRPr lang="es-GT" dirty="0" smtClean="0"/>
          </a:p>
          <a:p>
            <a:endParaRPr lang="es-GT" dirty="0"/>
          </a:p>
          <a:p>
            <a:endParaRPr lang="es-GT" dirty="0" smtClean="0"/>
          </a:p>
          <a:p>
            <a:endParaRPr lang="es-GT" dirty="0"/>
          </a:p>
          <a:p>
            <a:endParaRPr lang="es-GT" dirty="0" smtClean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838200" y="1603170"/>
            <a:ext cx="5181600" cy="5254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noError</a:t>
            </a:r>
            <a:r>
              <a:rPr lang="en-US" dirty="0"/>
              <a:t>$: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fbInfoAddr</a:t>
            </a:r>
            <a:r>
              <a:rPr lang="en-US" dirty="0" smtClean="0"/>
              <a:t> </a:t>
            </a:r>
            <a:r>
              <a:rPr lang="en-US" dirty="0"/>
              <a:t>.</a:t>
            </a:r>
            <a:r>
              <a:rPr lang="en-US" dirty="0" err="1"/>
              <a:t>req</a:t>
            </a:r>
            <a:r>
              <a:rPr lang="en-US" dirty="0"/>
              <a:t> r4</a:t>
            </a:r>
          </a:p>
          <a:p>
            <a:pPr marL="0" indent="0">
              <a:buNone/>
            </a:pP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/>
              <a:t>fbInfoAddr</a:t>
            </a:r>
            <a:r>
              <a:rPr lang="en-US" dirty="0" smtClean="0"/>
              <a:t>, r0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ÁREA DE CÓDIGO </a:t>
            </a:r>
            <a:r>
              <a:rPr lang="es-GT" dirty="0" err="1" smtClean="0"/>
              <a:t>Main.s</a:t>
            </a:r>
            <a:r>
              <a:rPr lang="es-GT" dirty="0" smtClean="0"/>
              <a:t> 3</a:t>
            </a:r>
            <a:r>
              <a:rPr lang="es-GT" dirty="0"/>
              <a:t>/4</a:t>
            </a:r>
          </a:p>
        </p:txBody>
      </p:sp>
    </p:spTree>
    <p:extLst>
      <p:ext uri="{BB962C8B-B14F-4D97-AF65-F5344CB8AC3E}">
        <p14:creationId xmlns:p14="http://schemas.microsoft.com/office/powerpoint/2010/main" val="203740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s-GT" dirty="0" smtClean="0"/>
              <a:t>Obtenemos la dirección del inicio del </a:t>
            </a:r>
            <a:r>
              <a:rPr lang="es-GT" dirty="0" err="1" smtClean="0"/>
              <a:t>frame</a:t>
            </a:r>
            <a:r>
              <a:rPr lang="es-GT" dirty="0" smtClean="0"/>
              <a:t> buffer</a:t>
            </a:r>
          </a:p>
          <a:p>
            <a:pPr>
              <a:lnSpc>
                <a:spcPct val="120000"/>
              </a:lnSpc>
            </a:pPr>
            <a:endParaRPr lang="es-GT" dirty="0"/>
          </a:p>
          <a:p>
            <a:pPr>
              <a:lnSpc>
                <a:spcPct val="120000"/>
              </a:lnSpc>
            </a:pPr>
            <a:r>
              <a:rPr lang="es-GT" dirty="0" smtClean="0"/>
              <a:t>‘y’ será el contador de las filas.</a:t>
            </a:r>
          </a:p>
          <a:p>
            <a:pPr>
              <a:lnSpc>
                <a:spcPct val="120000"/>
              </a:lnSpc>
            </a:pPr>
            <a:endParaRPr lang="es-GT" dirty="0"/>
          </a:p>
          <a:p>
            <a:pPr>
              <a:lnSpc>
                <a:spcPct val="120000"/>
              </a:lnSpc>
            </a:pPr>
            <a:endParaRPr lang="es-GT" dirty="0" smtClean="0"/>
          </a:p>
          <a:p>
            <a:pPr>
              <a:lnSpc>
                <a:spcPct val="120000"/>
              </a:lnSpc>
            </a:pPr>
            <a:r>
              <a:rPr lang="es-GT" dirty="0" smtClean="0"/>
              <a:t>‘x’ es el contador de las columnas</a:t>
            </a:r>
          </a:p>
          <a:p>
            <a:pPr>
              <a:lnSpc>
                <a:spcPct val="120000"/>
              </a:lnSpc>
            </a:pPr>
            <a:endParaRPr lang="es-GT" dirty="0"/>
          </a:p>
          <a:p>
            <a:pPr>
              <a:lnSpc>
                <a:spcPct val="120000"/>
              </a:lnSpc>
            </a:pPr>
            <a:r>
              <a:rPr lang="es-GT" dirty="0" smtClean="0"/>
              <a:t>Recorremos la matriz de la pantalla de izquierda a derecha y de arriba hacia abajo.</a:t>
            </a:r>
          </a:p>
          <a:p>
            <a:pPr>
              <a:lnSpc>
                <a:spcPct val="120000"/>
              </a:lnSpc>
            </a:pPr>
            <a:r>
              <a:rPr lang="es-GT" dirty="0" smtClean="0"/>
              <a:t>Almacenamos el color (en este caso un número aleatorio) en la dirección de memoria del </a:t>
            </a:r>
            <a:r>
              <a:rPr lang="es-GT" dirty="0" err="1" smtClean="0"/>
              <a:t>frame</a:t>
            </a:r>
            <a:r>
              <a:rPr lang="es-GT" dirty="0" smtClean="0"/>
              <a:t> buffer.</a:t>
            </a:r>
          </a:p>
          <a:p>
            <a:pPr>
              <a:lnSpc>
                <a:spcPct val="120000"/>
              </a:lnSpc>
            </a:pPr>
            <a:r>
              <a:rPr lang="es-GT" dirty="0" smtClean="0"/>
              <a:t>Aumentamos en 2 la dirección del </a:t>
            </a:r>
            <a:r>
              <a:rPr lang="es-GT" dirty="0" err="1" smtClean="0"/>
              <a:t>frame</a:t>
            </a:r>
            <a:r>
              <a:rPr lang="es-GT" dirty="0" smtClean="0"/>
              <a:t> buffer (son 2 bytes).</a:t>
            </a:r>
          </a:p>
          <a:p>
            <a:pPr>
              <a:lnSpc>
                <a:spcPct val="120000"/>
              </a:lnSpc>
            </a:pPr>
            <a:endParaRPr lang="es-GT" dirty="0"/>
          </a:p>
          <a:p>
            <a:pPr>
              <a:lnSpc>
                <a:spcPct val="120000"/>
              </a:lnSpc>
            </a:pPr>
            <a:r>
              <a:rPr lang="es-GT" dirty="0" smtClean="0"/>
              <a:t>Comparamos los contadores para recorrer toda la pantalla.</a:t>
            </a:r>
          </a:p>
          <a:p>
            <a:endParaRPr lang="es-GT" dirty="0"/>
          </a:p>
          <a:p>
            <a:endParaRPr lang="es-GT" dirty="0" smtClean="0"/>
          </a:p>
          <a:p>
            <a:endParaRPr lang="es-GT" dirty="0"/>
          </a:p>
          <a:p>
            <a:endParaRPr lang="es-GT" dirty="0" smtClean="0"/>
          </a:p>
          <a:p>
            <a:endParaRPr lang="es-GT" dirty="0"/>
          </a:p>
          <a:p>
            <a:endParaRPr lang="es-GT" dirty="0" smtClean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838200" y="1603170"/>
            <a:ext cx="5181600" cy="525483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render</a:t>
            </a:r>
            <a:r>
              <a:rPr lang="en-US" dirty="0"/>
              <a:t>$: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fbAddr</a:t>
            </a:r>
            <a:r>
              <a:rPr lang="en-US" dirty="0"/>
              <a:t> .</a:t>
            </a:r>
            <a:r>
              <a:rPr lang="en-US" dirty="0" err="1"/>
              <a:t>req</a:t>
            </a:r>
            <a:r>
              <a:rPr lang="en-US" dirty="0"/>
              <a:t> r3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ldr</a:t>
            </a:r>
            <a:r>
              <a:rPr lang="en-US" dirty="0"/>
              <a:t> </a:t>
            </a:r>
            <a:r>
              <a:rPr lang="en-US" dirty="0" err="1"/>
              <a:t>fbAddr</a:t>
            </a:r>
            <a:r>
              <a:rPr lang="en-US" dirty="0"/>
              <a:t>,[fbInfoAddr,#32]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colour</a:t>
            </a:r>
            <a:r>
              <a:rPr lang="en-US" dirty="0"/>
              <a:t> .</a:t>
            </a:r>
            <a:r>
              <a:rPr lang="en-US" dirty="0" err="1"/>
              <a:t>req</a:t>
            </a:r>
            <a:r>
              <a:rPr lang="en-US" dirty="0"/>
              <a:t> r0</a:t>
            </a:r>
          </a:p>
          <a:p>
            <a:pPr marL="0" indent="0">
              <a:buNone/>
            </a:pPr>
            <a:r>
              <a:rPr lang="en-US" dirty="0"/>
              <a:t>	y .</a:t>
            </a:r>
            <a:r>
              <a:rPr lang="en-US" dirty="0" err="1"/>
              <a:t>req</a:t>
            </a:r>
            <a:r>
              <a:rPr lang="en-US" dirty="0"/>
              <a:t> r1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mov</a:t>
            </a:r>
            <a:r>
              <a:rPr lang="en-US" dirty="0"/>
              <a:t> y,#768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drawRow</a:t>
            </a:r>
            <a:r>
              <a:rPr lang="en-US" dirty="0"/>
              <a:t>$:</a:t>
            </a:r>
          </a:p>
          <a:p>
            <a:pPr marL="0" indent="0">
              <a:buNone/>
            </a:pPr>
            <a:r>
              <a:rPr lang="en-US" dirty="0"/>
              <a:t>		x .</a:t>
            </a:r>
            <a:r>
              <a:rPr lang="en-US" dirty="0" err="1"/>
              <a:t>req</a:t>
            </a:r>
            <a:r>
              <a:rPr lang="en-US" dirty="0"/>
              <a:t> r2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mov</a:t>
            </a:r>
            <a:r>
              <a:rPr lang="en-US" dirty="0"/>
              <a:t> x,#1024</a:t>
            </a:r>
          </a:p>
          <a:p>
            <a:pPr marL="0" indent="0">
              <a:buNone/>
            </a:pPr>
            <a:r>
              <a:rPr lang="en-US" dirty="0"/>
              <a:t>	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drawPixel</a:t>
            </a:r>
            <a:r>
              <a:rPr lang="en-US" dirty="0"/>
              <a:t>$: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strh</a:t>
            </a:r>
            <a:r>
              <a:rPr lang="en-US" dirty="0"/>
              <a:t> </a:t>
            </a:r>
            <a:r>
              <a:rPr lang="en-US" dirty="0" err="1"/>
              <a:t>colour</a:t>
            </a:r>
            <a:r>
              <a:rPr lang="en-US" dirty="0"/>
              <a:t>,[</a:t>
            </a:r>
            <a:r>
              <a:rPr lang="en-US" dirty="0" err="1"/>
              <a:t>fbAddr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			add fbAddr,#2</a:t>
            </a:r>
          </a:p>
          <a:p>
            <a:pPr marL="0" indent="0">
              <a:buNone/>
            </a:pPr>
            <a:r>
              <a:rPr lang="en-US" dirty="0"/>
              <a:t>			sub x,#1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teq</a:t>
            </a:r>
            <a:r>
              <a:rPr lang="en-US" dirty="0"/>
              <a:t> x,#0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bne</a:t>
            </a:r>
            <a:r>
              <a:rPr lang="en-US" dirty="0"/>
              <a:t> </a:t>
            </a:r>
            <a:r>
              <a:rPr lang="en-US" dirty="0" err="1"/>
              <a:t>drawPixel</a:t>
            </a:r>
            <a:r>
              <a:rPr lang="en-US" dirty="0"/>
              <a:t>$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sub y,#1</a:t>
            </a:r>
          </a:p>
          <a:p>
            <a:pPr marL="0" indent="0">
              <a:buNone/>
            </a:pPr>
            <a:r>
              <a:rPr lang="en-US" dirty="0"/>
              <a:t>		add colour,#1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teq</a:t>
            </a:r>
            <a:r>
              <a:rPr lang="en-US" dirty="0"/>
              <a:t> y,#0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bne</a:t>
            </a:r>
            <a:r>
              <a:rPr lang="en-US" dirty="0"/>
              <a:t> </a:t>
            </a:r>
            <a:r>
              <a:rPr lang="en-US" dirty="0" err="1"/>
              <a:t>drawRow</a:t>
            </a:r>
            <a:r>
              <a:rPr lang="en-US" dirty="0"/>
              <a:t>$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b render$</a:t>
            </a:r>
            <a:endParaRPr lang="es-GT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ÁREA DE CÓDIGO </a:t>
            </a:r>
            <a:r>
              <a:rPr lang="es-GT" dirty="0" err="1" smtClean="0"/>
              <a:t>Main.s</a:t>
            </a:r>
            <a:r>
              <a:rPr lang="es-GT" dirty="0" smtClean="0"/>
              <a:t> 4/4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30683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4078288"/>
            <a:ext cx="12192000" cy="2781300"/>
          </a:xfrm>
          <a:prstGeom prst="rect">
            <a:avLst/>
          </a:prstGeom>
          <a:solidFill>
            <a:srgbClr val="99CC00">
              <a:alpha val="3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s-GT">
              <a:solidFill>
                <a:schemeClr val="bg2"/>
              </a:solidFill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529167" y="1412876"/>
            <a:ext cx="76835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GT" altLang="zh-CN" sz="6000" b="1" i="1" dirty="0" smtClean="0">
                <a:solidFill>
                  <a:schemeClr val="folHlink"/>
                </a:solidFill>
                <a:ea typeface="Microsoft YaHei" pitchFamily="34" charset="-122"/>
              </a:rPr>
              <a:t>Bibliografía</a:t>
            </a:r>
            <a:endParaRPr lang="zh-CN" altLang="en-US" sz="6000" b="1" i="1" dirty="0">
              <a:solidFill>
                <a:schemeClr val="folHlink"/>
              </a:solidFill>
              <a:ea typeface="Microsoft YaHei" pitchFamily="34" charset="-122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239351" y="4360943"/>
            <a:ext cx="117133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Chadwick, Alex. University of Cambridge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. Computer Laboratory. Baking Pi- Operating Systems Development. [En </a:t>
            </a:r>
            <a:r>
              <a:rPr lang="en-US" sz="2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línea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]. 2013 </a:t>
            </a:r>
            <a:r>
              <a:rPr lang="es-GT" sz="2400" dirty="0">
                <a:latin typeface="Verdana" pitchFamily="34" charset="0"/>
                <a:ea typeface="Verdana" pitchFamily="34" charset="0"/>
                <a:cs typeface="Verdana" pitchFamily="34" charset="0"/>
                <a:hlinkClick r:id="rId2"/>
              </a:rPr>
              <a:t>http://</a:t>
            </a:r>
            <a:r>
              <a:rPr lang="es-GT" sz="2400" dirty="0" smtClean="0">
                <a:latin typeface="Verdana" pitchFamily="34" charset="0"/>
                <a:ea typeface="Verdana" pitchFamily="34" charset="0"/>
                <a:cs typeface="Verdana" pitchFamily="34" charset="0"/>
                <a:hlinkClick r:id="rId2"/>
              </a:rPr>
              <a:t>www.cl.cam.ac.uk/projects/raspberrypi/tutorials/os/screen01.html</a:t>
            </a:r>
            <a:endParaRPr lang="es-GT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03125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424" y="1340769"/>
            <a:ext cx="10363200" cy="1362075"/>
          </a:xfrm>
        </p:spPr>
        <p:txBody>
          <a:bodyPr/>
          <a:lstStyle/>
          <a:p>
            <a:r>
              <a:rPr lang="es-GT" dirty="0" smtClean="0"/>
              <a:t>Procesador </a:t>
            </a:r>
            <a:r>
              <a:rPr lang="es-GT" dirty="0" smtClean="0"/>
              <a:t>Gráfico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527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593767" y="215262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s-GT" dirty="0" smtClean="0"/>
              <a:t>Procesador gráfico</a:t>
            </a:r>
            <a:br>
              <a:rPr lang="es-GT" dirty="0" smtClean="0"/>
            </a:br>
            <a:endParaRPr lang="es-GT" sz="4000" dirty="0">
              <a:solidFill>
                <a:srgbClr val="0070C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815413" y="1772817"/>
            <a:ext cx="10972800" cy="4525963"/>
          </a:xfrm>
        </p:spPr>
        <p:txBody>
          <a:bodyPr/>
          <a:lstStyle/>
          <a:p>
            <a:pPr marL="457200" lvl="1" indent="0">
              <a:buNone/>
            </a:pPr>
            <a:endParaRPr lang="es-GT" dirty="0" smtClean="0"/>
          </a:p>
          <a:p>
            <a:pPr lvl="1"/>
            <a:endParaRPr lang="es-GT" dirty="0"/>
          </a:p>
        </p:txBody>
      </p:sp>
      <p:sp>
        <p:nvSpPr>
          <p:cNvPr id="4" name="Rectangle 3"/>
          <p:cNvSpPr/>
          <p:nvPr/>
        </p:nvSpPr>
        <p:spPr>
          <a:xfrm>
            <a:off x="2543606" y="2587515"/>
            <a:ext cx="6240693" cy="3456384"/>
          </a:xfrm>
          <a:prstGeom prst="rect">
            <a:avLst/>
          </a:prstGeom>
          <a:pattFill prst="dotGrid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7435" y="2033251"/>
            <a:ext cx="1536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GT" sz="3200" b="1" dirty="0" smtClean="0"/>
              <a:t>0,0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784299" y="6043900"/>
            <a:ext cx="2604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3200" b="1" dirty="0" smtClean="0"/>
              <a:t>1023,767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246784" y="1495544"/>
            <a:ext cx="10945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800" b="1" dirty="0" smtClean="0"/>
              <a:t>Coordenadas de la pantalla (High </a:t>
            </a:r>
            <a:r>
              <a:rPr lang="es-GT" sz="2800" b="1" dirty="0" err="1" smtClean="0"/>
              <a:t>Colour</a:t>
            </a:r>
            <a:r>
              <a:rPr lang="es-GT" sz="2800" b="1" dirty="0" smtClean="0"/>
              <a:t>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496429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866898" y="352544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s-GT" dirty="0" smtClean="0"/>
              <a:t>Procesador gráfico</a:t>
            </a:r>
            <a:br>
              <a:rPr lang="es-GT" dirty="0" smtClean="0"/>
            </a:br>
            <a:endParaRPr lang="es-GT" sz="4000" dirty="0">
              <a:solidFill>
                <a:srgbClr val="0070C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815413" y="1772817"/>
            <a:ext cx="10972800" cy="4525963"/>
          </a:xfrm>
        </p:spPr>
        <p:txBody>
          <a:bodyPr/>
          <a:lstStyle/>
          <a:p>
            <a:pPr marL="457200" lvl="1" indent="0">
              <a:buNone/>
            </a:pPr>
            <a:endParaRPr lang="es-GT" dirty="0" smtClean="0"/>
          </a:p>
          <a:p>
            <a:pPr lvl="1"/>
            <a:endParaRPr lang="es-GT" dirty="0"/>
          </a:p>
        </p:txBody>
      </p:sp>
      <p:sp>
        <p:nvSpPr>
          <p:cNvPr id="4" name="Rectangle 3"/>
          <p:cNvSpPr/>
          <p:nvPr/>
        </p:nvSpPr>
        <p:spPr>
          <a:xfrm>
            <a:off x="2543606" y="2587515"/>
            <a:ext cx="6240693" cy="3456384"/>
          </a:xfrm>
          <a:prstGeom prst="rect">
            <a:avLst/>
          </a:prstGeom>
          <a:pattFill prst="dotGrid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1852" y="2024186"/>
            <a:ext cx="1536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GT" sz="3200" b="1" dirty="0" smtClean="0"/>
              <a:t>0,0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913483" y="6043900"/>
            <a:ext cx="2604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3200" b="1" dirty="0" smtClean="0"/>
              <a:t>1023,767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246784" y="1495544"/>
            <a:ext cx="10945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800" b="1" dirty="0" smtClean="0"/>
              <a:t>Coordenadas de la pantalla (High </a:t>
            </a:r>
            <a:r>
              <a:rPr lang="es-GT" sz="2800" b="1" dirty="0" err="1" smtClean="0"/>
              <a:t>Colour</a:t>
            </a:r>
            <a:r>
              <a:rPr lang="es-GT" sz="2800" b="1" dirty="0" smtClean="0"/>
              <a:t>)</a:t>
            </a:r>
            <a:endParaRPr lang="en-US" sz="28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829" y="336320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6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623392" y="188640"/>
            <a:ext cx="10972800" cy="1143000"/>
          </a:xfrm>
        </p:spPr>
        <p:txBody>
          <a:bodyPr/>
          <a:lstStyle/>
          <a:p>
            <a:r>
              <a:rPr lang="es-GT" dirty="0" smtClean="0"/>
              <a:t>Procesador gráfico</a:t>
            </a:r>
            <a:endParaRPr lang="es-GT" dirty="0"/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1791924"/>
              </p:ext>
            </p:extLst>
          </p:nvPr>
        </p:nvGraphicFramePr>
        <p:xfrm>
          <a:off x="783771" y="2260741"/>
          <a:ext cx="11210307" cy="4306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814"/>
                <a:gridCol w="1042691"/>
                <a:gridCol w="2674516"/>
                <a:gridCol w="6077286"/>
              </a:tblGrid>
              <a:tr h="391483">
                <a:tc>
                  <a:txBody>
                    <a:bodyPr/>
                    <a:lstStyle/>
                    <a:p>
                      <a:r>
                        <a:rPr lang="es-GT" dirty="0" smtClean="0"/>
                        <a:t>Valor</a:t>
                      </a:r>
                      <a:endParaRPr lang="es-GT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# byte</a:t>
                      </a:r>
                      <a:endParaRPr lang="es-GT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Nombre</a:t>
                      </a:r>
                      <a:endParaRPr lang="es-GT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Descripción</a:t>
                      </a:r>
                      <a:endParaRPr lang="es-GT" dirty="0"/>
                    </a:p>
                  </a:txBody>
                  <a:tcPr marL="121920" marR="121920"/>
                </a:tc>
              </a:tr>
              <a:tr h="391483">
                <a:tc>
                  <a:txBody>
                    <a:bodyPr/>
                    <a:lstStyle/>
                    <a:p>
                      <a:r>
                        <a:rPr lang="es-GT" dirty="0" smtClean="0"/>
                        <a:t>1024</a:t>
                      </a:r>
                      <a:endParaRPr lang="es-GT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0</a:t>
                      </a:r>
                      <a:endParaRPr lang="es-GT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dirty="0" err="1" smtClean="0"/>
                        <a:t>Width</a:t>
                      </a:r>
                      <a:endParaRPr lang="es-GT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Ancho</a:t>
                      </a:r>
                      <a:r>
                        <a:rPr lang="es-GT" baseline="0" dirty="0" smtClean="0"/>
                        <a:t> de la pantalla físico</a:t>
                      </a:r>
                      <a:endParaRPr lang="es-GT" dirty="0"/>
                    </a:p>
                  </a:txBody>
                  <a:tcPr marL="121920" marR="121920"/>
                </a:tc>
              </a:tr>
              <a:tr h="391483">
                <a:tc>
                  <a:txBody>
                    <a:bodyPr/>
                    <a:lstStyle/>
                    <a:p>
                      <a:r>
                        <a:rPr lang="es-GT" dirty="0" smtClean="0"/>
                        <a:t>768</a:t>
                      </a:r>
                      <a:endParaRPr lang="es-GT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4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dirty="0" err="1" smtClean="0"/>
                        <a:t>Height</a:t>
                      </a:r>
                      <a:endParaRPr lang="es-GT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Alto de la pantalla físico</a:t>
                      </a:r>
                      <a:endParaRPr lang="es-GT" dirty="0"/>
                    </a:p>
                  </a:txBody>
                  <a:tcPr marL="121920" marR="121920"/>
                </a:tc>
              </a:tr>
              <a:tr h="391483">
                <a:tc>
                  <a:txBody>
                    <a:bodyPr/>
                    <a:lstStyle/>
                    <a:p>
                      <a:r>
                        <a:rPr lang="es-GT" dirty="0" smtClean="0"/>
                        <a:t>1024</a:t>
                      </a:r>
                      <a:endParaRPr lang="es-GT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8</a:t>
                      </a:r>
                      <a:endParaRPr lang="es-GT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dirty="0" err="1" smtClean="0"/>
                        <a:t>vWidth</a:t>
                      </a:r>
                      <a:endParaRPr lang="es-GT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Ancho</a:t>
                      </a:r>
                      <a:r>
                        <a:rPr lang="es-GT" baseline="0" dirty="0" smtClean="0"/>
                        <a:t> de la pantalla  virtual</a:t>
                      </a:r>
                      <a:endParaRPr lang="es-GT" dirty="0"/>
                    </a:p>
                  </a:txBody>
                  <a:tcPr marL="121920" marR="121920"/>
                </a:tc>
              </a:tr>
              <a:tr h="391483">
                <a:tc>
                  <a:txBody>
                    <a:bodyPr/>
                    <a:lstStyle/>
                    <a:p>
                      <a:r>
                        <a:rPr lang="es-GT" dirty="0" smtClean="0"/>
                        <a:t>768</a:t>
                      </a:r>
                      <a:endParaRPr lang="es-GT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12</a:t>
                      </a:r>
                      <a:endParaRPr lang="es-GT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dirty="0" err="1" smtClean="0"/>
                        <a:t>vHeight</a:t>
                      </a:r>
                      <a:endParaRPr lang="es-GT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Alto de la pantalla virtual</a:t>
                      </a:r>
                      <a:endParaRPr lang="es-GT" dirty="0"/>
                    </a:p>
                  </a:txBody>
                  <a:tcPr marL="121920" marR="121920"/>
                </a:tc>
              </a:tr>
              <a:tr h="391483">
                <a:tc>
                  <a:txBody>
                    <a:bodyPr/>
                    <a:lstStyle/>
                    <a:p>
                      <a:r>
                        <a:rPr lang="es-GT" dirty="0" smtClean="0"/>
                        <a:t>0</a:t>
                      </a:r>
                      <a:endParaRPr lang="es-GT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16</a:t>
                      </a:r>
                      <a:endParaRPr lang="es-GT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GPU - pitch</a:t>
                      </a:r>
                      <a:endParaRPr lang="es-GT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GPU inicializa con # bytes de c/fila</a:t>
                      </a:r>
                      <a:endParaRPr lang="es-GT" dirty="0"/>
                    </a:p>
                  </a:txBody>
                  <a:tcPr marL="121920" marR="121920"/>
                </a:tc>
              </a:tr>
              <a:tr h="391483">
                <a:tc>
                  <a:txBody>
                    <a:bodyPr/>
                    <a:lstStyle/>
                    <a:p>
                      <a:r>
                        <a:rPr lang="es-GT" dirty="0" smtClean="0"/>
                        <a:t>16</a:t>
                      </a:r>
                      <a:endParaRPr lang="es-GT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20</a:t>
                      </a:r>
                      <a:endParaRPr lang="es-GT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Bit </a:t>
                      </a:r>
                      <a:r>
                        <a:rPr lang="es-GT" dirty="0" err="1" smtClean="0"/>
                        <a:t>Depth</a:t>
                      </a:r>
                      <a:endParaRPr lang="es-GT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Cantidad de bits por pixel</a:t>
                      </a:r>
                      <a:endParaRPr lang="es-GT" dirty="0"/>
                    </a:p>
                  </a:txBody>
                  <a:tcPr marL="121920" marR="121920"/>
                </a:tc>
              </a:tr>
              <a:tr h="391483">
                <a:tc>
                  <a:txBody>
                    <a:bodyPr/>
                    <a:lstStyle/>
                    <a:p>
                      <a:r>
                        <a:rPr lang="es-GT" dirty="0" smtClean="0"/>
                        <a:t>0</a:t>
                      </a:r>
                      <a:endParaRPr lang="es-GT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24</a:t>
                      </a:r>
                      <a:endParaRPr lang="es-GT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X</a:t>
                      </a:r>
                      <a:endParaRPr lang="es-GT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Posición en X</a:t>
                      </a:r>
                      <a:endParaRPr lang="es-GT" dirty="0"/>
                    </a:p>
                  </a:txBody>
                  <a:tcPr marL="121920" marR="121920"/>
                </a:tc>
              </a:tr>
              <a:tr h="391483">
                <a:tc>
                  <a:txBody>
                    <a:bodyPr/>
                    <a:lstStyle/>
                    <a:p>
                      <a:r>
                        <a:rPr lang="es-GT" dirty="0" smtClean="0"/>
                        <a:t>0</a:t>
                      </a:r>
                      <a:endParaRPr lang="es-GT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28</a:t>
                      </a:r>
                      <a:endParaRPr lang="es-GT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Y</a:t>
                      </a:r>
                      <a:endParaRPr lang="es-GT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Posición en Y</a:t>
                      </a:r>
                      <a:endParaRPr lang="es-GT" dirty="0"/>
                    </a:p>
                  </a:txBody>
                  <a:tcPr marL="121920" marR="121920"/>
                </a:tc>
              </a:tr>
              <a:tr h="391483">
                <a:tc>
                  <a:txBody>
                    <a:bodyPr/>
                    <a:lstStyle/>
                    <a:p>
                      <a:r>
                        <a:rPr lang="es-GT" dirty="0" smtClean="0"/>
                        <a:t>0</a:t>
                      </a:r>
                      <a:endParaRPr lang="es-GT" dirty="0"/>
                    </a:p>
                  </a:txBody>
                  <a:tcPr marL="121920" marR="12192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32</a:t>
                      </a:r>
                      <a:endParaRPr lang="es-GT" dirty="0"/>
                    </a:p>
                  </a:txBody>
                  <a:tcPr marL="121920" marR="12192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GPU –</a:t>
                      </a:r>
                      <a:r>
                        <a:rPr lang="es-GT" baseline="0" dirty="0" smtClean="0"/>
                        <a:t> Pointer</a:t>
                      </a:r>
                      <a:endParaRPr lang="es-GT" dirty="0"/>
                    </a:p>
                  </a:txBody>
                  <a:tcPr marL="121920" marR="12192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Puntero</a:t>
                      </a:r>
                      <a:r>
                        <a:rPr lang="es-GT" baseline="0" dirty="0" smtClean="0"/>
                        <a:t> del </a:t>
                      </a:r>
                      <a:r>
                        <a:rPr lang="es-GT" baseline="0" dirty="0" err="1" smtClean="0"/>
                        <a:t>FrameBuffer</a:t>
                      </a:r>
                      <a:r>
                        <a:rPr lang="es-GT" baseline="0" dirty="0" smtClean="0"/>
                        <a:t> – actualizado por GPU</a:t>
                      </a:r>
                      <a:endParaRPr lang="es-GT" dirty="0"/>
                    </a:p>
                  </a:txBody>
                  <a:tcPr marL="121920" marR="121920">
                    <a:solidFill>
                      <a:srgbClr val="FFFF00"/>
                    </a:solidFill>
                  </a:tcPr>
                </a:tc>
              </a:tr>
              <a:tr h="391483">
                <a:tc>
                  <a:txBody>
                    <a:bodyPr/>
                    <a:lstStyle/>
                    <a:p>
                      <a:r>
                        <a:rPr lang="es-GT" dirty="0" smtClean="0"/>
                        <a:t>0</a:t>
                      </a:r>
                      <a:endParaRPr lang="es-GT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36</a:t>
                      </a:r>
                      <a:endParaRPr lang="es-GT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GPU</a:t>
                      </a:r>
                      <a:r>
                        <a:rPr lang="es-GT" baseline="0" dirty="0" smtClean="0"/>
                        <a:t> - </a:t>
                      </a:r>
                      <a:r>
                        <a:rPr lang="es-GT" baseline="0" dirty="0" err="1" smtClean="0"/>
                        <a:t>Size</a:t>
                      </a:r>
                      <a:endParaRPr lang="es-GT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Tamaño del </a:t>
                      </a:r>
                      <a:r>
                        <a:rPr lang="es-GT" dirty="0" err="1" smtClean="0"/>
                        <a:t>FrameBuffer</a:t>
                      </a:r>
                      <a:r>
                        <a:rPr lang="es-GT" dirty="0" smtClean="0"/>
                        <a:t> en bytes</a:t>
                      </a:r>
                      <a:endParaRPr lang="es-GT" dirty="0"/>
                    </a:p>
                  </a:txBody>
                  <a:tcPr marL="121920" marR="121920"/>
                </a:tc>
              </a:tr>
            </a:tbl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623392" y="1556793"/>
            <a:ext cx="11041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2400" b="1" dirty="0" smtClean="0">
                <a:latin typeface="+mn-lt"/>
              </a:rPr>
              <a:t>Formato del mensaje </a:t>
            </a:r>
            <a:r>
              <a:rPr lang="es-GT" sz="2400" b="1" dirty="0" err="1" smtClean="0">
                <a:latin typeface="+mn-lt"/>
              </a:rPr>
              <a:t>FrameBufferInfo</a:t>
            </a:r>
            <a:endParaRPr lang="es-GT" sz="2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70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GT" dirty="0" smtClean="0"/>
              <a:t>Procesador gráfico</a:t>
            </a:r>
            <a:br>
              <a:rPr lang="es-GT" dirty="0" smtClean="0"/>
            </a:br>
            <a:r>
              <a:rPr lang="es-GT" dirty="0" err="1" smtClean="0">
                <a:solidFill>
                  <a:srgbClr val="0070C0"/>
                </a:solidFill>
              </a:rPr>
              <a:t>F</a:t>
            </a:r>
            <a:r>
              <a:rPr lang="es-GT" sz="4000" dirty="0" err="1" smtClean="0">
                <a:solidFill>
                  <a:srgbClr val="0070C0"/>
                </a:solidFill>
              </a:rPr>
              <a:t>rameBufferInfo</a:t>
            </a:r>
            <a:endParaRPr lang="es-GT" sz="4000" dirty="0">
              <a:solidFill>
                <a:srgbClr val="0070C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23392" y="1844824"/>
            <a:ext cx="10972800" cy="4525963"/>
          </a:xfrm>
        </p:spPr>
        <p:txBody>
          <a:bodyPr/>
          <a:lstStyle/>
          <a:p>
            <a:r>
              <a:rPr lang="es-GT" dirty="0" smtClean="0"/>
              <a:t>Valores llenados por el GPU si se concede la petición con </a:t>
            </a:r>
            <a:r>
              <a:rPr lang="es-GT" i="1" dirty="0" smtClean="0">
                <a:solidFill>
                  <a:srgbClr val="7030A0"/>
                </a:solidFill>
              </a:rPr>
              <a:t>éxito</a:t>
            </a:r>
          </a:p>
          <a:p>
            <a:endParaRPr lang="es-GT" i="1" dirty="0" smtClean="0">
              <a:solidFill>
                <a:srgbClr val="7030A0"/>
              </a:solidFill>
            </a:endParaRPr>
          </a:p>
          <a:p>
            <a:pPr lvl="1"/>
            <a:r>
              <a:rPr lang="es-GT" dirty="0" smtClean="0"/>
              <a:t>GPU-Pitch: bytes por fila (1024*2)</a:t>
            </a:r>
          </a:p>
          <a:p>
            <a:pPr lvl="2"/>
            <a:r>
              <a:rPr lang="es-GT" dirty="0" smtClean="0"/>
              <a:t>1 pixel=16 bits=2bytes</a:t>
            </a:r>
          </a:p>
          <a:p>
            <a:pPr lvl="1"/>
            <a:endParaRPr lang="es-GT" dirty="0" smtClean="0"/>
          </a:p>
          <a:p>
            <a:pPr lvl="1"/>
            <a:r>
              <a:rPr lang="es-GT" dirty="0" smtClean="0"/>
              <a:t>GPU-Pointer: puntero actual del </a:t>
            </a:r>
            <a:r>
              <a:rPr lang="es-GT" dirty="0" err="1" smtClean="0"/>
              <a:t>Frame</a:t>
            </a:r>
            <a:r>
              <a:rPr lang="es-GT" dirty="0" smtClean="0"/>
              <a:t> Buffer **IMPORTANTE**</a:t>
            </a:r>
          </a:p>
          <a:p>
            <a:pPr lvl="1"/>
            <a:endParaRPr lang="es-GT" dirty="0" smtClean="0"/>
          </a:p>
          <a:p>
            <a:pPr lvl="1"/>
            <a:r>
              <a:rPr lang="es-GT" dirty="0" smtClean="0"/>
              <a:t>GPU-</a:t>
            </a:r>
            <a:r>
              <a:rPr lang="es-GT" dirty="0" err="1" smtClean="0"/>
              <a:t>Size</a:t>
            </a:r>
            <a:r>
              <a:rPr lang="es-GT" dirty="0" smtClean="0"/>
              <a:t>: tamaño del </a:t>
            </a:r>
            <a:r>
              <a:rPr lang="es-GT" dirty="0" err="1" smtClean="0"/>
              <a:t>Frame</a:t>
            </a:r>
            <a:r>
              <a:rPr lang="es-GT" dirty="0" smtClean="0"/>
              <a:t> Buffer en bytes</a:t>
            </a:r>
          </a:p>
          <a:p>
            <a:pPr lvl="1"/>
            <a:endParaRPr lang="es-GT" dirty="0" smtClean="0"/>
          </a:p>
          <a:p>
            <a:pPr lvl="1"/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6128250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GT" dirty="0" smtClean="0"/>
              <a:t>Procesador gráfico</a:t>
            </a:r>
            <a:br>
              <a:rPr lang="es-GT" dirty="0" smtClean="0"/>
            </a:br>
            <a:r>
              <a:rPr lang="es-GT" dirty="0" err="1" smtClean="0">
                <a:solidFill>
                  <a:srgbClr val="0070C0"/>
                </a:solidFill>
              </a:rPr>
              <a:t>F</a:t>
            </a:r>
            <a:r>
              <a:rPr lang="es-GT" sz="4000" dirty="0" err="1" smtClean="0">
                <a:solidFill>
                  <a:srgbClr val="0070C0"/>
                </a:solidFill>
              </a:rPr>
              <a:t>rameBufferInfo</a:t>
            </a:r>
            <a:endParaRPr lang="es-GT" sz="4000" dirty="0">
              <a:solidFill>
                <a:srgbClr val="0070C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s-GT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s-GT" b="1" dirty="0" err="1">
                <a:latin typeface="Courier New" pitchFamily="49" charset="0"/>
                <a:cs typeface="Courier New" pitchFamily="49" charset="0"/>
              </a:rPr>
              <a:t>section</a:t>
            </a:r>
            <a:r>
              <a:rPr lang="es-GT" b="1" dirty="0">
                <a:latin typeface="Courier New" pitchFamily="49" charset="0"/>
                <a:cs typeface="Courier New" pitchFamily="49" charset="0"/>
              </a:rPr>
              <a:t> .data</a:t>
            </a:r>
          </a:p>
          <a:p>
            <a:pPr marL="457200" lvl="1" indent="0">
              <a:buNone/>
            </a:pPr>
            <a:r>
              <a:rPr lang="es-GT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s-GT" b="1" dirty="0" err="1">
                <a:latin typeface="Courier New" pitchFamily="49" charset="0"/>
                <a:cs typeface="Courier New" pitchFamily="49" charset="0"/>
              </a:rPr>
              <a:t>align</a:t>
            </a:r>
            <a:r>
              <a:rPr lang="es-GT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GT" b="1" dirty="0" smtClean="0">
                <a:latin typeface="Courier New" pitchFamily="49" charset="0"/>
                <a:cs typeface="Courier New" pitchFamily="49" charset="0"/>
              </a:rPr>
              <a:t>12	</a:t>
            </a:r>
            <a:r>
              <a:rPr lang="es-GT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/* Múltiplo de 2</a:t>
            </a:r>
            <a:r>
              <a:rPr lang="es-GT" b="1" baseline="300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12</a:t>
            </a:r>
            <a:r>
              <a:rPr lang="es-GT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*/</a:t>
            </a:r>
          </a:p>
          <a:p>
            <a:pPr marL="457200" lvl="1" indent="0">
              <a:buNone/>
            </a:pPr>
            <a:r>
              <a:rPr lang="es-GT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GT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		/* alineado en “page” */</a:t>
            </a:r>
            <a:endParaRPr lang="es-GT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s-GT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s-GT" b="1" dirty="0" err="1">
                <a:latin typeface="Courier New" pitchFamily="49" charset="0"/>
                <a:cs typeface="Courier New" pitchFamily="49" charset="0"/>
              </a:rPr>
              <a:t>globl</a:t>
            </a:r>
            <a:r>
              <a:rPr lang="es-GT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GT" b="1" dirty="0" err="1">
                <a:latin typeface="Courier New" pitchFamily="49" charset="0"/>
                <a:cs typeface="Courier New" pitchFamily="49" charset="0"/>
              </a:rPr>
              <a:t>FrameBufferInfo</a:t>
            </a:r>
            <a:r>
              <a:rPr lang="es-GT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s-GT" b="1" dirty="0" err="1">
                <a:latin typeface="Courier New" pitchFamily="49" charset="0"/>
                <a:cs typeface="Courier New" pitchFamily="49" charset="0"/>
              </a:rPr>
              <a:t>FrameBufferInfo</a:t>
            </a:r>
            <a:r>
              <a:rPr lang="es-GT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s-GT" b="1" dirty="0">
                <a:latin typeface="Courier New" pitchFamily="49" charset="0"/>
                <a:cs typeface="Courier New" pitchFamily="49" charset="0"/>
              </a:rPr>
              <a:t>	.</a:t>
            </a:r>
            <a:r>
              <a:rPr lang="es-GT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s-GT" b="1" dirty="0">
                <a:latin typeface="Courier New" pitchFamily="49" charset="0"/>
                <a:cs typeface="Courier New" pitchFamily="49" charset="0"/>
              </a:rPr>
              <a:t> 1024	</a:t>
            </a:r>
            <a:r>
              <a:rPr lang="es-GT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/* #0 </a:t>
            </a:r>
            <a:r>
              <a:rPr lang="es-GT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Width</a:t>
            </a:r>
            <a:r>
              <a:rPr lang="es-GT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GT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pPr marL="457200" lvl="1" indent="0">
              <a:buNone/>
            </a:pPr>
            <a:r>
              <a:rPr lang="es-GT" b="1" dirty="0" smtClean="0">
                <a:latin typeface="Courier New" pitchFamily="49" charset="0"/>
                <a:cs typeface="Courier New" pitchFamily="49" charset="0"/>
              </a:rPr>
              <a:t>	......</a:t>
            </a:r>
            <a:endParaRPr lang="es-GT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s-GT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GT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s-GT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s-GT" b="1" dirty="0">
                <a:latin typeface="Courier New" pitchFamily="49" charset="0"/>
                <a:cs typeface="Courier New" pitchFamily="49" charset="0"/>
              </a:rPr>
              <a:t> 0	</a:t>
            </a:r>
            <a:r>
              <a:rPr lang="es-GT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s-GT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#32 GPU - Pointer */</a:t>
            </a:r>
          </a:p>
          <a:p>
            <a:pPr marL="457200" lvl="1" indent="0">
              <a:buNone/>
            </a:pPr>
            <a:r>
              <a:rPr lang="es-GT" b="1" dirty="0">
                <a:latin typeface="Courier New" pitchFamily="49" charset="0"/>
                <a:cs typeface="Courier New" pitchFamily="49" charset="0"/>
              </a:rPr>
              <a:t>	.</a:t>
            </a:r>
            <a:r>
              <a:rPr lang="es-GT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s-GT" b="1" dirty="0">
                <a:latin typeface="Courier New" pitchFamily="49" charset="0"/>
                <a:cs typeface="Courier New" pitchFamily="49" charset="0"/>
              </a:rPr>
              <a:t> 0	</a:t>
            </a:r>
            <a:r>
              <a:rPr lang="es-GT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s-GT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#36 GPU - </a:t>
            </a:r>
            <a:r>
              <a:rPr lang="es-GT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es-GT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GT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27641422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GT" dirty="0" smtClean="0"/>
              <a:t>Procesador gráfico</a:t>
            </a:r>
            <a:br>
              <a:rPr lang="es-GT" dirty="0" smtClean="0"/>
            </a:br>
            <a:r>
              <a:rPr lang="es-GT" dirty="0" smtClean="0">
                <a:solidFill>
                  <a:schemeClr val="tx2"/>
                </a:solidFill>
              </a:rPr>
              <a:t>Enviar un mensaje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5566310"/>
              </p:ext>
            </p:extLst>
          </p:nvPr>
        </p:nvGraphicFramePr>
        <p:xfrm>
          <a:off x="498764" y="1600201"/>
          <a:ext cx="11693236" cy="49787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839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TS103460540</Template>
  <TotalTime>0</TotalTime>
  <Words>841</Words>
  <Application>Microsoft Office PowerPoint</Application>
  <PresentationFormat>Personalizado</PresentationFormat>
  <Paragraphs>289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Presentation level design</vt:lpstr>
      <vt:lpstr>Gráficos y Pantalla Parte 1b </vt:lpstr>
      <vt:lpstr>Agenda</vt:lpstr>
      <vt:lpstr>Procesador Gráfico</vt:lpstr>
      <vt:lpstr>Procesador gráfico </vt:lpstr>
      <vt:lpstr>Procesador gráfico </vt:lpstr>
      <vt:lpstr>Procesador gráfico</vt:lpstr>
      <vt:lpstr>Procesador gráfico FrameBufferInfo</vt:lpstr>
      <vt:lpstr>Procesador gráfico FrameBufferInfo</vt:lpstr>
      <vt:lpstr>Procesador gráfico Enviar un mensaje</vt:lpstr>
      <vt:lpstr>Procesador gráfico Enviar un mensaje</vt:lpstr>
      <vt:lpstr>Procesador gráfico</vt:lpstr>
      <vt:lpstr>Procesador gráfico: InitialiseFrameBuffer</vt:lpstr>
      <vt:lpstr>Procesador gráfico</vt:lpstr>
      <vt:lpstr>ÁREA DE DATOS Framebuffer.s</vt:lpstr>
      <vt:lpstr>ÁREA DE CÓDIGO Framebuffer.s 1/4</vt:lpstr>
      <vt:lpstr>ÁREA DE CÓDIGO Framebuffer.s  2/4</vt:lpstr>
      <vt:lpstr>ÁREA DE CÓDIGO Framebuffer.s  3/4</vt:lpstr>
      <vt:lpstr>ÁREA DE CÓDIGO Framebuffer.s  4/4</vt:lpstr>
      <vt:lpstr>ÁREA DE CÓDIGO Main.s 1/4</vt:lpstr>
      <vt:lpstr>ÁREA DE CÓDIGO Main.s 2/4</vt:lpstr>
      <vt:lpstr>ÁREA DE CÓDIGO Main.s 3/4</vt:lpstr>
      <vt:lpstr>ÁREA DE CÓDIGO Main.s 4/4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2014-07-04T17:10:30Z</dcterms:created>
  <dcterms:modified xsi:type="dcterms:W3CDTF">2014-09-01T23:25:51Z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