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Relationship Id="rId2" Target="../media/image1.jpe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Relationship Id="rId2" Target="../media/image2.jpe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Reporte sobre la base de datos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Por:</a:t>
            </a:r>
          </a:p>
          <a:p>
            <a:r>
              <a:rPr lang="en-US"/>
              <a:t>Juan Luis García</a:t>
            </a:r>
          </a:p>
          <a:p>
            <a:r>
              <a:rPr lang="en-US"/>
              <a:t>Freddie Batlle</a:t>
            </a:r>
          </a:p>
          <a:p>
            <a:r>
              <a:rPr lang="en-US"/>
              <a:t>Santiago Paíz</a:t>
            </a:r>
          </a:p>
          <a:p>
            <a:r>
              <a:rPr lang="en-US"/>
              <a:t>Alejandro Cortés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Reporte de: Tiendas con mas Cliente</a:t>
            </a:r>
            <a:endParaRPr lang="en-US" smtClean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445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Reporte de: paisConMasClientes</a:t>
            </a:r>
            <a:endParaRPr lang="en-US" smtClean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445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Clientes con mayor credito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Aqui estan los 10 clientes con mayor credito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Santiago Solorzano</a:t>
            </a:r>
          </a:p>
          <a:p>
            <a:pPr lvl="0"/>
            <a:r>
              <a:rPr lang="en-US"/>
              <a:t>Juan Luis Garcia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clientes En Guatemala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Todos los nombres de los clientes de guatemala</a:t>
            </a:r>
          </a:p>
          <a:p>
            <a:pPr lvl="0"/>
            <a:r>
              <a:rPr lang="en-US"/>
              <a:t/>
            </a:r>
          </a:p>
          <a:p>
            <a:pPr lvl="0"/>
            <a:r>
              <a:rPr lang="en-US"/>
              <a:t>Juan Luis Garcia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