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98" r:id="rId3"/>
    <p:sldId id="257" r:id="rId4"/>
    <p:sldId id="456" r:id="rId5"/>
    <p:sldId id="437" r:id="rId6"/>
    <p:sldId id="451" r:id="rId7"/>
    <p:sldId id="452" r:id="rId8"/>
    <p:sldId id="453" r:id="rId9"/>
    <p:sldId id="454" r:id="rId10"/>
    <p:sldId id="455" r:id="rId11"/>
    <p:sldId id="457" r:id="rId12"/>
    <p:sldId id="458" r:id="rId13"/>
    <p:sldId id="459" r:id="rId14"/>
    <p:sldId id="460" r:id="rId15"/>
    <p:sldId id="355" r:id="rId16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8"/>
    </p:embeddedFont>
    <p:embeddedFont>
      <p:font typeface="Montserrat ExtraBold" panose="00000900000000000000" pitchFamily="2" charset="0"/>
      <p:bold r:id="rId19"/>
      <p:boldItalic r:id="rId20"/>
    </p:embeddedFont>
    <p:embeddedFont>
      <p:font typeface="Montserrat Light" panose="000004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6600"/>
    <a:srgbClr val="000000"/>
    <a:srgbClr val="9933FF"/>
    <a:srgbClr val="CC00CC"/>
    <a:srgbClr val="FF3399"/>
    <a:srgbClr val="CC6600"/>
    <a:srgbClr val="8790B9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8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1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91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108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8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6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92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7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45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48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37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1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A17-EE37-D9C8-8B59-8B6F435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6B9D-875D-4E4A-B78D-A18B7D85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68E8-B751-B0BB-2F14-3C720BD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1CF9-8468-44AA-9591-6E7D78DA8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4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razilan@uitm.edu.m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5;p22">
            <a:extLst>
              <a:ext uri="{FF2B5EF4-FFF2-40B4-BE49-F238E27FC236}">
                <a16:creationId xmlns:a16="http://schemas.microsoft.com/office/drawing/2014/main" id="{3B32F913-18A5-4137-95D3-F55E82A4A9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40" y="3650513"/>
            <a:ext cx="2473841" cy="5355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18413" y="1484413"/>
            <a:ext cx="3737347" cy="25554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DIGITAL PUBLISHING &amp; DESIGN SYSTEM</a:t>
            </a:r>
            <a:endParaRPr sz="3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62BC-553B-4FA1-93AE-7D64148A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24" y="1290168"/>
            <a:ext cx="1961620" cy="210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73898-427C-4EF4-AD68-AB4555B8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53" y="0"/>
            <a:ext cx="4228047" cy="3254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4CB5B-5F71-4428-8123-1BDA1331F010}"/>
              </a:ext>
            </a:extLst>
          </p:cNvPr>
          <p:cNvSpPr txBox="1"/>
          <p:nvPr/>
        </p:nvSpPr>
        <p:spPr>
          <a:xfrm>
            <a:off x="2222561" y="3764400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IMD316   | WEEK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29DD2-F81A-DA43-C259-84A78B265224}"/>
              </a:ext>
            </a:extLst>
          </p:cNvPr>
          <p:cNvSpPr txBox="1"/>
          <p:nvPr/>
        </p:nvSpPr>
        <p:spPr>
          <a:xfrm>
            <a:off x="3285460" y="456925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MOHD AKMAL FAIZ OSMAN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Desktop Publishing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31675" y="226668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For video publication, such software can be used:-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Premier Pro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Final Cut Pro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rgbClr val="000000"/>
                </a:solidFill>
              </a:rPr>
              <a:t>Capcut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Loom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rgbClr val="000000"/>
                </a:solidFill>
              </a:rPr>
              <a:t>Screencastify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Go Video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rgbClr val="000000"/>
                </a:solidFill>
              </a:rPr>
              <a:t>SoapBox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Lumen5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rgbClr val="000000"/>
                </a:solidFill>
              </a:rPr>
              <a:t>Biteable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Animoto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75" y="2827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72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5969" y="8928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Desktop Publishing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31675" y="226668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For e-book and report publication, such software can be used:-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Microsoft Word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75" y="2827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81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Desktop Publishing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31675" y="226668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For infographics publication, such software can be used:-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in design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Photoshop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Illustrator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Microsoft Power Point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SPSS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Excel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Prezi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75" y="2827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1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Desktop Publishing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31675" y="226668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For podcasting publication, such software can be used:-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Premier Pro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Final Cut Pro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rgbClr val="000000"/>
                </a:solidFill>
              </a:rPr>
              <a:t>Capcut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>
              <a:buClr>
                <a:schemeClr val="dk1"/>
              </a:buClr>
              <a:buSzPts val="1100"/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75" y="2827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97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Publishing Technology 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31675" y="226668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rgbClr val="000000"/>
                </a:solidFill>
              </a:rPr>
              <a:t>CLASS ACTIVITY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IN A GROUP OF 3 STUDENTS, DISCUSS THE CURRENT PUBLISHING TECHNOLOGY THAT HAVE BEEN USED IN :-</a:t>
            </a:r>
          </a:p>
          <a:p>
            <a:pPr marL="800100" lvl="1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EDUCATION</a:t>
            </a:r>
          </a:p>
          <a:p>
            <a:pPr marL="800100" lvl="1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BUSINESS</a:t>
            </a:r>
          </a:p>
          <a:p>
            <a:pPr marL="800100" lvl="1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TRAINING &amp; DEVELOPMENT</a:t>
            </a:r>
          </a:p>
          <a:p>
            <a:pPr marL="800100" lvl="1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MARKETING</a:t>
            </a:r>
          </a:p>
          <a:p>
            <a:pPr marL="800100" lvl="1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PUBLIC</a:t>
            </a:r>
          </a:p>
          <a:p>
            <a:pPr marL="800100" lvl="1" algn="just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marL="800100" lvl="1" algn="just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75" y="2827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20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3300"/>
                </a:solidFill>
              </a:rPr>
              <a:t>The End of Chapter 3</a:t>
            </a:r>
            <a:endParaRPr sz="3600" dirty="0">
              <a:solidFill>
                <a:srgbClr val="CC3300"/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294967295"/>
          </p:nvPr>
        </p:nvSpPr>
        <p:spPr>
          <a:xfrm>
            <a:off x="2594344" y="2952175"/>
            <a:ext cx="4260112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  <a:hlinkClick r:id="rId3"/>
              </a:rPr>
              <a:t>akmalfaiz@uitm.edu.my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School of Information Science,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College of Computing, Informatics and Mathematics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 err="1">
                <a:solidFill>
                  <a:srgbClr val="FFFFFF"/>
                </a:solidFill>
              </a:rPr>
              <a:t>Universiti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  <a:r>
              <a:rPr lang="en-MY" sz="1200" b="1" dirty="0" err="1">
                <a:solidFill>
                  <a:srgbClr val="FFFFFF"/>
                </a:solidFill>
              </a:rPr>
              <a:t>Teknologi</a:t>
            </a:r>
            <a:r>
              <a:rPr lang="en-MY" sz="1200" b="1" dirty="0">
                <a:solidFill>
                  <a:srgbClr val="FFFFFF"/>
                </a:solidFill>
              </a:rPr>
              <a:t> MARA (UiTM)</a:t>
            </a:r>
          </a:p>
        </p:txBody>
      </p:sp>
    </p:spTree>
    <p:extLst>
      <p:ext uri="{BB962C8B-B14F-4D97-AF65-F5344CB8AC3E}">
        <p14:creationId xmlns:p14="http://schemas.microsoft.com/office/powerpoint/2010/main" val="2382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547305" y="1705232"/>
            <a:ext cx="2325194" cy="19807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</a:t>
            </a:r>
            <a:r>
              <a:rPr lang="en" dirty="0"/>
              <a:t>OURSE </a:t>
            </a:r>
            <a:r>
              <a:rPr lang="en" sz="4000" dirty="0"/>
              <a:t>O</a:t>
            </a:r>
            <a:r>
              <a:rPr lang="en" dirty="0"/>
              <a:t>UTLINE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10" name="Google Shape;210;p29"/>
          <p:cNvGrpSpPr/>
          <p:nvPr/>
        </p:nvGrpSpPr>
        <p:grpSpPr>
          <a:xfrm rot="982272">
            <a:off x="4356037" y="2153284"/>
            <a:ext cx="4282525" cy="1890005"/>
            <a:chOff x="1047099" y="2119233"/>
            <a:chExt cx="4282525" cy="1890005"/>
          </a:xfrm>
        </p:grpSpPr>
        <p:sp>
          <p:nvSpPr>
            <p:cNvPr id="211" name="Google Shape;211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9933FF"/>
                </a:gs>
                <a:gs pos="3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9"/>
            <p:cNvSpPr/>
            <p:nvPr/>
          </p:nvSpPr>
          <p:spPr>
            <a:xfrm rot="2061772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20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 rot="18900000">
              <a:off x="1497261" y="2231367"/>
              <a:ext cx="2360848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Introduction to Multimedia</a:t>
              </a:r>
              <a:endParaRPr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 rot="18900000">
              <a:off x="2015468" y="2119233"/>
              <a:ext cx="3314156" cy="1890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Hardware Requirement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rgbClr val="333333"/>
                  </a:solidFill>
                  <a:effectLst/>
                  <a:latin typeface="+mn-lt"/>
                </a:rPr>
                <a:t>Introduction to Software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Publishing Technology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rgbClr val="333333"/>
                  </a:solidFill>
                  <a:effectLst/>
                  <a:latin typeface="+mn-lt"/>
                </a:rPr>
                <a:t>Desktop Publishing Software</a:t>
              </a:r>
              <a:endParaRPr lang="en-MY" b="1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6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Hardware Requirement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The advancement of technology allows creation of Digital publication even using only smartphones.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202122"/>
              </a:solidFill>
              <a:latin typeface="+mn-l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202122"/>
                </a:solidFill>
                <a:latin typeface="+mn-lt"/>
              </a:rPr>
              <a:t>Way back then, sophisticated computer system such as desktop/laptop with minimum requirement of specifications were needed to publish digital product.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202122"/>
              </a:solidFill>
              <a:latin typeface="+mn-l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202122"/>
                </a:solidFill>
                <a:latin typeface="+mn-lt"/>
              </a:rPr>
              <a:t>Hardware requirement for beginner: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02122"/>
                </a:solidFill>
                <a:latin typeface="+mn-lt"/>
              </a:rPr>
              <a:t>Smartphones 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rgbClr val="202122"/>
                </a:solidFill>
                <a:latin typeface="+mn-lt"/>
              </a:rPr>
              <a:t>Dekstop</a:t>
            </a:r>
            <a:r>
              <a:rPr lang="en-US" sz="1600" dirty="0">
                <a:solidFill>
                  <a:srgbClr val="202122"/>
                </a:solidFill>
                <a:latin typeface="+mn-lt"/>
              </a:rPr>
              <a:t> PC/ laptop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MY" sz="1600" dirty="0">
              <a:solidFill>
                <a:srgbClr val="000000"/>
              </a:solidFill>
              <a:latin typeface="+mn-lt"/>
            </a:endParaRPr>
          </a:p>
          <a:p>
            <a:pPr marL="628650" lvl="1" indent="-171450" algn="just">
              <a:buClr>
                <a:schemeClr val="dk1"/>
              </a:buClr>
              <a:buSzPts val="1100"/>
            </a:pP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4" y="75605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B9BD22A-CD5C-838F-4C21-BA05889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4" y="176362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5B33CE5-3F40-2FC9-EB21-45ADF9DF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86" y="299004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Hardware Requirement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For expert developer, devices used such as: 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Drone 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CCTV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02122"/>
                </a:solidFill>
                <a:latin typeface="+mn-lt"/>
              </a:rPr>
              <a:t>High end smartphones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02122"/>
                </a:solidFill>
                <a:latin typeface="+mn-lt"/>
              </a:rPr>
              <a:t>Dashcam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202122"/>
              </a:solidFill>
              <a:latin typeface="+mn-l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MY" sz="1600" dirty="0">
              <a:solidFill>
                <a:srgbClr val="000000"/>
              </a:solidFill>
              <a:latin typeface="+mn-lt"/>
            </a:endParaRPr>
          </a:p>
          <a:p>
            <a:pPr marL="628650" lvl="1" indent="-171450" algn="just">
              <a:buClr>
                <a:schemeClr val="dk1"/>
              </a:buClr>
              <a:buSzPts val="1100"/>
            </a:pP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4" y="75605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B9BD22A-CD5C-838F-4C21-BA05889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4" y="176362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5B33CE5-3F40-2FC9-EB21-45ADF9DF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86" y="299004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2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 to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Publishing software is an essential tool for creating and distributing content across digital channels. 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It allows publishers and marketers to easily design, publish, and distribute their work online. 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With the right software, you can create engaging publications that are optimized for web and mobile devices.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79859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6C6C059-A392-9E83-0703-0B7C13D7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63" y="179704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DB7EC-BC4C-C714-F357-0930566C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275295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57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Benefits of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Easy creation of rich media publications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Integration with analytics tools for tracking user engagement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Cost-effective solution in comparison to traditional print methods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Increased speed in the distribution process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Ability to publish across multiple platforms including desktops, tablets &amp; mobile devices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79859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6C6C059-A392-9E83-0703-0B7C13D7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93" y="254115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94A67CA-44B8-A0F5-EDB2-009FD696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63" y="1234931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DB7EC-BC4C-C714-F357-0930566C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77" y="2992391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6166867-1C65-549D-38E4-03B422811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63" y="1902941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6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Types of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Type of software often distinguished by the type of digital publication. 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Digital publication types 	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   Website  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	Brochures/ </a:t>
            </a:r>
            <a:r>
              <a:rPr lang="en-US" sz="1600" dirty="0" err="1">
                <a:solidFill>
                  <a:srgbClr val="000000"/>
                </a:solidFill>
              </a:rPr>
              <a:t>Megazines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	Video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Ebooks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	Infographics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	Reports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	Podcasts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79859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94A67CA-44B8-A0F5-EDB2-009FD696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146868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44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Desktop Publishing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For website publication, such software can be used:-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Wordpress.org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Wix.com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Squarespace.com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Dreamweaver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79859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3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99716" y="756054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Desktop Publishing Software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15414" y="756054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solidFill>
                  <a:srgbClr val="000000"/>
                </a:solidFill>
              </a:rPr>
              <a:t>For brochures, magazine, flyers publication, such software can be used:-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in design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Photoshop</a:t>
            </a:r>
          </a:p>
          <a:p>
            <a:pPr marL="742950" lvl="1" indent="-285750" algn="just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Adobe Illustrator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78" y="79859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001899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443</Words>
  <Application>Microsoft Office PowerPoint</Application>
  <PresentationFormat>On-screen Show 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 ExtraBold</vt:lpstr>
      <vt:lpstr>Aharoni</vt:lpstr>
      <vt:lpstr>Montserrat Light</vt:lpstr>
      <vt:lpstr>Arial</vt:lpstr>
      <vt:lpstr>Juliet template</vt:lpstr>
      <vt:lpstr>DIGITAL PUBLISHING &amp; DESIGN SYSTEM</vt:lpstr>
      <vt:lpstr>COURSE OUTLINE  </vt:lpstr>
      <vt:lpstr>Hardware Requirement</vt:lpstr>
      <vt:lpstr>Hardware Requirement</vt:lpstr>
      <vt:lpstr>Introduction to Software</vt:lpstr>
      <vt:lpstr>Benefits of Software</vt:lpstr>
      <vt:lpstr>Types of Software</vt:lpstr>
      <vt:lpstr>Desktop Publishing Software</vt:lpstr>
      <vt:lpstr>Desktop Publishing Software</vt:lpstr>
      <vt:lpstr>Desktop Publishing Software</vt:lpstr>
      <vt:lpstr>Desktop Publishing Software</vt:lpstr>
      <vt:lpstr>Desktop Publishing Software</vt:lpstr>
      <vt:lpstr>Desktop Publishing Software</vt:lpstr>
      <vt:lpstr>Publishing Technology </vt:lpstr>
      <vt:lpstr>The End of Chapter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SCIENCE RESEARCH</dc:title>
  <dc:creator>USER</dc:creator>
  <cp:lastModifiedBy>faiz osman</cp:lastModifiedBy>
  <cp:revision>91</cp:revision>
  <dcterms:modified xsi:type="dcterms:W3CDTF">2024-03-30T07:48:54Z</dcterms:modified>
</cp:coreProperties>
</file>