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8" r:id="rId3"/>
    <p:sldId id="284" r:id="rId4"/>
    <p:sldId id="364" r:id="rId5"/>
    <p:sldId id="285" r:id="rId6"/>
    <p:sldId id="365" r:id="rId7"/>
    <p:sldId id="366" r:id="rId8"/>
    <p:sldId id="367" r:id="rId9"/>
    <p:sldId id="286" r:id="rId10"/>
    <p:sldId id="287" r:id="rId11"/>
    <p:sldId id="368" r:id="rId12"/>
    <p:sldId id="355" r:id="rId13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F6600"/>
    <a:srgbClr val="9933FF"/>
    <a:srgbClr val="CC00CC"/>
    <a:srgbClr val="FF3399"/>
    <a:srgbClr val="CC6600"/>
    <a:srgbClr val="8790B9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6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5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A17-EE37-D9C8-8B59-8B6F4358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6B9D-875D-4E4A-B78D-A18B7D85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68E8-B751-B0BB-2F14-3C720BD1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1CF9-8468-44AA-9591-6E7D78DA8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4" y="171450"/>
            <a:ext cx="8015287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00150"/>
            <a:ext cx="38862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38862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16B55B9-BA68-7DEA-4993-25229B035A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812B4E4-59F4-4721-CED2-D311620B4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31C2DCA-8340-F70B-0A2E-D1B118397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72CC3-B8F5-4F83-92F9-D36E25A83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5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razilan@uitm.edu.m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5;p22">
            <a:extLst>
              <a:ext uri="{FF2B5EF4-FFF2-40B4-BE49-F238E27FC236}">
                <a16:creationId xmlns:a16="http://schemas.microsoft.com/office/drawing/2014/main" id="{3B32F913-18A5-4137-95D3-F55E82A4A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540" y="3650513"/>
            <a:ext cx="2473841" cy="5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18413" y="1484413"/>
            <a:ext cx="3737347" cy="25554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Tools for Creating, Editing</a:t>
            </a:r>
            <a:endParaRPr sz="32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62BC-553B-4FA1-93AE-7D64148A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124" y="1290168"/>
            <a:ext cx="1961620" cy="2102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898-427C-4EF4-AD68-AB4555B8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53" y="0"/>
            <a:ext cx="4228047" cy="3254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4CB5B-5F71-4428-8123-1BDA1331F010}"/>
              </a:ext>
            </a:extLst>
          </p:cNvPr>
          <p:cNvSpPr txBox="1"/>
          <p:nvPr/>
        </p:nvSpPr>
        <p:spPr>
          <a:xfrm>
            <a:off x="2222561" y="3764400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anose="00000900000000000000" pitchFamily="2" charset="0"/>
              </a:rPr>
              <a:t>IMD316   | WEEK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9DD2-F81A-DA43-C259-84A78B265224}"/>
              </a:ext>
            </a:extLst>
          </p:cNvPr>
          <p:cNvSpPr txBox="1"/>
          <p:nvPr/>
        </p:nvSpPr>
        <p:spPr>
          <a:xfrm>
            <a:off x="3285460" y="456925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MOHD AKMAL FAIZ OSMAN</a:t>
            </a:r>
            <a:endParaRPr lang="en-MY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D9954-CD49-6ED8-8174-ED0E7AEB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Place, Scale, Crop Images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06289-C1E5-62D2-E2A2-46CF4B7711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76515" y="557728"/>
            <a:ext cx="4841875" cy="3915418"/>
          </a:xfrm>
        </p:spPr>
        <p:txBody>
          <a:bodyPr/>
          <a:lstStyle/>
          <a:p>
            <a:pPr eaLnBrk="1" hangingPunct="1"/>
            <a:endParaRPr lang="en-US" altLang="en-US" b="1" dirty="0">
              <a:solidFill>
                <a:schemeClr val="tx2">
                  <a:lumMod val="1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</a:rPr>
              <a:t>In Adobe Premiere Pro, you can place, scale, and crop images using the Effect Controls panel. </a:t>
            </a:r>
          </a:p>
          <a:p>
            <a:pPr eaLnBrk="1" hangingPunct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</a:rPr>
              <a:t>Step-by-step guide:</a:t>
            </a:r>
            <a:endParaRPr lang="en-US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F7D9954-CD49-6ED8-8174-ED0E7AEB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Place, Scale, Crop Images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06289-C1E5-62D2-E2A2-46CF4B7711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276515" y="557728"/>
            <a:ext cx="4841875" cy="3915418"/>
          </a:xfrm>
        </p:spPr>
        <p:txBody>
          <a:bodyPr/>
          <a:lstStyle/>
          <a:p>
            <a:pPr eaLnBrk="1" hangingPunct="1"/>
            <a:endParaRPr lang="en-US" altLang="en-US" b="1" dirty="0">
              <a:solidFill>
                <a:schemeClr val="tx2">
                  <a:lumMod val="10000"/>
                </a:schemeClr>
              </a:solidFill>
            </a:endParaRPr>
          </a:p>
          <a:p>
            <a:pPr eaLnBrk="1" hangingPunct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</a:rPr>
              <a:t>Import Images: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Create a Sequence: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Add Image to Timeline: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Adjust Scale and Position: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Crop Image: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Keyframing (Optional):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Preview:</a:t>
            </a:r>
          </a:p>
          <a:p>
            <a:pPr eaLnBrk="1" hangingPunct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</a:rPr>
              <a:t>Export:</a:t>
            </a:r>
          </a:p>
        </p:txBody>
      </p:sp>
    </p:spTree>
    <p:extLst>
      <p:ext uri="{BB962C8B-B14F-4D97-AF65-F5344CB8AC3E}">
        <p14:creationId xmlns:p14="http://schemas.microsoft.com/office/powerpoint/2010/main" val="43421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C3300"/>
                </a:solidFill>
              </a:rPr>
              <a:t>The End of Chapter 6</a:t>
            </a:r>
            <a:endParaRPr sz="3600" dirty="0">
              <a:solidFill>
                <a:srgbClr val="CC3300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2594344" y="2952175"/>
            <a:ext cx="4260112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  <a:hlinkClick r:id="rId3"/>
              </a:rPr>
              <a:t>akmalfaiz@uitm.edu.my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School of Information Science,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>
                <a:solidFill>
                  <a:srgbClr val="FFFFFF"/>
                </a:solidFill>
              </a:rPr>
              <a:t>College of Computing, Informatics and Mathematics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b="1" dirty="0" err="1">
                <a:solidFill>
                  <a:srgbClr val="FFFFFF"/>
                </a:solidFill>
              </a:rPr>
              <a:t>Universiti</a:t>
            </a:r>
            <a:r>
              <a:rPr lang="en-MY" sz="1200" b="1" dirty="0">
                <a:solidFill>
                  <a:srgbClr val="FFFFFF"/>
                </a:solidFill>
              </a:rPr>
              <a:t> </a:t>
            </a:r>
            <a:r>
              <a:rPr lang="en-MY" sz="1200" b="1" dirty="0" err="1">
                <a:solidFill>
                  <a:srgbClr val="FFFFFF"/>
                </a:solidFill>
              </a:rPr>
              <a:t>Teknologi</a:t>
            </a:r>
            <a:r>
              <a:rPr lang="en-MY" sz="1200" b="1" dirty="0">
                <a:solidFill>
                  <a:srgbClr val="FFFFFF"/>
                </a:solidFill>
              </a:rPr>
              <a:t> MARA (UiTM)</a:t>
            </a:r>
          </a:p>
        </p:txBody>
      </p:sp>
    </p:spTree>
    <p:extLst>
      <p:ext uri="{BB962C8B-B14F-4D97-AF65-F5344CB8AC3E}">
        <p14:creationId xmlns:p14="http://schemas.microsoft.com/office/powerpoint/2010/main" val="23820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547305" y="1705232"/>
            <a:ext cx="2325194" cy="198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</a:t>
            </a:r>
            <a:r>
              <a:rPr lang="en" dirty="0"/>
              <a:t>OURSE </a:t>
            </a:r>
            <a:r>
              <a:rPr lang="en" sz="4000" dirty="0"/>
              <a:t>O</a:t>
            </a:r>
            <a:r>
              <a:rPr lang="en" dirty="0"/>
              <a:t>UTLINE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0" name="Google Shape;210;p29"/>
          <p:cNvGrpSpPr/>
          <p:nvPr/>
        </p:nvGrpSpPr>
        <p:grpSpPr>
          <a:xfrm rot="982272">
            <a:off x="4356036" y="2153284"/>
            <a:ext cx="4282525" cy="1890005"/>
            <a:chOff x="1047099" y="2119234"/>
            <a:chExt cx="4282525" cy="1890005"/>
          </a:xfrm>
        </p:grpSpPr>
        <p:sp>
          <p:nvSpPr>
            <p:cNvPr id="211" name="Google Shape;211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9933FF"/>
                </a:gs>
                <a:gs pos="3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9"/>
            <p:cNvSpPr/>
            <p:nvPr/>
          </p:nvSpPr>
          <p:spPr>
            <a:xfrm rot="2061772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20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 rot="18900000">
              <a:off x="1497261" y="2231367"/>
              <a:ext cx="236084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Tools for Creating, Editing</a:t>
              </a:r>
              <a:endParaRPr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 rot="18900000">
              <a:off x="2015468" y="2119234"/>
              <a:ext cx="3314156" cy="1890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Choosing Fonts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Spacing Choices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Create multi-column and linked text frames</a:t>
              </a:r>
            </a:p>
            <a:p>
              <a:pPr marL="171450" lvl="0" indent="-171450" algn="l" rtl="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+mn-lt"/>
                </a:rPr>
                <a:t>Place, scale , crop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422E49-1610-91A4-A84C-B5314A8F9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999" y="911700"/>
            <a:ext cx="2810319" cy="3327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Choosing Fonts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A1A1BB-C6CD-D99C-3076-9235DE5CB2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09001" y="691238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Fonts is selected based on the themes/tones of the Project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Formal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Informal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Kids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Adult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Marketing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Advise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Serious</a:t>
            </a:r>
          </a:p>
          <a:p>
            <a:pPr lvl="2"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Chill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5422E49-1610-91A4-A84C-B5314A8F9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999" y="911700"/>
            <a:ext cx="2810319" cy="33276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Choosing Fonts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A1A1BB-C6CD-D99C-3076-9235DE5CB2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09001" y="691238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If possible, select the same font for all the text in your video. 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If you feel the need to differentiate between text, try using different weights of the same font such as thin and bold, or try using a different color.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 Using different colors is the text equivalent of voice modulation</a:t>
            </a:r>
          </a:p>
        </p:txBody>
      </p:sp>
    </p:spTree>
    <p:extLst>
      <p:ext uri="{BB962C8B-B14F-4D97-AF65-F5344CB8AC3E}">
        <p14:creationId xmlns:p14="http://schemas.microsoft.com/office/powerpoint/2010/main" val="242670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Spacing Choices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59832" y="628711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Spacing in Canva refers to the distance or interval between elements in a design.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This include the space between lines of text, between letters, or between different elements such as images, shapes, and text boxes.</a:t>
            </a:r>
          </a:p>
          <a:p>
            <a:pPr eaLnBrk="1" hangingPunct="1"/>
            <a:r>
              <a:rPr lang="en-US" altLang="en-US" sz="1500" dirty="0"/>
              <a:t>Proper spacing is crucial in design as it helps to create a balanced and harmonious layout, making the content easier to read and understand.</a:t>
            </a:r>
          </a:p>
          <a:p>
            <a:pPr eaLnBrk="1" hangingPunct="1"/>
            <a:r>
              <a:rPr lang="en-US" altLang="en-US" sz="1500" dirty="0"/>
              <a:t>In Canva, users can adjust the spacing of their design elements through the toolbar at the top of the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Spacing Choices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03125" y="224674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For text, there are specific options to adjust the letter spacing (the space between individual letters) and line height (the space between lines of text)</a:t>
            </a:r>
          </a:p>
          <a:p>
            <a:pPr eaLnBrk="1" hangingPunct="1"/>
            <a:r>
              <a:rPr lang="en-US" altLang="en-US" sz="1500" dirty="0"/>
              <a:t>For other elements, users can manually move and resize them to achieve the desired spacing. Canva also provides guides and grids to help users align and space their elements accurately.</a:t>
            </a:r>
          </a:p>
        </p:txBody>
      </p:sp>
    </p:spTree>
    <p:extLst>
      <p:ext uri="{BB962C8B-B14F-4D97-AF65-F5344CB8AC3E}">
        <p14:creationId xmlns:p14="http://schemas.microsoft.com/office/powerpoint/2010/main" val="13138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multi-column and linked text frames</a:t>
            </a:r>
            <a:endParaRPr lang="en-US" alt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03125" y="583020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Creating multi-column and linked text frames in Adobe Premiere Pro isn't as straightforward as in desktop publishing software like Adobe InDesign, 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but you can achieve a similar effect by using the Title tool and arranging text boxes manually. 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Step-by-step guide: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4862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ABB5E31-8EC0-E004-F5B5-A8910FE70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multi-column and linked text frames</a:t>
            </a:r>
            <a:endParaRPr lang="en-US" altLang="en-US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6F64CDC-DF85-3FDE-462F-5E56D5FA65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603125" y="583020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Create a New Title: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Design the Text Boxes: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Arrange the Text Boxes: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Link Text Boxes (Optional):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Styling: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Save and Export: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but you can achieve a similar effect by using the Title tool and arranging text boxes manually. </a:t>
            </a:r>
          </a:p>
          <a:p>
            <a:pPr eaLnBrk="1" hangingPunct="1"/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</a:rPr>
              <a:t>Step-by-step guide: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252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093B9D-EF95-EF81-2226-D4A26918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multi-column and linked text frames</a:t>
            </a:r>
            <a:endParaRPr lang="en-US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A52D938-E3B8-3E8A-184E-970B85F13A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486579" y="458874"/>
            <a:ext cx="4841875" cy="3548062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chemeClr val="tx2">
                    <a:lumMod val="10000"/>
                  </a:schemeClr>
                </a:solidFill>
              </a:rPr>
              <a:t>While Adobe Premiere Pro may not offer the same level of flexibility for text layout as dedicated design software like InDesign, you can still create visually appealing multi-column text layouts using the Title tool and manual adjustments</a:t>
            </a:r>
            <a:endParaRPr lang="en-US" alt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517</Words>
  <Application>Microsoft Office PowerPoint</Application>
  <PresentationFormat>On-screen Show (16:9)</PresentationFormat>
  <Paragraphs>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ExtraBold</vt:lpstr>
      <vt:lpstr>Arial</vt:lpstr>
      <vt:lpstr>Aharoni</vt:lpstr>
      <vt:lpstr>Montserrat Light</vt:lpstr>
      <vt:lpstr>Juliet template</vt:lpstr>
      <vt:lpstr>Tools for Creating, Editing</vt:lpstr>
      <vt:lpstr>COURSE OUTLINE  </vt:lpstr>
      <vt:lpstr>Choosing Fonts</vt:lpstr>
      <vt:lpstr>Choosing Fonts</vt:lpstr>
      <vt:lpstr>Spacing Choices</vt:lpstr>
      <vt:lpstr>Spacing Choices</vt:lpstr>
      <vt:lpstr>Create multi-column and linked text frames</vt:lpstr>
      <vt:lpstr>Create multi-column and linked text frames</vt:lpstr>
      <vt:lpstr>Create multi-column and linked text frames</vt:lpstr>
      <vt:lpstr>Place, Scale, Crop Images</vt:lpstr>
      <vt:lpstr>Place, Scale, Crop Images</vt:lpstr>
      <vt:lpstr>The End of Chapter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SCIENCE RESEARCH</dc:title>
  <dc:creator>USER</dc:creator>
  <cp:lastModifiedBy>faiz osman</cp:lastModifiedBy>
  <cp:revision>101</cp:revision>
  <dcterms:modified xsi:type="dcterms:W3CDTF">2024-04-28T02:30:36Z</dcterms:modified>
</cp:coreProperties>
</file>