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87" r:id="rId21"/>
    <p:sldId id="289" r:id="rId22"/>
    <p:sldId id="295" r:id="rId23"/>
    <p:sldId id="276" r:id="rId24"/>
    <p:sldId id="277" r:id="rId25"/>
    <p:sldId id="278" r:id="rId26"/>
    <p:sldId id="279" r:id="rId27"/>
    <p:sldId id="280" r:id="rId28"/>
    <p:sldId id="296" r:id="rId29"/>
    <p:sldId id="281" r:id="rId30"/>
    <p:sldId id="282" r:id="rId31"/>
    <p:sldId id="286" r:id="rId32"/>
    <p:sldId id="291" r:id="rId33"/>
    <p:sldId id="292" r:id="rId34"/>
    <p:sldId id="293" r:id="rId35"/>
    <p:sldId id="294" r:id="rId36"/>
    <p:sldId id="284" r:id="rId37"/>
    <p:sldId id="285" r:id="rId38"/>
    <p:sldId id="28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B07"/>
    <a:srgbClr val="FFFFFF"/>
    <a:srgbClr val="80A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EE932-9226-4799-A534-B9F8D34DA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53ABEB-636C-47CE-BFA9-35C5876CE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B76A1-0057-43B1-9576-D4DFB62E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3B45-93A8-4F49-AF9A-416E14E44308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72C16-531F-4FA4-854B-D87DE13F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18B3C-97B6-469C-A938-A9FF2F88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0E3C-DBA7-43C3-A367-CDCA0798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5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8A719-A826-44CE-952A-1F98E100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3A638-7C2B-419F-87CD-ED06CD427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232B8-13CA-469F-B4A0-C14F6D8C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3B45-93A8-4F49-AF9A-416E14E44308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A4130-1403-4229-9BDA-0A0748A9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BDE29-202E-450C-BEBE-02D2B71C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0E3C-DBA7-43C3-A367-CDCA0798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1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586D6A-AD7F-4F24-A5EE-A6A5AB470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2189C-0B6D-4819-A433-6273B3958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42FCB-54BF-411E-8D7D-BC0E04D1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3B45-93A8-4F49-AF9A-416E14E44308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BECE0-E894-4BB1-BCBD-76A33FEE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92FBA-4467-431E-ADAC-8DC6FA6A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0E3C-DBA7-43C3-A367-CDCA0798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79E1B-C1ED-49C1-9701-45317A2A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2FCC2-D0BA-4E85-B200-E800DD15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29093-4269-48D8-9F20-761E67C9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3B45-93A8-4F49-AF9A-416E14E44308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13EEA-9681-408D-A5E7-0743B4D2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C9A2F-D342-44C5-A0FD-41418889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0E3C-DBA7-43C3-A367-CDCA0798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91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7A4EB-5582-43A5-A37D-36FFEBD3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71589-2E7F-4EF9-A7F1-6D3CB2B31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904AB-4581-44F2-84AC-72A61EDB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3B45-93A8-4F49-AF9A-416E14E44308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21EFA-0318-4CA4-AF59-436BF78A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E7CFA-5380-40C3-ABDA-B5D058F3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0E3C-DBA7-43C3-A367-CDCA0798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7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D0098-227A-443C-A3E5-3F0E8267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47945-ED8E-4865-986D-9E278527D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1AD63A-03F7-4273-A0F4-571490176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8C80A-B68A-458B-A6F0-F8256C1E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3B45-93A8-4F49-AF9A-416E14E44308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03406A-38C0-4514-920B-BD58CBCF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2BE5EA-AEC5-4BE3-8FA2-4337D6D3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0E3C-DBA7-43C3-A367-CDCA0798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2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FFC8F-F40C-4166-AB88-1686DD72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4343C-D7F6-41DA-9D05-8D263B3A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4A62D9-88B3-4FD0-8168-5E28061A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709632-DB5D-4A33-9DD6-428E808F0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B9889B-B0A2-418C-8D8C-F71B3060F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78B116-01CF-4B29-8AB7-7639AE19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3B45-93A8-4F49-AF9A-416E14E44308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07AA62-AD57-48CC-B156-B41A0F18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4C527B-C8E1-442A-B7BB-A382AA64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0E3C-DBA7-43C3-A367-CDCA0798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7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FB005-5BBD-43BB-B681-9786FD84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01C767-4B5B-4A96-AADF-365CFD49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3B45-93A8-4F49-AF9A-416E14E44308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5465C2-7A24-4FAC-B98E-C9175287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96C6AA-7D3A-4DC8-BD67-5B69DE6D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0E3C-DBA7-43C3-A367-CDCA0798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1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0E0512-A7D9-400E-8BAB-17CC3595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3B45-93A8-4F49-AF9A-416E14E44308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62157C-CEA6-4544-9D29-0106DA92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7A4E08-0F79-4813-93F3-DDABBCD8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0E3C-DBA7-43C3-A367-CDCA0798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7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9C62C-5269-4A3F-A4DB-2C6C2A5B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B0B75-75EF-47CF-937E-2A5DDD18B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5A3F29-AF5E-4E5F-AB51-7EA1FDBB5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70D2C-809C-441A-BD0D-09C71E85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3B45-93A8-4F49-AF9A-416E14E44308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51AC-B105-4286-9536-4C6335D6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21FA4-476B-4F6C-9084-41113999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0E3C-DBA7-43C3-A367-CDCA0798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5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D04BD-2B18-4A5D-8577-189E9DD2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876157-A37C-4D4E-BA13-A5C57ABF0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8884A-8542-46C5-8997-2247CE7C0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AA47C-1C99-4838-894A-0A4A9CE7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3B45-93A8-4F49-AF9A-416E14E44308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2F3A9C-3C06-414F-9694-65C658A5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F0DFF-A5B8-4119-A56F-2EC94DA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0E3C-DBA7-43C3-A367-CDCA0798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D2AEDE-3818-451E-9B0A-894E8EAD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44CBE-720D-4B8A-8D8B-CC56D4660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AB49F-383B-4446-931E-4B5D9E1A4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3B45-93A8-4F49-AF9A-416E14E44308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F5C1-EE5D-45A7-82E5-7EA90E565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D86EB-BCB4-467D-8386-22DB174C3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D0E3C-DBA7-43C3-A367-CDCA0798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62909-C573-4285-9855-DB796422C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58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CyKor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Seminar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ROP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CYDF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1B4D0-C28A-4F1E-BDEF-A9D09EED688B}"/>
              </a:ext>
            </a:extLst>
          </p:cNvPr>
          <p:cNvSpPr/>
          <p:nvPr/>
        </p:nvSpPr>
        <p:spPr>
          <a:xfrm>
            <a:off x="0" y="0"/>
            <a:ext cx="12192000" cy="385894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ROP?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8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프로그램상에서 우리가 원하는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snippet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일반화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D8A611-461D-49CA-BEA2-73A3D5722D7E}"/>
              </a:ext>
            </a:extLst>
          </p:cNvPr>
          <p:cNvSpPr/>
          <p:nvPr/>
        </p:nvSpPr>
        <p:spPr>
          <a:xfrm>
            <a:off x="4376256" y="2097249"/>
            <a:ext cx="1719744" cy="91440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buffer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05D554-68D9-47F5-8A38-5570B9B83F84}"/>
              </a:ext>
            </a:extLst>
          </p:cNvPr>
          <p:cNvSpPr/>
          <p:nvPr/>
        </p:nvSpPr>
        <p:spPr>
          <a:xfrm>
            <a:off x="4376256" y="3011649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dummy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F4666D-54FF-45E3-BAE0-71878DA1B882}"/>
              </a:ext>
            </a:extLst>
          </p:cNvPr>
          <p:cNvSpPr/>
          <p:nvPr/>
        </p:nvSpPr>
        <p:spPr>
          <a:xfrm>
            <a:off x="4376256" y="3439487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sfp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FC046C-2A08-4D66-BA35-B7570E85B5B2}"/>
              </a:ext>
            </a:extLst>
          </p:cNvPr>
          <p:cNvSpPr/>
          <p:nvPr/>
        </p:nvSpPr>
        <p:spPr>
          <a:xfrm>
            <a:off x="4376256" y="3863134"/>
            <a:ext cx="1719744" cy="960536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ret = </a:t>
            </a:r>
            <a:r>
              <a:rPr lang="en-US" altLang="ko-KR" dirty="0" err="1">
                <a:solidFill>
                  <a:srgbClr val="AD0B07"/>
                </a:solidFill>
              </a:rPr>
              <a:t>func1</a:t>
            </a:r>
            <a:endParaRPr lang="en-US" altLang="ko-KR" dirty="0">
              <a:solidFill>
                <a:srgbClr val="AD0B0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1222E-978F-4227-8816-08516A785B5D}"/>
              </a:ext>
            </a:extLst>
          </p:cNvPr>
          <p:cNvSpPr txBox="1"/>
          <p:nvPr/>
        </p:nvSpPr>
        <p:spPr>
          <a:xfrm>
            <a:off x="4921483" y="17153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x86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B55310-D9FC-4014-A053-064DFF23B6D8}"/>
              </a:ext>
            </a:extLst>
          </p:cNvPr>
          <p:cNvSpPr/>
          <p:nvPr/>
        </p:nvSpPr>
        <p:spPr>
          <a:xfrm>
            <a:off x="4376256" y="4681058"/>
            <a:ext cx="1719744" cy="56626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func1’s</a:t>
            </a:r>
            <a:r>
              <a:rPr lang="en-US" altLang="ko-KR" dirty="0">
                <a:solidFill>
                  <a:srgbClr val="AD0B07"/>
                </a:solidFill>
              </a:rPr>
              <a:t> ret = </a:t>
            </a:r>
            <a:r>
              <a:rPr lang="en-US" altLang="ko-KR" dirty="0" err="1">
                <a:solidFill>
                  <a:srgbClr val="AD0B07"/>
                </a:solidFill>
              </a:rPr>
              <a:t>func2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B97933-2BA8-4127-8750-A3ADC7F5AC26}"/>
              </a:ext>
            </a:extLst>
          </p:cNvPr>
          <p:cNvSpPr/>
          <p:nvPr/>
        </p:nvSpPr>
        <p:spPr>
          <a:xfrm>
            <a:off x="4376256" y="5251508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AD0B07"/>
                </a:solidFill>
              </a:rPr>
              <a:t>arg1</a:t>
            </a:r>
            <a:r>
              <a:rPr lang="en-US" altLang="ko-KR" sz="1600" dirty="0">
                <a:solidFill>
                  <a:srgbClr val="AD0B07"/>
                </a:solidFill>
              </a:rPr>
              <a:t> </a:t>
            </a:r>
            <a:r>
              <a:rPr lang="en-US" altLang="ko-KR" sz="1600" dirty="0" err="1">
                <a:solidFill>
                  <a:srgbClr val="AD0B07"/>
                </a:solidFill>
              </a:rPr>
              <a:t>func2’s</a:t>
            </a:r>
            <a:r>
              <a:rPr lang="en-US" altLang="ko-KR" sz="1600" dirty="0">
                <a:solidFill>
                  <a:srgbClr val="AD0B07"/>
                </a:solidFill>
              </a:rPr>
              <a:t> ret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08C05E-E528-4995-A546-A5AB16358FE6}"/>
              </a:ext>
            </a:extLst>
          </p:cNvPr>
          <p:cNvSpPr/>
          <p:nvPr/>
        </p:nvSpPr>
        <p:spPr>
          <a:xfrm>
            <a:off x="4376256" y="5679346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arg2</a:t>
            </a:r>
            <a:r>
              <a:rPr lang="en-US" altLang="ko-KR" dirty="0">
                <a:solidFill>
                  <a:srgbClr val="AD0B07"/>
                </a:solidFill>
              </a:rPr>
              <a:t> || </a:t>
            </a:r>
            <a:r>
              <a:rPr lang="en-US" altLang="ko-KR" dirty="0" err="1">
                <a:solidFill>
                  <a:srgbClr val="AD0B07"/>
                </a:solidFill>
              </a:rPr>
              <a:t>arg1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7A63C-1CEB-4B17-BCF9-EF175F8E58B2}"/>
              </a:ext>
            </a:extLst>
          </p:cNvPr>
          <p:cNvSpPr/>
          <p:nvPr/>
        </p:nvSpPr>
        <p:spPr>
          <a:xfrm>
            <a:off x="4376256" y="6107184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...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C4901261-58C1-439E-8E3E-2FB220782D2D}"/>
              </a:ext>
            </a:extLst>
          </p:cNvPr>
          <p:cNvSpPr/>
          <p:nvPr/>
        </p:nvSpPr>
        <p:spPr>
          <a:xfrm>
            <a:off x="6263779" y="4152768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78E73-66A0-41BD-A4AC-9DD9EAB64888}"/>
              </a:ext>
            </a:extLst>
          </p:cNvPr>
          <p:cNvSpPr txBox="1"/>
          <p:nvPr/>
        </p:nvSpPr>
        <p:spPr>
          <a:xfrm>
            <a:off x="7236903" y="4110823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func1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</a:p>
        </p:txBody>
      </p:sp>
      <p:sp>
        <p:nvSpPr>
          <p:cNvPr id="31" name="화살표: 왼쪽 30">
            <a:extLst>
              <a:ext uri="{FF2B5EF4-FFF2-40B4-BE49-F238E27FC236}">
                <a16:creationId xmlns:a16="http://schemas.microsoft.com/office/drawing/2014/main" id="{B0E8741C-9FD6-4735-90D7-8716DA52B36F}"/>
              </a:ext>
            </a:extLst>
          </p:cNvPr>
          <p:cNvSpPr/>
          <p:nvPr/>
        </p:nvSpPr>
        <p:spPr>
          <a:xfrm>
            <a:off x="6263779" y="4853143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0C5018-258F-42E5-BC9A-38F9A2A67251}"/>
              </a:ext>
            </a:extLst>
          </p:cNvPr>
          <p:cNvSpPr txBox="1"/>
          <p:nvPr/>
        </p:nvSpPr>
        <p:spPr>
          <a:xfrm>
            <a:off x="7236903" y="481947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func2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D39A4B8D-BDE6-4DD3-ABFB-389064BFF258}"/>
              </a:ext>
            </a:extLst>
          </p:cNvPr>
          <p:cNvSpPr/>
          <p:nvPr/>
        </p:nvSpPr>
        <p:spPr>
          <a:xfrm flipH="1">
            <a:off x="3340011" y="5377343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CBFCF7-3D69-420B-A7BD-1915903C04F6}"/>
              </a:ext>
            </a:extLst>
          </p:cNvPr>
          <p:cNvSpPr txBox="1"/>
          <p:nvPr/>
        </p:nvSpPr>
        <p:spPr>
          <a:xfrm flipH="1">
            <a:off x="1745168" y="538164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인자</a:t>
            </a:r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CCD27A03-F0EA-4BC5-B7C0-1BF0B1B8B495}"/>
              </a:ext>
            </a:extLst>
          </p:cNvPr>
          <p:cNvSpPr/>
          <p:nvPr/>
        </p:nvSpPr>
        <p:spPr>
          <a:xfrm>
            <a:off x="6263779" y="5280982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A9B94-E824-4D29-9FA6-C8741B419DD8}"/>
              </a:ext>
            </a:extLst>
          </p:cNvPr>
          <p:cNvSpPr txBox="1"/>
          <p:nvPr/>
        </p:nvSpPr>
        <p:spPr>
          <a:xfrm>
            <a:off x="7236902" y="5247318"/>
            <a:ext cx="162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97FA4151-1D84-4D1D-8A4B-1FF976A5E146}"/>
              </a:ext>
            </a:extLst>
          </p:cNvPr>
          <p:cNvSpPr/>
          <p:nvPr/>
        </p:nvSpPr>
        <p:spPr>
          <a:xfrm>
            <a:off x="6263779" y="5750979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0A9B41-CF97-4AFB-A1C4-62ED48E70C26}"/>
              </a:ext>
            </a:extLst>
          </p:cNvPr>
          <p:cNvSpPr txBox="1"/>
          <p:nvPr/>
        </p:nvSpPr>
        <p:spPr>
          <a:xfrm>
            <a:off x="7236902" y="5737852"/>
            <a:ext cx="225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첫번째 인자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F85DA-5626-45BE-8FFC-F2CFC0646CC4}"/>
              </a:ext>
            </a:extLst>
          </p:cNvPr>
          <p:cNvSpPr txBox="1"/>
          <p:nvPr/>
        </p:nvSpPr>
        <p:spPr>
          <a:xfrm>
            <a:off x="6937695" y="2084666"/>
            <a:ext cx="489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func1’s</a:t>
            </a:r>
            <a:r>
              <a:rPr lang="en-US" altLang="ko-KR" dirty="0"/>
              <a:t> </a:t>
            </a:r>
            <a:r>
              <a:rPr lang="en-US" altLang="ko-KR" dirty="0" err="1"/>
              <a:t>arg2</a:t>
            </a:r>
            <a:r>
              <a:rPr lang="en-US" altLang="ko-KR" dirty="0"/>
              <a:t> == </a:t>
            </a:r>
            <a:r>
              <a:rPr lang="en-US" altLang="ko-KR" dirty="0" err="1"/>
              <a:t>func2’s</a:t>
            </a:r>
            <a:r>
              <a:rPr lang="en-US" altLang="ko-KR" dirty="0"/>
              <a:t> </a:t>
            </a:r>
            <a:r>
              <a:rPr lang="en-US" altLang="ko-KR" dirty="0" err="1"/>
              <a:t>arg1</a:t>
            </a:r>
            <a:r>
              <a:rPr lang="ko-KR" altLang="en-US" dirty="0"/>
              <a:t>이 되어야 되고</a:t>
            </a:r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59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ROP?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8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프로그램상에서 우리가 원하는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snippet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일반화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D8A611-461D-49CA-BEA2-73A3D5722D7E}"/>
              </a:ext>
            </a:extLst>
          </p:cNvPr>
          <p:cNvSpPr/>
          <p:nvPr/>
        </p:nvSpPr>
        <p:spPr>
          <a:xfrm>
            <a:off x="4376256" y="2097249"/>
            <a:ext cx="1719744" cy="91440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buffer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05D554-68D9-47F5-8A38-5570B9B83F84}"/>
              </a:ext>
            </a:extLst>
          </p:cNvPr>
          <p:cNvSpPr/>
          <p:nvPr/>
        </p:nvSpPr>
        <p:spPr>
          <a:xfrm>
            <a:off x="4376256" y="3011649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dummy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F4666D-54FF-45E3-BAE0-71878DA1B882}"/>
              </a:ext>
            </a:extLst>
          </p:cNvPr>
          <p:cNvSpPr/>
          <p:nvPr/>
        </p:nvSpPr>
        <p:spPr>
          <a:xfrm>
            <a:off x="4376256" y="3439487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sfp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FC046C-2A08-4D66-BA35-B7570E85B5B2}"/>
              </a:ext>
            </a:extLst>
          </p:cNvPr>
          <p:cNvSpPr/>
          <p:nvPr/>
        </p:nvSpPr>
        <p:spPr>
          <a:xfrm>
            <a:off x="4376256" y="3863134"/>
            <a:ext cx="1719744" cy="960536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ret = </a:t>
            </a:r>
            <a:r>
              <a:rPr lang="en-US" altLang="ko-KR" dirty="0" err="1">
                <a:solidFill>
                  <a:srgbClr val="AD0B07"/>
                </a:solidFill>
              </a:rPr>
              <a:t>func1</a:t>
            </a:r>
            <a:endParaRPr lang="en-US" altLang="ko-KR" dirty="0">
              <a:solidFill>
                <a:srgbClr val="AD0B0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1222E-978F-4227-8816-08516A785B5D}"/>
              </a:ext>
            </a:extLst>
          </p:cNvPr>
          <p:cNvSpPr txBox="1"/>
          <p:nvPr/>
        </p:nvSpPr>
        <p:spPr>
          <a:xfrm>
            <a:off x="4921483" y="17153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x86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B55310-D9FC-4014-A053-064DFF23B6D8}"/>
              </a:ext>
            </a:extLst>
          </p:cNvPr>
          <p:cNvSpPr/>
          <p:nvPr/>
        </p:nvSpPr>
        <p:spPr>
          <a:xfrm>
            <a:off x="4376256" y="4681058"/>
            <a:ext cx="1719744" cy="56626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func1’s</a:t>
            </a:r>
            <a:r>
              <a:rPr lang="en-US" altLang="ko-KR" dirty="0">
                <a:solidFill>
                  <a:srgbClr val="AD0B07"/>
                </a:solidFill>
              </a:rPr>
              <a:t> ret = </a:t>
            </a:r>
            <a:r>
              <a:rPr lang="en-US" altLang="ko-KR" dirty="0" err="1">
                <a:solidFill>
                  <a:srgbClr val="AD0B07"/>
                </a:solidFill>
              </a:rPr>
              <a:t>func2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B97933-2BA8-4127-8750-A3ADC7F5AC26}"/>
              </a:ext>
            </a:extLst>
          </p:cNvPr>
          <p:cNvSpPr/>
          <p:nvPr/>
        </p:nvSpPr>
        <p:spPr>
          <a:xfrm>
            <a:off x="4376256" y="5251508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AD0B07"/>
                </a:solidFill>
              </a:rPr>
              <a:t>func3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08C05E-E528-4995-A546-A5AB16358FE6}"/>
              </a:ext>
            </a:extLst>
          </p:cNvPr>
          <p:cNvSpPr/>
          <p:nvPr/>
        </p:nvSpPr>
        <p:spPr>
          <a:xfrm>
            <a:off x="4376256" y="5679346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arg2</a:t>
            </a:r>
            <a:r>
              <a:rPr lang="en-US" altLang="ko-KR" dirty="0">
                <a:solidFill>
                  <a:srgbClr val="AD0B07"/>
                </a:solidFill>
              </a:rPr>
              <a:t> || </a:t>
            </a:r>
            <a:r>
              <a:rPr lang="en-US" altLang="ko-KR" dirty="0" err="1">
                <a:solidFill>
                  <a:srgbClr val="AD0B07"/>
                </a:solidFill>
              </a:rPr>
              <a:t>arg1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7A63C-1CEB-4B17-BCF9-EF175F8E58B2}"/>
              </a:ext>
            </a:extLst>
          </p:cNvPr>
          <p:cNvSpPr/>
          <p:nvPr/>
        </p:nvSpPr>
        <p:spPr>
          <a:xfrm>
            <a:off x="4376256" y="6107184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...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C4901261-58C1-439E-8E3E-2FB220782D2D}"/>
              </a:ext>
            </a:extLst>
          </p:cNvPr>
          <p:cNvSpPr/>
          <p:nvPr/>
        </p:nvSpPr>
        <p:spPr>
          <a:xfrm>
            <a:off x="6263779" y="4152768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78E73-66A0-41BD-A4AC-9DD9EAB64888}"/>
              </a:ext>
            </a:extLst>
          </p:cNvPr>
          <p:cNvSpPr txBox="1"/>
          <p:nvPr/>
        </p:nvSpPr>
        <p:spPr>
          <a:xfrm>
            <a:off x="7236903" y="4110823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func1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</a:p>
        </p:txBody>
      </p:sp>
      <p:sp>
        <p:nvSpPr>
          <p:cNvPr id="31" name="화살표: 왼쪽 30">
            <a:extLst>
              <a:ext uri="{FF2B5EF4-FFF2-40B4-BE49-F238E27FC236}">
                <a16:creationId xmlns:a16="http://schemas.microsoft.com/office/drawing/2014/main" id="{B0E8741C-9FD6-4735-90D7-8716DA52B36F}"/>
              </a:ext>
            </a:extLst>
          </p:cNvPr>
          <p:cNvSpPr/>
          <p:nvPr/>
        </p:nvSpPr>
        <p:spPr>
          <a:xfrm>
            <a:off x="6263779" y="4853143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0C5018-258F-42E5-BC9A-38F9A2A67251}"/>
              </a:ext>
            </a:extLst>
          </p:cNvPr>
          <p:cNvSpPr txBox="1"/>
          <p:nvPr/>
        </p:nvSpPr>
        <p:spPr>
          <a:xfrm>
            <a:off x="7236903" y="481947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func2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D39A4B8D-BDE6-4DD3-ABFB-389064BFF258}"/>
              </a:ext>
            </a:extLst>
          </p:cNvPr>
          <p:cNvSpPr/>
          <p:nvPr/>
        </p:nvSpPr>
        <p:spPr>
          <a:xfrm flipH="1">
            <a:off x="3340011" y="5377343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CBFCF7-3D69-420B-A7BD-1915903C04F6}"/>
              </a:ext>
            </a:extLst>
          </p:cNvPr>
          <p:cNvSpPr txBox="1"/>
          <p:nvPr/>
        </p:nvSpPr>
        <p:spPr>
          <a:xfrm flipH="1">
            <a:off x="1745168" y="538164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인자</a:t>
            </a:r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CCD27A03-F0EA-4BC5-B7C0-1BF0B1B8B495}"/>
              </a:ext>
            </a:extLst>
          </p:cNvPr>
          <p:cNvSpPr/>
          <p:nvPr/>
        </p:nvSpPr>
        <p:spPr>
          <a:xfrm>
            <a:off x="6263779" y="5280982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A9B94-E824-4D29-9FA6-C8741B419DD8}"/>
              </a:ext>
            </a:extLst>
          </p:cNvPr>
          <p:cNvSpPr txBox="1"/>
          <p:nvPr/>
        </p:nvSpPr>
        <p:spPr>
          <a:xfrm>
            <a:off x="7236902" y="5247318"/>
            <a:ext cx="162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97FA4151-1D84-4D1D-8A4B-1FF976A5E146}"/>
              </a:ext>
            </a:extLst>
          </p:cNvPr>
          <p:cNvSpPr/>
          <p:nvPr/>
        </p:nvSpPr>
        <p:spPr>
          <a:xfrm>
            <a:off x="6263779" y="5750979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0A9B41-CF97-4AFB-A1C4-62ED48E70C26}"/>
              </a:ext>
            </a:extLst>
          </p:cNvPr>
          <p:cNvSpPr txBox="1"/>
          <p:nvPr/>
        </p:nvSpPr>
        <p:spPr>
          <a:xfrm>
            <a:off x="7236902" y="5737852"/>
            <a:ext cx="225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첫번째 인자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F85DA-5626-45BE-8FFC-F2CFC0646CC4}"/>
              </a:ext>
            </a:extLst>
          </p:cNvPr>
          <p:cNvSpPr txBox="1"/>
          <p:nvPr/>
        </p:nvSpPr>
        <p:spPr>
          <a:xfrm>
            <a:off x="6937695" y="2097249"/>
            <a:ext cx="489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func1’s</a:t>
            </a:r>
            <a:r>
              <a:rPr lang="en-US" altLang="ko-KR" dirty="0"/>
              <a:t> </a:t>
            </a:r>
            <a:r>
              <a:rPr lang="en-US" altLang="ko-KR" dirty="0" err="1"/>
              <a:t>arg2</a:t>
            </a:r>
            <a:r>
              <a:rPr lang="en-US" altLang="ko-KR" dirty="0"/>
              <a:t> == </a:t>
            </a:r>
            <a:r>
              <a:rPr lang="en-US" altLang="ko-KR" dirty="0" err="1"/>
              <a:t>func2’s</a:t>
            </a:r>
            <a:r>
              <a:rPr lang="en-US" altLang="ko-KR" dirty="0"/>
              <a:t> </a:t>
            </a:r>
            <a:r>
              <a:rPr lang="en-US" altLang="ko-KR" dirty="0" err="1"/>
              <a:t>arg1</a:t>
            </a:r>
            <a:r>
              <a:rPr lang="ko-KR" altLang="en-US" dirty="0"/>
              <a:t>이 되어야 되고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E97D9F-FD4B-426D-A7C4-B39EB2A13259}"/>
              </a:ext>
            </a:extLst>
          </p:cNvPr>
          <p:cNvSpPr txBox="1"/>
          <p:nvPr/>
        </p:nvSpPr>
        <p:spPr>
          <a:xfrm>
            <a:off x="6937695" y="2403117"/>
            <a:ext cx="4457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func1’s</a:t>
            </a:r>
            <a:r>
              <a:rPr lang="en-US" altLang="ko-KR" dirty="0"/>
              <a:t> </a:t>
            </a:r>
            <a:r>
              <a:rPr lang="en-US" altLang="ko-KR" dirty="0" err="1"/>
              <a:t>arg1</a:t>
            </a:r>
            <a:r>
              <a:rPr lang="en-US" altLang="ko-KR" dirty="0"/>
              <a:t> == </a:t>
            </a:r>
            <a:r>
              <a:rPr lang="en-US" altLang="ko-KR" dirty="0" err="1"/>
              <a:t>func2’s</a:t>
            </a:r>
            <a:r>
              <a:rPr lang="en-US" altLang="ko-KR" dirty="0"/>
              <a:t> ret == </a:t>
            </a:r>
            <a:r>
              <a:rPr lang="en-US" altLang="ko-KR" dirty="0" err="1"/>
              <a:t>func3</a:t>
            </a:r>
            <a:r>
              <a:rPr lang="ko-KR" altLang="en-US" dirty="0"/>
              <a:t>가</a:t>
            </a:r>
            <a:r>
              <a:rPr lang="en-US" altLang="ko-KR" dirty="0"/>
              <a:t>...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AD0B07"/>
                </a:solidFill>
              </a:rPr>
              <a:t>현실적으로 불가능</a:t>
            </a:r>
          </a:p>
        </p:txBody>
      </p:sp>
    </p:spTree>
    <p:extLst>
      <p:ext uri="{BB962C8B-B14F-4D97-AF65-F5344CB8AC3E}">
        <p14:creationId xmlns:p14="http://schemas.microsoft.com/office/powerpoint/2010/main" val="53582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ROP?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8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프로그램상에서 우리가 원하는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snippet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일반화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D8A611-461D-49CA-BEA2-73A3D5722D7E}"/>
              </a:ext>
            </a:extLst>
          </p:cNvPr>
          <p:cNvSpPr/>
          <p:nvPr/>
        </p:nvSpPr>
        <p:spPr>
          <a:xfrm>
            <a:off x="1476462" y="2097249"/>
            <a:ext cx="1719744" cy="91440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buffer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05D554-68D9-47F5-8A38-5570B9B83F84}"/>
              </a:ext>
            </a:extLst>
          </p:cNvPr>
          <p:cNvSpPr/>
          <p:nvPr/>
        </p:nvSpPr>
        <p:spPr>
          <a:xfrm>
            <a:off x="1476462" y="3011649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dummy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F4666D-54FF-45E3-BAE0-71878DA1B882}"/>
              </a:ext>
            </a:extLst>
          </p:cNvPr>
          <p:cNvSpPr/>
          <p:nvPr/>
        </p:nvSpPr>
        <p:spPr>
          <a:xfrm>
            <a:off x="1476462" y="3439487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sfp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FC046C-2A08-4D66-BA35-B7570E85B5B2}"/>
              </a:ext>
            </a:extLst>
          </p:cNvPr>
          <p:cNvSpPr/>
          <p:nvPr/>
        </p:nvSpPr>
        <p:spPr>
          <a:xfrm>
            <a:off x="1476462" y="3863134"/>
            <a:ext cx="1719744" cy="960536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ret = </a:t>
            </a:r>
            <a:r>
              <a:rPr lang="en-US" altLang="ko-KR" dirty="0" err="1">
                <a:solidFill>
                  <a:srgbClr val="AD0B07"/>
                </a:solidFill>
              </a:rPr>
              <a:t>func1</a:t>
            </a:r>
            <a:endParaRPr lang="en-US" altLang="ko-KR" dirty="0">
              <a:solidFill>
                <a:srgbClr val="AD0B0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1222E-978F-4227-8816-08516A785B5D}"/>
              </a:ext>
            </a:extLst>
          </p:cNvPr>
          <p:cNvSpPr txBox="1"/>
          <p:nvPr/>
        </p:nvSpPr>
        <p:spPr>
          <a:xfrm>
            <a:off x="2021689" y="17153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x86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B55310-D9FC-4014-A053-064DFF23B6D8}"/>
              </a:ext>
            </a:extLst>
          </p:cNvPr>
          <p:cNvSpPr/>
          <p:nvPr/>
        </p:nvSpPr>
        <p:spPr>
          <a:xfrm>
            <a:off x="1476462" y="4681058"/>
            <a:ext cx="1719744" cy="56626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pop2ret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B97933-2BA8-4127-8750-A3ADC7F5AC26}"/>
              </a:ext>
            </a:extLst>
          </p:cNvPr>
          <p:cNvSpPr/>
          <p:nvPr/>
        </p:nvSpPr>
        <p:spPr>
          <a:xfrm>
            <a:off x="1476462" y="5251508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AD0B07"/>
                </a:solidFill>
              </a:rPr>
              <a:t>arg1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08C05E-E528-4995-A546-A5AB16358FE6}"/>
              </a:ext>
            </a:extLst>
          </p:cNvPr>
          <p:cNvSpPr/>
          <p:nvPr/>
        </p:nvSpPr>
        <p:spPr>
          <a:xfrm>
            <a:off x="1476462" y="5679346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arg2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7A63C-1CEB-4B17-BCF9-EF175F8E58B2}"/>
              </a:ext>
            </a:extLst>
          </p:cNvPr>
          <p:cNvSpPr/>
          <p:nvPr/>
        </p:nvSpPr>
        <p:spPr>
          <a:xfrm>
            <a:off x="1476462" y="6107184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func2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DE2CE-2BD5-4C06-966A-C2375F36CF38}"/>
              </a:ext>
            </a:extLst>
          </p:cNvPr>
          <p:cNvSpPr txBox="1"/>
          <p:nvPr/>
        </p:nvSpPr>
        <p:spPr>
          <a:xfrm>
            <a:off x="3277298" y="3974288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써보자</a:t>
            </a:r>
          </a:p>
        </p:txBody>
      </p: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9F00EEA0-953F-4FE9-B3F4-5DD190E402C8}"/>
              </a:ext>
            </a:extLst>
          </p:cNvPr>
          <p:cNvSpPr/>
          <p:nvPr/>
        </p:nvSpPr>
        <p:spPr>
          <a:xfrm>
            <a:off x="3277298" y="4823670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63D24F-48D0-4DAB-BF73-7F16985259C7}"/>
              </a:ext>
            </a:extLst>
          </p:cNvPr>
          <p:cNvSpPr txBox="1"/>
          <p:nvPr/>
        </p:nvSpPr>
        <p:spPr>
          <a:xfrm>
            <a:off x="4250422" y="479000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gadget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86A2F-CBD1-4C4E-8027-92FFBDD8612E}"/>
              </a:ext>
            </a:extLst>
          </p:cNvPr>
          <p:cNvSpPr txBox="1"/>
          <p:nvPr/>
        </p:nvSpPr>
        <p:spPr>
          <a:xfrm>
            <a:off x="6006518" y="2263655"/>
            <a:ext cx="2740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func1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arg1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arg2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실행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44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ROP?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8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프로그램상에서 우리가 원하는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snippet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일반화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D8A611-461D-49CA-BEA2-73A3D5722D7E}"/>
              </a:ext>
            </a:extLst>
          </p:cNvPr>
          <p:cNvSpPr/>
          <p:nvPr/>
        </p:nvSpPr>
        <p:spPr>
          <a:xfrm>
            <a:off x="1476462" y="2097249"/>
            <a:ext cx="1719744" cy="91440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buffer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05D554-68D9-47F5-8A38-5570B9B83F84}"/>
              </a:ext>
            </a:extLst>
          </p:cNvPr>
          <p:cNvSpPr/>
          <p:nvPr/>
        </p:nvSpPr>
        <p:spPr>
          <a:xfrm>
            <a:off x="1476462" y="3011649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dummy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F4666D-54FF-45E3-BAE0-71878DA1B882}"/>
              </a:ext>
            </a:extLst>
          </p:cNvPr>
          <p:cNvSpPr/>
          <p:nvPr/>
        </p:nvSpPr>
        <p:spPr>
          <a:xfrm>
            <a:off x="1476462" y="3439487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sfp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FC046C-2A08-4D66-BA35-B7570E85B5B2}"/>
              </a:ext>
            </a:extLst>
          </p:cNvPr>
          <p:cNvSpPr/>
          <p:nvPr/>
        </p:nvSpPr>
        <p:spPr>
          <a:xfrm>
            <a:off x="1476462" y="3863134"/>
            <a:ext cx="1719744" cy="960536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ret = </a:t>
            </a:r>
            <a:r>
              <a:rPr lang="en-US" altLang="ko-KR" dirty="0" err="1">
                <a:solidFill>
                  <a:srgbClr val="AD0B07"/>
                </a:solidFill>
              </a:rPr>
              <a:t>func1</a:t>
            </a:r>
            <a:endParaRPr lang="en-US" altLang="ko-KR" dirty="0">
              <a:solidFill>
                <a:srgbClr val="AD0B0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1222E-978F-4227-8816-08516A785B5D}"/>
              </a:ext>
            </a:extLst>
          </p:cNvPr>
          <p:cNvSpPr txBox="1"/>
          <p:nvPr/>
        </p:nvSpPr>
        <p:spPr>
          <a:xfrm>
            <a:off x="2021689" y="17153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x86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B55310-D9FC-4014-A053-064DFF23B6D8}"/>
              </a:ext>
            </a:extLst>
          </p:cNvPr>
          <p:cNvSpPr/>
          <p:nvPr/>
        </p:nvSpPr>
        <p:spPr>
          <a:xfrm>
            <a:off x="1476462" y="4681058"/>
            <a:ext cx="1719744" cy="56626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pop2ret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B97933-2BA8-4127-8750-A3ADC7F5AC26}"/>
              </a:ext>
            </a:extLst>
          </p:cNvPr>
          <p:cNvSpPr/>
          <p:nvPr/>
        </p:nvSpPr>
        <p:spPr>
          <a:xfrm>
            <a:off x="1476462" y="5251508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AD0B07"/>
                </a:solidFill>
              </a:rPr>
              <a:t>arg1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08C05E-E528-4995-A546-A5AB16358FE6}"/>
              </a:ext>
            </a:extLst>
          </p:cNvPr>
          <p:cNvSpPr/>
          <p:nvPr/>
        </p:nvSpPr>
        <p:spPr>
          <a:xfrm>
            <a:off x="1476462" y="5679346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arg2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7A63C-1CEB-4B17-BCF9-EF175F8E58B2}"/>
              </a:ext>
            </a:extLst>
          </p:cNvPr>
          <p:cNvSpPr/>
          <p:nvPr/>
        </p:nvSpPr>
        <p:spPr>
          <a:xfrm>
            <a:off x="1476462" y="6107184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func2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DE2CE-2BD5-4C06-966A-C2375F36CF38}"/>
              </a:ext>
            </a:extLst>
          </p:cNvPr>
          <p:cNvSpPr txBox="1"/>
          <p:nvPr/>
        </p:nvSpPr>
        <p:spPr>
          <a:xfrm>
            <a:off x="3277298" y="3974288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써보자</a:t>
            </a:r>
          </a:p>
        </p:txBody>
      </p: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9F00EEA0-953F-4FE9-B3F4-5DD190E402C8}"/>
              </a:ext>
            </a:extLst>
          </p:cNvPr>
          <p:cNvSpPr/>
          <p:nvPr/>
        </p:nvSpPr>
        <p:spPr>
          <a:xfrm>
            <a:off x="3277298" y="5096316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63D24F-48D0-4DAB-BF73-7F16985259C7}"/>
              </a:ext>
            </a:extLst>
          </p:cNvPr>
          <p:cNvSpPr txBox="1"/>
          <p:nvPr/>
        </p:nvSpPr>
        <p:spPr>
          <a:xfrm>
            <a:off x="4250422" y="593079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rsp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86A2F-CBD1-4C4E-8027-92FFBDD8612E}"/>
              </a:ext>
            </a:extLst>
          </p:cNvPr>
          <p:cNvSpPr txBox="1"/>
          <p:nvPr/>
        </p:nvSpPr>
        <p:spPr>
          <a:xfrm>
            <a:off x="6006518" y="2263655"/>
            <a:ext cx="2740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func1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arg1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arg2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실행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2355F413-08C7-4901-A442-9F5F210EEADC}"/>
              </a:ext>
            </a:extLst>
          </p:cNvPr>
          <p:cNvSpPr/>
          <p:nvPr/>
        </p:nvSpPr>
        <p:spPr>
          <a:xfrm>
            <a:off x="3277298" y="5993714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751CF7-D5CD-4B24-99E6-CC8A6B3DDFFE}"/>
              </a:ext>
            </a:extLst>
          </p:cNvPr>
          <p:cNvSpPr txBox="1"/>
          <p:nvPr/>
        </p:nvSpPr>
        <p:spPr>
          <a:xfrm>
            <a:off x="4250422" y="5050175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pop2ret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rsp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34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ROP?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8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프로그램상에서 우리가 원하는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snippet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일반화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FC046C-2A08-4D66-BA35-B7570E85B5B2}"/>
              </a:ext>
            </a:extLst>
          </p:cNvPr>
          <p:cNvSpPr/>
          <p:nvPr/>
        </p:nvSpPr>
        <p:spPr>
          <a:xfrm>
            <a:off x="1476462" y="2185336"/>
            <a:ext cx="1719744" cy="960536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ret = </a:t>
            </a:r>
            <a:r>
              <a:rPr lang="en-US" altLang="ko-KR" dirty="0" err="1">
                <a:solidFill>
                  <a:srgbClr val="AD0B07"/>
                </a:solidFill>
              </a:rPr>
              <a:t>func1</a:t>
            </a:r>
            <a:endParaRPr lang="en-US" altLang="ko-KR" dirty="0">
              <a:solidFill>
                <a:srgbClr val="AD0B0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1222E-978F-4227-8816-08516A785B5D}"/>
              </a:ext>
            </a:extLst>
          </p:cNvPr>
          <p:cNvSpPr txBox="1"/>
          <p:nvPr/>
        </p:nvSpPr>
        <p:spPr>
          <a:xfrm>
            <a:off x="2021689" y="17153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x86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B55310-D9FC-4014-A053-064DFF23B6D8}"/>
              </a:ext>
            </a:extLst>
          </p:cNvPr>
          <p:cNvSpPr/>
          <p:nvPr/>
        </p:nvSpPr>
        <p:spPr>
          <a:xfrm>
            <a:off x="1476462" y="3003260"/>
            <a:ext cx="1719744" cy="56626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pop2ret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B97933-2BA8-4127-8750-A3ADC7F5AC26}"/>
              </a:ext>
            </a:extLst>
          </p:cNvPr>
          <p:cNvSpPr/>
          <p:nvPr/>
        </p:nvSpPr>
        <p:spPr>
          <a:xfrm>
            <a:off x="1476462" y="3573710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AD0B07"/>
                </a:solidFill>
              </a:rPr>
              <a:t>arg1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08C05E-E528-4995-A546-A5AB16358FE6}"/>
              </a:ext>
            </a:extLst>
          </p:cNvPr>
          <p:cNvSpPr/>
          <p:nvPr/>
        </p:nvSpPr>
        <p:spPr>
          <a:xfrm>
            <a:off x="1476462" y="4001548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arg2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7A63C-1CEB-4B17-BCF9-EF175F8E58B2}"/>
              </a:ext>
            </a:extLst>
          </p:cNvPr>
          <p:cNvSpPr/>
          <p:nvPr/>
        </p:nvSpPr>
        <p:spPr>
          <a:xfrm>
            <a:off x="1476462" y="4429386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func2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9F00EEA0-953F-4FE9-B3F4-5DD190E402C8}"/>
              </a:ext>
            </a:extLst>
          </p:cNvPr>
          <p:cNvSpPr/>
          <p:nvPr/>
        </p:nvSpPr>
        <p:spPr>
          <a:xfrm>
            <a:off x="3277298" y="4924342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63D24F-48D0-4DAB-BF73-7F16985259C7}"/>
              </a:ext>
            </a:extLst>
          </p:cNvPr>
          <p:cNvSpPr txBox="1"/>
          <p:nvPr/>
        </p:nvSpPr>
        <p:spPr>
          <a:xfrm>
            <a:off x="4250422" y="436205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func2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86A2F-CBD1-4C4E-8027-92FFBDD8612E}"/>
              </a:ext>
            </a:extLst>
          </p:cNvPr>
          <p:cNvSpPr txBox="1"/>
          <p:nvPr/>
        </p:nvSpPr>
        <p:spPr>
          <a:xfrm>
            <a:off x="6006518" y="2263655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gadget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잘쓰면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충돌이 없어짐</a:t>
            </a:r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2355F413-08C7-4901-A442-9F5F210EEADC}"/>
              </a:ext>
            </a:extLst>
          </p:cNvPr>
          <p:cNvSpPr/>
          <p:nvPr/>
        </p:nvSpPr>
        <p:spPr>
          <a:xfrm>
            <a:off x="3277298" y="4429386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751CF7-D5CD-4B24-99E6-CC8A6B3DDFFE}"/>
              </a:ext>
            </a:extLst>
          </p:cNvPr>
          <p:cNvSpPr txBox="1"/>
          <p:nvPr/>
        </p:nvSpPr>
        <p:spPr>
          <a:xfrm>
            <a:off x="4250422" y="4878201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실행되고 넘어갈 주소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56D82B-AA0C-4327-B836-6937D18D96C7}"/>
              </a:ext>
            </a:extLst>
          </p:cNvPr>
          <p:cNvSpPr/>
          <p:nvPr/>
        </p:nvSpPr>
        <p:spPr>
          <a:xfrm>
            <a:off x="1476462" y="4857224"/>
            <a:ext cx="1719744" cy="56626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pop3ret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E9EC2B-A2D1-4055-8060-CD6D8BBA46E9}"/>
              </a:ext>
            </a:extLst>
          </p:cNvPr>
          <p:cNvSpPr/>
          <p:nvPr/>
        </p:nvSpPr>
        <p:spPr>
          <a:xfrm>
            <a:off x="1476462" y="5427674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AD0B07"/>
                </a:solidFill>
              </a:rPr>
              <a:t>arg1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52CA9D-3513-472F-9DBE-D7289B15C170}"/>
              </a:ext>
            </a:extLst>
          </p:cNvPr>
          <p:cNvSpPr/>
          <p:nvPr/>
        </p:nvSpPr>
        <p:spPr>
          <a:xfrm>
            <a:off x="1476462" y="5855512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arg2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41E3A7-6834-4DC7-AFE2-9F15ED2BB7BD}"/>
              </a:ext>
            </a:extLst>
          </p:cNvPr>
          <p:cNvSpPr/>
          <p:nvPr/>
        </p:nvSpPr>
        <p:spPr>
          <a:xfrm>
            <a:off x="1476462" y="6283350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arg3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CFBCF857-8BF5-4EEF-92ED-DB07B0D31279}"/>
              </a:ext>
            </a:extLst>
          </p:cNvPr>
          <p:cNvSpPr/>
          <p:nvPr/>
        </p:nvSpPr>
        <p:spPr>
          <a:xfrm>
            <a:off x="3277298" y="5825165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106BF-B1A2-4CC9-8302-FB6A90341981}"/>
              </a:ext>
            </a:extLst>
          </p:cNvPr>
          <p:cNvSpPr txBox="1"/>
          <p:nvPr/>
        </p:nvSpPr>
        <p:spPr>
          <a:xfrm>
            <a:off x="4250422" y="577902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인자들</a:t>
            </a:r>
          </a:p>
        </p:txBody>
      </p:sp>
    </p:spTree>
    <p:extLst>
      <p:ext uri="{BB962C8B-B14F-4D97-AF65-F5344CB8AC3E}">
        <p14:creationId xmlns:p14="http://schemas.microsoft.com/office/powerpoint/2010/main" val="252575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ROP?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8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프로그램상에서 우리가 원하는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snippet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일반화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FF79DB-3354-42CE-AB0B-2BDBB9F13B48}"/>
              </a:ext>
            </a:extLst>
          </p:cNvPr>
          <p:cNvSpPr/>
          <p:nvPr/>
        </p:nvSpPr>
        <p:spPr>
          <a:xfrm>
            <a:off x="4376256" y="2097249"/>
            <a:ext cx="1719744" cy="91440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buffer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052A39-07D5-45FD-9B60-F78B8704CCF8}"/>
              </a:ext>
            </a:extLst>
          </p:cNvPr>
          <p:cNvSpPr/>
          <p:nvPr/>
        </p:nvSpPr>
        <p:spPr>
          <a:xfrm>
            <a:off x="4376256" y="3011649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dummy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20ECD0-D408-4D36-9C3D-3AB75BBBDEEE}"/>
              </a:ext>
            </a:extLst>
          </p:cNvPr>
          <p:cNvSpPr/>
          <p:nvPr/>
        </p:nvSpPr>
        <p:spPr>
          <a:xfrm>
            <a:off x="4376256" y="3439487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sfp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0AA39E-B4B0-47A2-A7E4-293A9BA2790A}"/>
              </a:ext>
            </a:extLst>
          </p:cNvPr>
          <p:cNvSpPr/>
          <p:nvPr/>
        </p:nvSpPr>
        <p:spPr>
          <a:xfrm>
            <a:off x="4376256" y="3863134"/>
            <a:ext cx="1719744" cy="960536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ret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86D4BC-AE59-49C8-AAB8-4BEC39EDEE86}"/>
              </a:ext>
            </a:extLst>
          </p:cNvPr>
          <p:cNvSpPr txBox="1"/>
          <p:nvPr/>
        </p:nvSpPr>
        <p:spPr>
          <a:xfrm>
            <a:off x="4921483" y="17153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x64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E0A02-BC57-415A-9AB3-9541A7901A3C}"/>
              </a:ext>
            </a:extLst>
          </p:cNvPr>
          <p:cNvSpPr txBox="1"/>
          <p:nvPr/>
        </p:nvSpPr>
        <p:spPr>
          <a:xfrm>
            <a:off x="956345" y="180363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인자 셋팅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65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ROP?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8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프로그램상에서 우리가 원하는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snippet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일반화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FF79DB-3354-42CE-AB0B-2BDBB9F13B48}"/>
              </a:ext>
            </a:extLst>
          </p:cNvPr>
          <p:cNvSpPr/>
          <p:nvPr/>
        </p:nvSpPr>
        <p:spPr>
          <a:xfrm>
            <a:off x="4376256" y="2097249"/>
            <a:ext cx="1719744" cy="91440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buffer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052A39-07D5-45FD-9B60-F78B8704CCF8}"/>
              </a:ext>
            </a:extLst>
          </p:cNvPr>
          <p:cNvSpPr/>
          <p:nvPr/>
        </p:nvSpPr>
        <p:spPr>
          <a:xfrm>
            <a:off x="4376256" y="3011649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dummy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20ECD0-D408-4D36-9C3D-3AB75BBBDEEE}"/>
              </a:ext>
            </a:extLst>
          </p:cNvPr>
          <p:cNvSpPr/>
          <p:nvPr/>
        </p:nvSpPr>
        <p:spPr>
          <a:xfrm>
            <a:off x="4376256" y="3439487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sfp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0AA39E-B4B0-47A2-A7E4-293A9BA2790A}"/>
              </a:ext>
            </a:extLst>
          </p:cNvPr>
          <p:cNvSpPr/>
          <p:nvPr/>
        </p:nvSpPr>
        <p:spPr>
          <a:xfrm>
            <a:off x="4376256" y="3854740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pop</a:t>
            </a:r>
            <a:r>
              <a:rPr lang="ko-KR" altLang="en-US" dirty="0">
                <a:solidFill>
                  <a:srgbClr val="AD0B07"/>
                </a:solidFill>
              </a:rPr>
              <a:t> </a:t>
            </a:r>
            <a:r>
              <a:rPr lang="en-US" altLang="ko-KR" dirty="0" err="1">
                <a:solidFill>
                  <a:srgbClr val="AD0B07"/>
                </a:solidFill>
              </a:rPr>
              <a:t>rdi</a:t>
            </a:r>
            <a:r>
              <a:rPr lang="en-US" altLang="ko-KR" dirty="0">
                <a:solidFill>
                  <a:srgbClr val="AD0B07"/>
                </a:solidFill>
              </a:rPr>
              <a:t>;</a:t>
            </a:r>
            <a:r>
              <a:rPr lang="ko-KR" altLang="en-US" dirty="0">
                <a:solidFill>
                  <a:srgbClr val="AD0B07"/>
                </a:solidFill>
              </a:rPr>
              <a:t> </a:t>
            </a:r>
            <a:r>
              <a:rPr lang="en-US" altLang="ko-KR" dirty="0">
                <a:solidFill>
                  <a:srgbClr val="AD0B07"/>
                </a:solidFill>
              </a:rPr>
              <a:t>ret;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86D4BC-AE59-49C8-AAB8-4BEC39EDEE86}"/>
              </a:ext>
            </a:extLst>
          </p:cNvPr>
          <p:cNvSpPr txBox="1"/>
          <p:nvPr/>
        </p:nvSpPr>
        <p:spPr>
          <a:xfrm>
            <a:off x="4921483" y="17153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x64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C6D120-2C41-42C0-940F-294159DFD4C0}"/>
              </a:ext>
            </a:extLst>
          </p:cNvPr>
          <p:cNvSpPr/>
          <p:nvPr/>
        </p:nvSpPr>
        <p:spPr>
          <a:xfrm>
            <a:off x="4376256" y="4295163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</a:t>
            </a:r>
            <a:r>
              <a:rPr lang="en-US" altLang="ko-KR" dirty="0">
                <a:solidFill>
                  <a:srgbClr val="AD0B07"/>
                </a:solidFill>
              </a:rPr>
              <a:t> 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D0974A-7013-441A-876C-A207DEDB9416}"/>
              </a:ext>
            </a:extLst>
          </p:cNvPr>
          <p:cNvSpPr/>
          <p:nvPr/>
        </p:nvSpPr>
        <p:spPr>
          <a:xfrm>
            <a:off x="4376256" y="4743977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pop</a:t>
            </a:r>
            <a:r>
              <a:rPr lang="ko-KR" altLang="en-US" dirty="0">
                <a:solidFill>
                  <a:srgbClr val="AD0B07"/>
                </a:solidFill>
              </a:rPr>
              <a:t> </a:t>
            </a:r>
            <a:r>
              <a:rPr lang="en-US" altLang="ko-KR" dirty="0" err="1">
                <a:solidFill>
                  <a:srgbClr val="AD0B07"/>
                </a:solidFill>
              </a:rPr>
              <a:t>rsi</a:t>
            </a:r>
            <a:r>
              <a:rPr lang="en-US" altLang="ko-KR" dirty="0">
                <a:solidFill>
                  <a:srgbClr val="AD0B07"/>
                </a:solidFill>
              </a:rPr>
              <a:t>;</a:t>
            </a:r>
            <a:r>
              <a:rPr lang="ko-KR" altLang="en-US" dirty="0">
                <a:solidFill>
                  <a:srgbClr val="AD0B07"/>
                </a:solidFill>
              </a:rPr>
              <a:t> </a:t>
            </a:r>
            <a:r>
              <a:rPr lang="en-US" altLang="ko-KR" dirty="0">
                <a:solidFill>
                  <a:srgbClr val="AD0B07"/>
                </a:solidFill>
              </a:rPr>
              <a:t>ret;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F1D602-B526-41E5-BB35-4C3AC92C1A1F}"/>
              </a:ext>
            </a:extLst>
          </p:cNvPr>
          <p:cNvSpPr/>
          <p:nvPr/>
        </p:nvSpPr>
        <p:spPr>
          <a:xfrm>
            <a:off x="4376256" y="5184400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</a:t>
            </a:r>
            <a:r>
              <a:rPr lang="en-US" altLang="ko-KR" dirty="0">
                <a:solidFill>
                  <a:srgbClr val="AD0B07"/>
                </a:solidFill>
              </a:rPr>
              <a:t> 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52D633-232B-47A9-8672-4D5C7D003DF3}"/>
              </a:ext>
            </a:extLst>
          </p:cNvPr>
          <p:cNvSpPr/>
          <p:nvPr/>
        </p:nvSpPr>
        <p:spPr>
          <a:xfrm>
            <a:off x="4376256" y="5633214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func</a:t>
            </a:r>
            <a:endParaRPr lang="en-US" altLang="ko-KR" dirty="0">
              <a:solidFill>
                <a:srgbClr val="AD0B07"/>
              </a:solidFill>
            </a:endParaRP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DE3F419E-32B1-4B8A-9BC5-E594BDF6338B}"/>
              </a:ext>
            </a:extLst>
          </p:cNvPr>
          <p:cNvSpPr/>
          <p:nvPr/>
        </p:nvSpPr>
        <p:spPr>
          <a:xfrm>
            <a:off x="6322502" y="4429610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93161-5C2A-46C4-91AD-5021299ABC15}"/>
              </a:ext>
            </a:extLst>
          </p:cNvPr>
          <p:cNvSpPr txBox="1"/>
          <p:nvPr/>
        </p:nvSpPr>
        <p:spPr>
          <a:xfrm>
            <a:off x="7295626" y="386732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gadget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DE6C6C81-1B00-4048-91CD-D3B28CFCFC97}"/>
              </a:ext>
            </a:extLst>
          </p:cNvPr>
          <p:cNvSpPr/>
          <p:nvPr/>
        </p:nvSpPr>
        <p:spPr>
          <a:xfrm>
            <a:off x="6322502" y="3934654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7164DD-4DD0-484B-93A9-CC8C0B5A2C8D}"/>
              </a:ext>
            </a:extLst>
          </p:cNvPr>
          <p:cNvSpPr txBox="1"/>
          <p:nvPr/>
        </p:nvSpPr>
        <p:spPr>
          <a:xfrm>
            <a:off x="7295626" y="4383469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7AA4C805-E86C-4AED-9185-BE59182A5651}"/>
              </a:ext>
            </a:extLst>
          </p:cNvPr>
          <p:cNvSpPr/>
          <p:nvPr/>
        </p:nvSpPr>
        <p:spPr>
          <a:xfrm>
            <a:off x="6322502" y="5230541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64639-CC8D-4D0C-835B-AD3D845247E6}"/>
              </a:ext>
            </a:extLst>
          </p:cNvPr>
          <p:cNvSpPr txBox="1"/>
          <p:nvPr/>
        </p:nvSpPr>
        <p:spPr>
          <a:xfrm>
            <a:off x="7295626" y="5184400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1B7D7BE0-75CF-4D9C-AEC5-E43054273A6A}"/>
              </a:ext>
            </a:extLst>
          </p:cNvPr>
          <p:cNvSpPr/>
          <p:nvPr/>
        </p:nvSpPr>
        <p:spPr>
          <a:xfrm>
            <a:off x="6322502" y="4798942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EA953B-40CE-48FA-9B98-C222A34BA296}"/>
              </a:ext>
            </a:extLst>
          </p:cNvPr>
          <p:cNvSpPr txBox="1"/>
          <p:nvPr/>
        </p:nvSpPr>
        <p:spPr>
          <a:xfrm>
            <a:off x="7295626" y="4752801"/>
            <a:ext cx="47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ACC004C5-D590-4FBA-B6A0-F3863B0175E6}"/>
              </a:ext>
            </a:extLst>
          </p:cNvPr>
          <p:cNvSpPr/>
          <p:nvPr/>
        </p:nvSpPr>
        <p:spPr>
          <a:xfrm>
            <a:off x="6322502" y="5708281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3311A1-42BC-4E11-A29D-3DDEB27DA378}"/>
              </a:ext>
            </a:extLst>
          </p:cNvPr>
          <p:cNvSpPr txBox="1"/>
          <p:nvPr/>
        </p:nvSpPr>
        <p:spPr>
          <a:xfrm>
            <a:off x="7295626" y="566214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 =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88238-F79E-4AA9-9F6E-0D0EBD5DC840}"/>
              </a:ext>
            </a:extLst>
          </p:cNvPr>
          <p:cNvSpPr txBox="1"/>
          <p:nvPr/>
        </p:nvSpPr>
        <p:spPr>
          <a:xfrm>
            <a:off x="956345" y="180363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알맞은 레지스터에 셋팅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193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ROP?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8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프로그램상에서 우리가 원하는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snippet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일반화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FF79DB-3354-42CE-AB0B-2BDBB9F13B48}"/>
              </a:ext>
            </a:extLst>
          </p:cNvPr>
          <p:cNvSpPr/>
          <p:nvPr/>
        </p:nvSpPr>
        <p:spPr>
          <a:xfrm>
            <a:off x="4376256" y="2097249"/>
            <a:ext cx="1719744" cy="91440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buffer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052A39-07D5-45FD-9B60-F78B8704CCF8}"/>
              </a:ext>
            </a:extLst>
          </p:cNvPr>
          <p:cNvSpPr/>
          <p:nvPr/>
        </p:nvSpPr>
        <p:spPr>
          <a:xfrm>
            <a:off x="4376256" y="3011649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dummy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20ECD0-D408-4D36-9C3D-3AB75BBBDEEE}"/>
              </a:ext>
            </a:extLst>
          </p:cNvPr>
          <p:cNvSpPr/>
          <p:nvPr/>
        </p:nvSpPr>
        <p:spPr>
          <a:xfrm>
            <a:off x="4376256" y="3439487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sfp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0AA39E-B4B0-47A2-A7E4-293A9BA2790A}"/>
              </a:ext>
            </a:extLst>
          </p:cNvPr>
          <p:cNvSpPr/>
          <p:nvPr/>
        </p:nvSpPr>
        <p:spPr>
          <a:xfrm>
            <a:off x="4379044" y="4749171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pop</a:t>
            </a:r>
            <a:r>
              <a:rPr lang="ko-KR" altLang="en-US" dirty="0">
                <a:solidFill>
                  <a:srgbClr val="AD0B07"/>
                </a:solidFill>
              </a:rPr>
              <a:t> </a:t>
            </a:r>
            <a:r>
              <a:rPr lang="en-US" altLang="ko-KR" dirty="0" err="1">
                <a:solidFill>
                  <a:srgbClr val="AD0B07"/>
                </a:solidFill>
              </a:rPr>
              <a:t>rdi</a:t>
            </a:r>
            <a:r>
              <a:rPr lang="en-US" altLang="ko-KR" dirty="0">
                <a:solidFill>
                  <a:srgbClr val="AD0B07"/>
                </a:solidFill>
              </a:rPr>
              <a:t>;</a:t>
            </a:r>
            <a:r>
              <a:rPr lang="ko-KR" altLang="en-US" dirty="0">
                <a:solidFill>
                  <a:srgbClr val="AD0B07"/>
                </a:solidFill>
              </a:rPr>
              <a:t> </a:t>
            </a:r>
            <a:r>
              <a:rPr lang="en-US" altLang="ko-KR" dirty="0">
                <a:solidFill>
                  <a:srgbClr val="AD0B07"/>
                </a:solidFill>
              </a:rPr>
              <a:t>ret;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86D4BC-AE59-49C8-AAB8-4BEC39EDEE86}"/>
              </a:ext>
            </a:extLst>
          </p:cNvPr>
          <p:cNvSpPr txBox="1"/>
          <p:nvPr/>
        </p:nvSpPr>
        <p:spPr>
          <a:xfrm>
            <a:off x="4921483" y="17153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x64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C6D120-2C41-42C0-940F-294159DFD4C0}"/>
              </a:ext>
            </a:extLst>
          </p:cNvPr>
          <p:cNvSpPr/>
          <p:nvPr/>
        </p:nvSpPr>
        <p:spPr>
          <a:xfrm>
            <a:off x="4379044" y="5189594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</a:t>
            </a:r>
            <a:r>
              <a:rPr lang="en-US" altLang="ko-KR" dirty="0">
                <a:solidFill>
                  <a:srgbClr val="AD0B07"/>
                </a:solidFill>
              </a:rPr>
              <a:t> 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D0974A-7013-441A-876C-A207DEDB9416}"/>
              </a:ext>
            </a:extLst>
          </p:cNvPr>
          <p:cNvSpPr/>
          <p:nvPr/>
        </p:nvSpPr>
        <p:spPr>
          <a:xfrm>
            <a:off x="4376256" y="3872187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pop</a:t>
            </a:r>
            <a:r>
              <a:rPr lang="ko-KR" altLang="en-US" dirty="0">
                <a:solidFill>
                  <a:srgbClr val="AD0B07"/>
                </a:solidFill>
              </a:rPr>
              <a:t> </a:t>
            </a:r>
            <a:r>
              <a:rPr lang="en-US" altLang="ko-KR" dirty="0" err="1">
                <a:solidFill>
                  <a:srgbClr val="AD0B07"/>
                </a:solidFill>
              </a:rPr>
              <a:t>rsi</a:t>
            </a:r>
            <a:r>
              <a:rPr lang="en-US" altLang="ko-KR" dirty="0">
                <a:solidFill>
                  <a:srgbClr val="AD0B07"/>
                </a:solidFill>
              </a:rPr>
              <a:t>;</a:t>
            </a:r>
            <a:r>
              <a:rPr lang="ko-KR" altLang="en-US" dirty="0">
                <a:solidFill>
                  <a:srgbClr val="AD0B07"/>
                </a:solidFill>
              </a:rPr>
              <a:t> </a:t>
            </a:r>
            <a:r>
              <a:rPr lang="en-US" altLang="ko-KR" dirty="0">
                <a:solidFill>
                  <a:srgbClr val="AD0B07"/>
                </a:solidFill>
              </a:rPr>
              <a:t>ret;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F1D602-B526-41E5-BB35-4C3AC92C1A1F}"/>
              </a:ext>
            </a:extLst>
          </p:cNvPr>
          <p:cNvSpPr/>
          <p:nvPr/>
        </p:nvSpPr>
        <p:spPr>
          <a:xfrm>
            <a:off x="4376256" y="4312610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</a:t>
            </a:r>
            <a:r>
              <a:rPr lang="en-US" altLang="ko-KR" dirty="0">
                <a:solidFill>
                  <a:srgbClr val="AD0B07"/>
                </a:solidFill>
              </a:rPr>
              <a:t> 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52D633-232B-47A9-8672-4D5C7D003DF3}"/>
              </a:ext>
            </a:extLst>
          </p:cNvPr>
          <p:cNvSpPr/>
          <p:nvPr/>
        </p:nvSpPr>
        <p:spPr>
          <a:xfrm>
            <a:off x="4376256" y="5633214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func</a:t>
            </a:r>
            <a:endParaRPr lang="en-US" altLang="ko-KR" dirty="0">
              <a:solidFill>
                <a:srgbClr val="AD0B07"/>
              </a:solidFill>
            </a:endParaRP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DE3F419E-32B1-4B8A-9BC5-E594BDF6338B}"/>
              </a:ext>
            </a:extLst>
          </p:cNvPr>
          <p:cNvSpPr/>
          <p:nvPr/>
        </p:nvSpPr>
        <p:spPr>
          <a:xfrm>
            <a:off x="6325290" y="5324041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7164DD-4DD0-484B-93A9-CC8C0B5A2C8D}"/>
              </a:ext>
            </a:extLst>
          </p:cNvPr>
          <p:cNvSpPr txBox="1"/>
          <p:nvPr/>
        </p:nvSpPr>
        <p:spPr>
          <a:xfrm>
            <a:off x="7298414" y="5277900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7AA4C805-E86C-4AED-9185-BE59182A5651}"/>
              </a:ext>
            </a:extLst>
          </p:cNvPr>
          <p:cNvSpPr/>
          <p:nvPr/>
        </p:nvSpPr>
        <p:spPr>
          <a:xfrm>
            <a:off x="6322502" y="4358751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64639-CC8D-4D0C-835B-AD3D845247E6}"/>
              </a:ext>
            </a:extLst>
          </p:cNvPr>
          <p:cNvSpPr txBox="1"/>
          <p:nvPr/>
        </p:nvSpPr>
        <p:spPr>
          <a:xfrm>
            <a:off x="7295626" y="4312610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ACC004C5-D590-4FBA-B6A0-F3863B0175E6}"/>
              </a:ext>
            </a:extLst>
          </p:cNvPr>
          <p:cNvSpPr/>
          <p:nvPr/>
        </p:nvSpPr>
        <p:spPr>
          <a:xfrm>
            <a:off x="6322502" y="5708281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3311A1-42BC-4E11-A29D-3DDEB27DA378}"/>
              </a:ext>
            </a:extLst>
          </p:cNvPr>
          <p:cNvSpPr txBox="1"/>
          <p:nvPr/>
        </p:nvSpPr>
        <p:spPr>
          <a:xfrm>
            <a:off x="7295626" y="566214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 =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88238-F79E-4AA9-9F6E-0D0EBD5DC840}"/>
              </a:ext>
            </a:extLst>
          </p:cNvPr>
          <p:cNvSpPr txBox="1"/>
          <p:nvPr/>
        </p:nvSpPr>
        <p:spPr>
          <a:xfrm>
            <a:off x="956345" y="180363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알맞은 레지스터에 셋팅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65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ROP?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8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프로그램상에서 우리가 원하는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snippet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일반화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FF79DB-3354-42CE-AB0B-2BDBB9F13B48}"/>
              </a:ext>
            </a:extLst>
          </p:cNvPr>
          <p:cNvSpPr/>
          <p:nvPr/>
        </p:nvSpPr>
        <p:spPr>
          <a:xfrm>
            <a:off x="4376256" y="2097249"/>
            <a:ext cx="1719744" cy="91440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buffer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052A39-07D5-45FD-9B60-F78B8704CCF8}"/>
              </a:ext>
            </a:extLst>
          </p:cNvPr>
          <p:cNvSpPr/>
          <p:nvPr/>
        </p:nvSpPr>
        <p:spPr>
          <a:xfrm>
            <a:off x="4376256" y="3011649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dummy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20ECD0-D408-4D36-9C3D-3AB75BBBDEEE}"/>
              </a:ext>
            </a:extLst>
          </p:cNvPr>
          <p:cNvSpPr/>
          <p:nvPr/>
        </p:nvSpPr>
        <p:spPr>
          <a:xfrm>
            <a:off x="4376256" y="3439487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sfp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0AA39E-B4B0-47A2-A7E4-293A9BA2790A}"/>
              </a:ext>
            </a:extLst>
          </p:cNvPr>
          <p:cNvSpPr/>
          <p:nvPr/>
        </p:nvSpPr>
        <p:spPr>
          <a:xfrm>
            <a:off x="4379044" y="5215422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pop</a:t>
            </a:r>
            <a:r>
              <a:rPr lang="ko-KR" altLang="en-US" dirty="0">
                <a:solidFill>
                  <a:srgbClr val="AD0B07"/>
                </a:solidFill>
              </a:rPr>
              <a:t> </a:t>
            </a:r>
            <a:r>
              <a:rPr lang="en-US" altLang="ko-KR" dirty="0" err="1">
                <a:solidFill>
                  <a:srgbClr val="AD0B07"/>
                </a:solidFill>
              </a:rPr>
              <a:t>rdi</a:t>
            </a:r>
            <a:r>
              <a:rPr lang="en-US" altLang="ko-KR" dirty="0">
                <a:solidFill>
                  <a:srgbClr val="AD0B07"/>
                </a:solidFill>
              </a:rPr>
              <a:t>;</a:t>
            </a:r>
            <a:r>
              <a:rPr lang="ko-KR" altLang="en-US" dirty="0">
                <a:solidFill>
                  <a:srgbClr val="AD0B07"/>
                </a:solidFill>
              </a:rPr>
              <a:t> </a:t>
            </a:r>
            <a:r>
              <a:rPr lang="en-US" altLang="ko-KR" dirty="0">
                <a:solidFill>
                  <a:srgbClr val="AD0B07"/>
                </a:solidFill>
              </a:rPr>
              <a:t>ret;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86D4BC-AE59-49C8-AAB8-4BEC39EDEE86}"/>
              </a:ext>
            </a:extLst>
          </p:cNvPr>
          <p:cNvSpPr txBox="1"/>
          <p:nvPr/>
        </p:nvSpPr>
        <p:spPr>
          <a:xfrm>
            <a:off x="4921483" y="17153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x64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C6D120-2C41-42C0-940F-294159DFD4C0}"/>
              </a:ext>
            </a:extLst>
          </p:cNvPr>
          <p:cNvSpPr/>
          <p:nvPr/>
        </p:nvSpPr>
        <p:spPr>
          <a:xfrm>
            <a:off x="4379044" y="5655845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</a:t>
            </a:r>
            <a:r>
              <a:rPr lang="en-US" altLang="ko-KR" dirty="0">
                <a:solidFill>
                  <a:srgbClr val="AD0B07"/>
                </a:solidFill>
              </a:rPr>
              <a:t> 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D0974A-7013-441A-876C-A207DEDB9416}"/>
              </a:ext>
            </a:extLst>
          </p:cNvPr>
          <p:cNvSpPr/>
          <p:nvPr/>
        </p:nvSpPr>
        <p:spPr>
          <a:xfrm>
            <a:off x="4376256" y="3872187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AD0B07"/>
                </a:solidFill>
              </a:rPr>
              <a:t>pop</a:t>
            </a:r>
            <a:r>
              <a:rPr lang="ko-KR" altLang="en-US" sz="1600" dirty="0">
                <a:solidFill>
                  <a:srgbClr val="AD0B07"/>
                </a:solidFill>
              </a:rPr>
              <a:t> </a:t>
            </a:r>
            <a:r>
              <a:rPr lang="en-US" altLang="ko-KR" sz="1600" dirty="0" err="1">
                <a:solidFill>
                  <a:srgbClr val="AD0B07"/>
                </a:solidFill>
              </a:rPr>
              <a:t>rsi</a:t>
            </a:r>
            <a:r>
              <a:rPr lang="en-US" altLang="ko-KR" sz="1600" dirty="0">
                <a:solidFill>
                  <a:srgbClr val="AD0B07"/>
                </a:solidFill>
              </a:rPr>
              <a:t>; pop</a:t>
            </a:r>
            <a:r>
              <a:rPr lang="ko-KR" altLang="en-US" sz="1600" dirty="0">
                <a:solidFill>
                  <a:srgbClr val="AD0B07"/>
                </a:solidFill>
              </a:rPr>
              <a:t> </a:t>
            </a:r>
            <a:r>
              <a:rPr lang="en-US" altLang="ko-KR" sz="1600" dirty="0" err="1">
                <a:solidFill>
                  <a:srgbClr val="AD0B07"/>
                </a:solidFill>
              </a:rPr>
              <a:t>r15</a:t>
            </a:r>
            <a:r>
              <a:rPr lang="en-US" altLang="ko-KR" sz="1600" dirty="0">
                <a:solidFill>
                  <a:srgbClr val="AD0B07"/>
                </a:solidFill>
              </a:rPr>
              <a:t>;</a:t>
            </a:r>
            <a:r>
              <a:rPr lang="ko-KR" altLang="en-US" sz="1600" dirty="0">
                <a:solidFill>
                  <a:srgbClr val="AD0B07"/>
                </a:solidFill>
              </a:rPr>
              <a:t> </a:t>
            </a:r>
            <a:r>
              <a:rPr lang="en-US" altLang="ko-KR" sz="1600" dirty="0">
                <a:solidFill>
                  <a:srgbClr val="AD0B07"/>
                </a:solidFill>
              </a:rPr>
              <a:t>ret;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F1D602-B526-41E5-BB35-4C3AC92C1A1F}"/>
              </a:ext>
            </a:extLst>
          </p:cNvPr>
          <p:cNvSpPr/>
          <p:nvPr/>
        </p:nvSpPr>
        <p:spPr>
          <a:xfrm>
            <a:off x="4376256" y="4312610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</a:t>
            </a:r>
            <a:r>
              <a:rPr lang="en-US" altLang="ko-KR" dirty="0">
                <a:solidFill>
                  <a:srgbClr val="AD0B07"/>
                </a:solidFill>
              </a:rPr>
              <a:t> 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52D633-232B-47A9-8672-4D5C7D003DF3}"/>
              </a:ext>
            </a:extLst>
          </p:cNvPr>
          <p:cNvSpPr/>
          <p:nvPr/>
        </p:nvSpPr>
        <p:spPr>
          <a:xfrm>
            <a:off x="4376256" y="6099465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func</a:t>
            </a:r>
            <a:endParaRPr lang="en-US" altLang="ko-KR" dirty="0">
              <a:solidFill>
                <a:srgbClr val="AD0B07"/>
              </a:solidFill>
            </a:endParaRP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DE3F419E-32B1-4B8A-9BC5-E594BDF6338B}"/>
              </a:ext>
            </a:extLst>
          </p:cNvPr>
          <p:cNvSpPr/>
          <p:nvPr/>
        </p:nvSpPr>
        <p:spPr>
          <a:xfrm>
            <a:off x="6325290" y="5790292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7164DD-4DD0-484B-93A9-CC8C0B5A2C8D}"/>
              </a:ext>
            </a:extLst>
          </p:cNvPr>
          <p:cNvSpPr txBox="1"/>
          <p:nvPr/>
        </p:nvSpPr>
        <p:spPr>
          <a:xfrm>
            <a:off x="7298414" y="5744151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7AA4C805-E86C-4AED-9185-BE59182A5651}"/>
              </a:ext>
            </a:extLst>
          </p:cNvPr>
          <p:cNvSpPr/>
          <p:nvPr/>
        </p:nvSpPr>
        <p:spPr>
          <a:xfrm>
            <a:off x="6322502" y="4358751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64639-CC8D-4D0C-835B-AD3D845247E6}"/>
              </a:ext>
            </a:extLst>
          </p:cNvPr>
          <p:cNvSpPr txBox="1"/>
          <p:nvPr/>
        </p:nvSpPr>
        <p:spPr>
          <a:xfrm>
            <a:off x="7295626" y="4312610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ACC004C5-D590-4FBA-B6A0-F3863B0175E6}"/>
              </a:ext>
            </a:extLst>
          </p:cNvPr>
          <p:cNvSpPr/>
          <p:nvPr/>
        </p:nvSpPr>
        <p:spPr>
          <a:xfrm>
            <a:off x="6322502" y="6174532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3311A1-42BC-4E11-A29D-3DDEB27DA378}"/>
              </a:ext>
            </a:extLst>
          </p:cNvPr>
          <p:cNvSpPr txBox="1"/>
          <p:nvPr/>
        </p:nvSpPr>
        <p:spPr>
          <a:xfrm>
            <a:off x="7295626" y="6131926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 =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88238-F79E-4AA9-9F6E-0D0EBD5DC840}"/>
              </a:ext>
            </a:extLst>
          </p:cNvPr>
          <p:cNvSpPr txBox="1"/>
          <p:nvPr/>
        </p:nvSpPr>
        <p:spPr>
          <a:xfrm>
            <a:off x="956345" y="180363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알맞은 레지스터에 셋팅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2DF54D-3BE6-48EE-AFA2-0DA925277561}"/>
              </a:ext>
            </a:extLst>
          </p:cNvPr>
          <p:cNvSpPr/>
          <p:nvPr/>
        </p:nvSpPr>
        <p:spPr>
          <a:xfrm>
            <a:off x="4376256" y="4765612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????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9210B2-240C-43E4-93BF-5D09EA3C6B5D}"/>
              </a:ext>
            </a:extLst>
          </p:cNvPr>
          <p:cNvSpPr txBox="1"/>
          <p:nvPr/>
        </p:nvSpPr>
        <p:spPr>
          <a:xfrm>
            <a:off x="7295626" y="478869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r15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15CDDD27-6D35-42B5-B673-610F1ED08A92}"/>
              </a:ext>
            </a:extLst>
          </p:cNvPr>
          <p:cNvSpPr/>
          <p:nvPr/>
        </p:nvSpPr>
        <p:spPr>
          <a:xfrm>
            <a:off x="6322502" y="4822355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ROP?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8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프로그램상에서 우리가 원하는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snippet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일반화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FF79DB-3354-42CE-AB0B-2BDBB9F13B48}"/>
              </a:ext>
            </a:extLst>
          </p:cNvPr>
          <p:cNvSpPr/>
          <p:nvPr/>
        </p:nvSpPr>
        <p:spPr>
          <a:xfrm>
            <a:off x="4376256" y="2097249"/>
            <a:ext cx="1719744" cy="91440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buffer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052A39-07D5-45FD-9B60-F78B8704CCF8}"/>
              </a:ext>
            </a:extLst>
          </p:cNvPr>
          <p:cNvSpPr/>
          <p:nvPr/>
        </p:nvSpPr>
        <p:spPr>
          <a:xfrm>
            <a:off x="4376256" y="3011649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dummy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20ECD0-D408-4D36-9C3D-3AB75BBBDEEE}"/>
              </a:ext>
            </a:extLst>
          </p:cNvPr>
          <p:cNvSpPr/>
          <p:nvPr/>
        </p:nvSpPr>
        <p:spPr>
          <a:xfrm>
            <a:off x="4376256" y="3439487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sfp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0AA39E-B4B0-47A2-A7E4-293A9BA2790A}"/>
              </a:ext>
            </a:extLst>
          </p:cNvPr>
          <p:cNvSpPr/>
          <p:nvPr/>
        </p:nvSpPr>
        <p:spPr>
          <a:xfrm>
            <a:off x="4379044" y="5215422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pop</a:t>
            </a:r>
            <a:r>
              <a:rPr lang="ko-KR" altLang="en-US" dirty="0">
                <a:solidFill>
                  <a:srgbClr val="AD0B07"/>
                </a:solidFill>
              </a:rPr>
              <a:t> </a:t>
            </a:r>
            <a:r>
              <a:rPr lang="en-US" altLang="ko-KR" dirty="0" err="1">
                <a:solidFill>
                  <a:srgbClr val="AD0B07"/>
                </a:solidFill>
              </a:rPr>
              <a:t>rdi</a:t>
            </a:r>
            <a:r>
              <a:rPr lang="en-US" altLang="ko-KR" dirty="0">
                <a:solidFill>
                  <a:srgbClr val="AD0B07"/>
                </a:solidFill>
              </a:rPr>
              <a:t>;</a:t>
            </a:r>
            <a:r>
              <a:rPr lang="ko-KR" altLang="en-US" dirty="0">
                <a:solidFill>
                  <a:srgbClr val="AD0B07"/>
                </a:solidFill>
              </a:rPr>
              <a:t> </a:t>
            </a:r>
            <a:r>
              <a:rPr lang="en-US" altLang="ko-KR" dirty="0">
                <a:solidFill>
                  <a:srgbClr val="AD0B07"/>
                </a:solidFill>
              </a:rPr>
              <a:t>ret;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86D4BC-AE59-49C8-AAB8-4BEC39EDEE86}"/>
              </a:ext>
            </a:extLst>
          </p:cNvPr>
          <p:cNvSpPr txBox="1"/>
          <p:nvPr/>
        </p:nvSpPr>
        <p:spPr>
          <a:xfrm>
            <a:off x="4921483" y="17153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x64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C6D120-2C41-42C0-940F-294159DFD4C0}"/>
              </a:ext>
            </a:extLst>
          </p:cNvPr>
          <p:cNvSpPr/>
          <p:nvPr/>
        </p:nvSpPr>
        <p:spPr>
          <a:xfrm>
            <a:off x="4379044" y="5655845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</a:t>
            </a:r>
            <a:r>
              <a:rPr lang="en-US" altLang="ko-KR" dirty="0">
                <a:solidFill>
                  <a:srgbClr val="AD0B07"/>
                </a:solidFill>
              </a:rPr>
              <a:t> 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D0974A-7013-441A-876C-A207DEDB9416}"/>
              </a:ext>
            </a:extLst>
          </p:cNvPr>
          <p:cNvSpPr/>
          <p:nvPr/>
        </p:nvSpPr>
        <p:spPr>
          <a:xfrm>
            <a:off x="4376256" y="3872187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AD0B07"/>
                </a:solidFill>
              </a:rPr>
              <a:t>pop</a:t>
            </a:r>
            <a:r>
              <a:rPr lang="ko-KR" altLang="en-US" sz="1600" dirty="0">
                <a:solidFill>
                  <a:srgbClr val="AD0B07"/>
                </a:solidFill>
              </a:rPr>
              <a:t> </a:t>
            </a:r>
            <a:r>
              <a:rPr lang="en-US" altLang="ko-KR" sz="1600" dirty="0" err="1">
                <a:solidFill>
                  <a:srgbClr val="AD0B07"/>
                </a:solidFill>
              </a:rPr>
              <a:t>rsi</a:t>
            </a:r>
            <a:r>
              <a:rPr lang="en-US" altLang="ko-KR" sz="1600" dirty="0">
                <a:solidFill>
                  <a:srgbClr val="AD0B07"/>
                </a:solidFill>
              </a:rPr>
              <a:t>; pop</a:t>
            </a:r>
            <a:r>
              <a:rPr lang="ko-KR" altLang="en-US" sz="1600" dirty="0">
                <a:solidFill>
                  <a:srgbClr val="AD0B07"/>
                </a:solidFill>
              </a:rPr>
              <a:t> </a:t>
            </a:r>
            <a:r>
              <a:rPr lang="en-US" altLang="ko-KR" sz="1600" dirty="0" err="1">
                <a:solidFill>
                  <a:srgbClr val="AD0B07"/>
                </a:solidFill>
              </a:rPr>
              <a:t>r15</a:t>
            </a:r>
            <a:r>
              <a:rPr lang="en-US" altLang="ko-KR" sz="1600" dirty="0">
                <a:solidFill>
                  <a:srgbClr val="AD0B07"/>
                </a:solidFill>
              </a:rPr>
              <a:t>;</a:t>
            </a:r>
            <a:r>
              <a:rPr lang="ko-KR" altLang="en-US" sz="1600" dirty="0">
                <a:solidFill>
                  <a:srgbClr val="AD0B07"/>
                </a:solidFill>
              </a:rPr>
              <a:t> </a:t>
            </a:r>
            <a:r>
              <a:rPr lang="en-US" altLang="ko-KR" sz="1600" dirty="0">
                <a:solidFill>
                  <a:srgbClr val="AD0B07"/>
                </a:solidFill>
              </a:rPr>
              <a:t>ret;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F1D602-B526-41E5-BB35-4C3AC92C1A1F}"/>
              </a:ext>
            </a:extLst>
          </p:cNvPr>
          <p:cNvSpPr/>
          <p:nvPr/>
        </p:nvSpPr>
        <p:spPr>
          <a:xfrm>
            <a:off x="4376256" y="4312610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</a:t>
            </a:r>
            <a:r>
              <a:rPr lang="en-US" altLang="ko-KR" dirty="0">
                <a:solidFill>
                  <a:srgbClr val="AD0B07"/>
                </a:solidFill>
              </a:rPr>
              <a:t> 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52D633-232B-47A9-8672-4D5C7D003DF3}"/>
              </a:ext>
            </a:extLst>
          </p:cNvPr>
          <p:cNvSpPr/>
          <p:nvPr/>
        </p:nvSpPr>
        <p:spPr>
          <a:xfrm>
            <a:off x="4376256" y="6099465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func</a:t>
            </a:r>
            <a:endParaRPr lang="en-US" altLang="ko-KR" dirty="0">
              <a:solidFill>
                <a:srgbClr val="AD0B07"/>
              </a:solidFill>
            </a:endParaRP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DE3F419E-32B1-4B8A-9BC5-E594BDF6338B}"/>
              </a:ext>
            </a:extLst>
          </p:cNvPr>
          <p:cNvSpPr/>
          <p:nvPr/>
        </p:nvSpPr>
        <p:spPr>
          <a:xfrm>
            <a:off x="6325290" y="5790292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7164DD-4DD0-484B-93A9-CC8C0B5A2C8D}"/>
              </a:ext>
            </a:extLst>
          </p:cNvPr>
          <p:cNvSpPr txBox="1"/>
          <p:nvPr/>
        </p:nvSpPr>
        <p:spPr>
          <a:xfrm>
            <a:off x="7298414" y="5744151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7AA4C805-E86C-4AED-9185-BE59182A5651}"/>
              </a:ext>
            </a:extLst>
          </p:cNvPr>
          <p:cNvSpPr/>
          <p:nvPr/>
        </p:nvSpPr>
        <p:spPr>
          <a:xfrm>
            <a:off x="6322502" y="4358751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64639-CC8D-4D0C-835B-AD3D845247E6}"/>
              </a:ext>
            </a:extLst>
          </p:cNvPr>
          <p:cNvSpPr txBox="1"/>
          <p:nvPr/>
        </p:nvSpPr>
        <p:spPr>
          <a:xfrm>
            <a:off x="7295626" y="4312610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ACC004C5-D590-4FBA-B6A0-F3863B0175E6}"/>
              </a:ext>
            </a:extLst>
          </p:cNvPr>
          <p:cNvSpPr/>
          <p:nvPr/>
        </p:nvSpPr>
        <p:spPr>
          <a:xfrm>
            <a:off x="6322502" y="6174532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3311A1-42BC-4E11-A29D-3DDEB27DA378}"/>
              </a:ext>
            </a:extLst>
          </p:cNvPr>
          <p:cNvSpPr txBox="1"/>
          <p:nvPr/>
        </p:nvSpPr>
        <p:spPr>
          <a:xfrm>
            <a:off x="7295626" y="6131926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 =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88238-F79E-4AA9-9F6E-0D0EBD5DC840}"/>
              </a:ext>
            </a:extLst>
          </p:cNvPr>
          <p:cNvSpPr txBox="1"/>
          <p:nvPr/>
        </p:nvSpPr>
        <p:spPr>
          <a:xfrm>
            <a:off x="956345" y="180363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알맞은 레지스터에 셋팅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2DF54D-3BE6-48EE-AFA2-0DA925277561}"/>
              </a:ext>
            </a:extLst>
          </p:cNvPr>
          <p:cNvSpPr/>
          <p:nvPr/>
        </p:nvSpPr>
        <p:spPr>
          <a:xfrm>
            <a:off x="4376256" y="4765612"/>
            <a:ext cx="1719744" cy="448814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dummy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9210B2-240C-43E4-93BF-5D09EA3C6B5D}"/>
              </a:ext>
            </a:extLst>
          </p:cNvPr>
          <p:cNvSpPr txBox="1"/>
          <p:nvPr/>
        </p:nvSpPr>
        <p:spPr>
          <a:xfrm>
            <a:off x="7295626" y="478869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r15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15CDDD27-6D35-42B5-B673-610F1ED08A92}"/>
              </a:ext>
            </a:extLst>
          </p:cNvPr>
          <p:cNvSpPr/>
          <p:nvPr/>
        </p:nvSpPr>
        <p:spPr>
          <a:xfrm>
            <a:off x="6322502" y="4822355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8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5411-5600-4D3D-9835-DD300605E37A}"/>
              </a:ext>
            </a:extLst>
          </p:cNvPr>
          <p:cNvSpPr txBox="1"/>
          <p:nvPr/>
        </p:nvSpPr>
        <p:spPr>
          <a:xfrm>
            <a:off x="880844" y="1912689"/>
            <a:ext cx="677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BOF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RET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조작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buffer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쉘 코드 작성 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buffer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3AF12-2B3C-4954-9E19-E9EF30F092A8}"/>
              </a:ext>
            </a:extLst>
          </p:cNvPr>
          <p:cNvSpPr txBox="1"/>
          <p:nvPr/>
        </p:nvSpPr>
        <p:spPr>
          <a:xfrm>
            <a:off x="880844" y="154335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shellcoding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E7454-15BB-4E82-AAF9-D7F58CFBDA15}"/>
              </a:ext>
            </a:extLst>
          </p:cNvPr>
          <p:cNvSpPr txBox="1"/>
          <p:nvPr/>
        </p:nvSpPr>
        <p:spPr>
          <a:xfrm>
            <a:off x="880844" y="246668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NX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Enable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395AE-7D59-450C-B177-1B0A3FD84C89}"/>
              </a:ext>
            </a:extLst>
          </p:cNvPr>
          <p:cNvSpPr txBox="1"/>
          <p:nvPr/>
        </p:nvSpPr>
        <p:spPr>
          <a:xfrm>
            <a:off x="880844" y="2836019"/>
            <a:ext cx="626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영역에 실행 권한이 없음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있는 함수를 사용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RTL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980F1-706D-4E3B-B35D-4CE27BBE6875}"/>
              </a:ext>
            </a:extLst>
          </p:cNvPr>
          <p:cNvSpPr txBox="1"/>
          <p:nvPr/>
        </p:nvSpPr>
        <p:spPr>
          <a:xfrm>
            <a:off x="880844" y="4396696"/>
            <a:ext cx="21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 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번으로는 부족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ADB83-DEB5-4419-AE96-F34D211E0B22}"/>
              </a:ext>
            </a:extLst>
          </p:cNvPr>
          <p:cNvSpPr txBox="1"/>
          <p:nvPr/>
        </p:nvSpPr>
        <p:spPr>
          <a:xfrm>
            <a:off x="880844" y="4766028"/>
            <a:ext cx="512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chining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POP – RET gadget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이용하면 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/bin/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bss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쓰고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system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4681A-0EC1-4A5E-B6A2-B325829583D8}"/>
              </a:ext>
            </a:extLst>
          </p:cNvPr>
          <p:cNvSpPr txBox="1"/>
          <p:nvPr/>
        </p:nvSpPr>
        <p:spPr>
          <a:xfrm>
            <a:off x="880844" y="3247025"/>
            <a:ext cx="5691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32bit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 인자 셋팅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64bit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레지스터에 인자 셋팅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RSI, RDX, RCX,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R8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...)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56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gadget search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8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ropsearch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＂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가젯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＂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하면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찾아줌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pead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 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NASM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설치하고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97ADDD-BFC1-4A56-85F9-18BB5158B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24" y="1739838"/>
            <a:ext cx="5029200" cy="58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0D7AC5-3704-4BE3-A315-6B759AF53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24" y="2935710"/>
            <a:ext cx="8648700" cy="30670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011F0EE-7008-4324-9A6E-172B0C3E1A0B}"/>
              </a:ext>
            </a:extLst>
          </p:cNvPr>
          <p:cNvSpPr txBox="1"/>
          <p:nvPr/>
        </p:nvSpPr>
        <p:spPr>
          <a:xfrm>
            <a:off x="880844" y="2537017"/>
            <a:ext cx="8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이용해서 검색 가능</a:t>
            </a:r>
          </a:p>
        </p:txBody>
      </p:sp>
    </p:spTree>
    <p:extLst>
      <p:ext uri="{BB962C8B-B14F-4D97-AF65-F5344CB8AC3E}">
        <p14:creationId xmlns:p14="http://schemas.microsoft.com/office/powerpoint/2010/main" val="2958036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gadget search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8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grep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찾고 싶은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gadget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ROPgadget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717E16-9D80-4082-A50C-2EAB087E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35" y="1725595"/>
            <a:ext cx="69437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58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302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gadget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없으면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3" y="1291687"/>
            <a:ext cx="10872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없는 경우가 많음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크기에 문제가 없으면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이용하거나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값 보다 크다고 기대하고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익스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과제에는 다 넣어 드렸습니다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 </a:t>
            </a:r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rdx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6DCDFB-9B12-42FA-9AFF-430EDA593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3" y="1887089"/>
            <a:ext cx="2284984" cy="2141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925A0F-3436-4D51-A876-BED2BEFB5973}"/>
              </a:ext>
            </a:extLst>
          </p:cNvPr>
          <p:cNvSpPr txBox="1"/>
          <p:nvPr/>
        </p:nvSpPr>
        <p:spPr>
          <a:xfrm>
            <a:off x="880842" y="4300826"/>
            <a:ext cx="10872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buf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바이트를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써야됨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write(1,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buf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8)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한다고 가정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없으면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이용해도됨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없으면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작지만 않으면 되니까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인자 셋팅을 하지 않고 한 번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해볼만함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C8374-4BDE-47BB-9CE4-A75B1270E82F}"/>
              </a:ext>
            </a:extLst>
          </p:cNvPr>
          <p:cNvSpPr txBox="1"/>
          <p:nvPr/>
        </p:nvSpPr>
        <p:spPr>
          <a:xfrm>
            <a:off x="880844" y="5501155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무조건 </a:t>
            </a:r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rdx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세팅을 </a:t>
            </a:r>
            <a:r>
              <a:rPr lang="ko-KR" altLang="en-US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해야한다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0F87B-4E17-4829-A981-EDCFD422CABB}"/>
              </a:ext>
            </a:extLst>
          </p:cNvPr>
          <p:cNvSpPr txBox="1"/>
          <p:nvPr/>
        </p:nvSpPr>
        <p:spPr>
          <a:xfrm>
            <a:off x="880842" y="5836067"/>
            <a:ext cx="1087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추후에 배울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Return-to-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986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ASLR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811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주소의 상위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40bit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randomize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기법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ASLR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376AB2-7B22-4B03-8A49-6480FCB86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4" y="2307350"/>
            <a:ext cx="4159849" cy="40472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49B1FF-6EF0-47D6-95F4-C585C59D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027" y="2188694"/>
            <a:ext cx="3051540" cy="39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34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ASLR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8114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하위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1.5+1.5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바이트는 특정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OFFSET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고정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library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ASLR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걸려있더라도 특정 함수의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1.5byte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동일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 실제 함수 주소를 얻었다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-&gt; offset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빼주어서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libc_base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ASLR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87746-E987-413B-809A-81C01BA1E446}"/>
              </a:ext>
            </a:extLst>
          </p:cNvPr>
          <p:cNvSpPr txBox="1"/>
          <p:nvPr/>
        </p:nvSpPr>
        <p:spPr>
          <a:xfrm>
            <a:off x="9568343" y="6488668"/>
            <a:ext cx="2623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libc.nullbyte.cat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260AF-2530-4471-B1F2-79E813C3FD84}"/>
              </a:ext>
            </a:extLst>
          </p:cNvPr>
          <p:cNvSpPr txBox="1"/>
          <p:nvPr/>
        </p:nvSpPr>
        <p:spPr>
          <a:xfrm>
            <a:off x="880844" y="3429000"/>
            <a:ext cx="8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system_plt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넣고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binsh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인자로 주면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끝나는거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0EF25-F417-406E-9219-C4576FDC6A6A}"/>
              </a:ext>
            </a:extLst>
          </p:cNvPr>
          <p:cNvSpPr txBox="1"/>
          <p:nvPr/>
        </p:nvSpPr>
        <p:spPr>
          <a:xfrm>
            <a:off x="880844" y="3059668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굳이 복잡하게 함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A60C7-A407-4806-AA6A-61109D84BAA5}"/>
              </a:ext>
            </a:extLst>
          </p:cNvPr>
          <p:cNvSpPr txBox="1"/>
          <p:nvPr/>
        </p:nvSpPr>
        <p:spPr>
          <a:xfrm>
            <a:off x="880844" y="4593299"/>
            <a:ext cx="8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바이트가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 거의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libc_base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D92B9-5EE9-4D22-94FD-1399E8033FD0}"/>
              </a:ext>
            </a:extLst>
          </p:cNvPr>
          <p:cNvSpPr txBox="1"/>
          <p:nvPr/>
        </p:nvSpPr>
        <p:spPr>
          <a:xfrm>
            <a:off x="880843" y="4223967"/>
            <a:ext cx="45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구한 주소가 </a:t>
            </a:r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libc_base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인지 확인하는 방법</a:t>
            </a:r>
          </a:p>
        </p:txBody>
      </p:sp>
    </p:spTree>
    <p:extLst>
      <p:ext uri="{BB962C8B-B14F-4D97-AF65-F5344CB8AC3E}">
        <p14:creationId xmlns:p14="http://schemas.microsoft.com/office/powerpoint/2010/main" val="648368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ASLR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F7CA16-79CF-4E54-BC6F-7BD8D25E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23" y="1063874"/>
            <a:ext cx="4953000" cy="2314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FDA135-27E9-4646-9317-5ED0C986E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345" b="54720"/>
          <a:stretch/>
        </p:blipFill>
        <p:spPr>
          <a:xfrm>
            <a:off x="859524" y="3746039"/>
            <a:ext cx="3209138" cy="7534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E9B4A3-779D-49C6-98BC-A13E5A0CF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23" y="4799968"/>
            <a:ext cx="4467486" cy="12267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71FD20-A28E-42AC-A09E-C99C3A54032B}"/>
              </a:ext>
            </a:extLst>
          </p:cNvPr>
          <p:cNvSpPr txBox="1"/>
          <p:nvPr/>
        </p:nvSpPr>
        <p:spPr>
          <a:xfrm>
            <a:off x="6786694" y="1174459"/>
            <a:ext cx="3915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없네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주소를 찾아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줘야겠네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그런데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aslr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적용을 받네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062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ASLR 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F7CA16-79CF-4E54-BC6F-7BD8D25E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23" y="1063874"/>
            <a:ext cx="4953000" cy="2314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71FD20-A28E-42AC-A09E-C99C3A54032B}"/>
              </a:ext>
            </a:extLst>
          </p:cNvPr>
          <p:cNvSpPr txBox="1"/>
          <p:nvPr/>
        </p:nvSpPr>
        <p:spPr>
          <a:xfrm>
            <a:off x="859523" y="3624044"/>
            <a:ext cx="7262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프로세스에서의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libc_base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구하고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주어졌으니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offset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찾아서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libc_base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offset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하면 우리가 원하는 함수를 실행 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333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one_gadget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88DCC-39D7-42EE-A99C-194CCADE656E}"/>
              </a:ext>
            </a:extLst>
          </p:cNvPr>
          <p:cNvSpPr txBox="1"/>
          <p:nvPr/>
        </p:nvSpPr>
        <p:spPr>
          <a:xfrm>
            <a:off x="411061" y="1249960"/>
            <a:ext cx="709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내에서 한방에 쉘을 딸 수 있는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gadget 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레지스터 조건에서만 동작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143B253-E432-45EC-B982-FB46B1D1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61" y="1849801"/>
            <a:ext cx="28175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gem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one_gadget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DBE2EF-768A-4F4E-9B3E-B7C7F1AC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5" y="2800395"/>
            <a:ext cx="6053469" cy="26687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30BD35-0023-47B8-B84F-66A7757051AC}"/>
              </a:ext>
            </a:extLst>
          </p:cNvPr>
          <p:cNvSpPr txBox="1"/>
          <p:nvPr/>
        </p:nvSpPr>
        <p:spPr>
          <a:xfrm>
            <a:off x="481555" y="5626584"/>
            <a:ext cx="259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libc_base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gadget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</a:p>
        </p:txBody>
      </p:sp>
    </p:spTree>
    <p:extLst>
      <p:ext uri="{BB962C8B-B14F-4D97-AF65-F5344CB8AC3E}">
        <p14:creationId xmlns:p14="http://schemas.microsoft.com/office/powerpoint/2010/main" val="926744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one_gadget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88DCC-39D7-42EE-A99C-194CCADE656E}"/>
              </a:ext>
            </a:extLst>
          </p:cNvPr>
          <p:cNvSpPr txBox="1"/>
          <p:nvPr/>
        </p:nvSpPr>
        <p:spPr>
          <a:xfrm>
            <a:off x="293615" y="1249960"/>
            <a:ext cx="673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one_gadget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넣으면 함수 실행하면 바로 쉘 따지나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-&gt; yes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55AA1-74F3-40BC-A818-758427CF6793}"/>
              </a:ext>
            </a:extLst>
          </p:cNvPr>
          <p:cNvSpPr txBox="1"/>
          <p:nvPr/>
        </p:nvSpPr>
        <p:spPr>
          <a:xfrm>
            <a:off x="293615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got overwrite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767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PIE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654B6-B5FF-4802-A02E-1318D3E44440}"/>
              </a:ext>
            </a:extLst>
          </p:cNvPr>
          <p:cNvSpPr txBox="1"/>
          <p:nvPr/>
        </p:nvSpPr>
        <p:spPr>
          <a:xfrm>
            <a:off x="880844" y="1291687"/>
            <a:ext cx="8114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(text, data)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영역의 주소 랜덤화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주소가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0x55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~~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시작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바이너리 디버깅을 해보면 주소가 낮다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pie_base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offset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offset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저장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9F480-2EAD-4842-8916-A1C3EB9AAA81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PIE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684304-8ADD-4418-A7BA-0C083CF67395}"/>
              </a:ext>
            </a:extLst>
          </p:cNvPr>
          <p:cNvSpPr txBox="1"/>
          <p:nvPr/>
        </p:nvSpPr>
        <p:spPr>
          <a:xfrm>
            <a:off x="880844" y="2584349"/>
            <a:ext cx="975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코드 영역의 주소를 알 수 있으면 같은 바이너리에서 함수간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offset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같다는 것을 이용하면 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56F5251-73A9-4B3D-9B89-9BF5AED3E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021"/>
          <a:stretch/>
        </p:blipFill>
        <p:spPr>
          <a:xfrm>
            <a:off x="816099" y="3429000"/>
            <a:ext cx="4942943" cy="182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7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5411-5600-4D3D-9835-DD300605E37A}"/>
              </a:ext>
            </a:extLst>
          </p:cNvPr>
          <p:cNvSpPr txBox="1"/>
          <p:nvPr/>
        </p:nvSpPr>
        <p:spPr>
          <a:xfrm>
            <a:off x="880844" y="1291687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GOAL :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64bit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쉘코드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3AF12-2B3C-4954-9E19-E9EF30F092A8}"/>
              </a:ext>
            </a:extLst>
          </p:cNvPr>
          <p:cNvSpPr txBox="1"/>
          <p:nvPr/>
        </p:nvSpPr>
        <p:spPr>
          <a:xfrm>
            <a:off x="880844" y="922355"/>
            <a:ext cx="16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shellcode_X64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0423FF-39FA-46CE-83E8-0AEA1698F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4" y="1753646"/>
            <a:ext cx="2545676" cy="44667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8D2452-6EE6-4246-AC7E-1352212AD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5" y="1753646"/>
            <a:ext cx="2409825" cy="112395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5F6804-A22B-4D44-8445-5FC9593CF223}"/>
              </a:ext>
            </a:extLst>
          </p:cNvPr>
          <p:cNvCxnSpPr/>
          <p:nvPr/>
        </p:nvCxnSpPr>
        <p:spPr>
          <a:xfrm>
            <a:off x="3686175" y="2457974"/>
            <a:ext cx="1942838" cy="0"/>
          </a:xfrm>
          <a:prstGeom prst="line">
            <a:avLst/>
          </a:prstGeom>
          <a:ln w="28575">
            <a:solidFill>
              <a:srgbClr val="80A9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605AD1C0-05CE-4E5F-A308-7553B5CE6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637" y="1672683"/>
            <a:ext cx="4076700" cy="24098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53F384-9428-4C43-91B5-78DC814C42C5}"/>
              </a:ext>
            </a:extLst>
          </p:cNvPr>
          <p:cNvSpPr txBox="1"/>
          <p:nvPr/>
        </p:nvSpPr>
        <p:spPr>
          <a:xfrm>
            <a:off x="3686175" y="339865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쉘 코드가 실행이 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A2A332-B00D-4EBD-8E33-566A5BD4CFFA}"/>
              </a:ext>
            </a:extLst>
          </p:cNvPr>
          <p:cNvSpPr txBox="1"/>
          <p:nvPr/>
        </p:nvSpPr>
        <p:spPr>
          <a:xfrm>
            <a:off x="3686175" y="3029323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NX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disabled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91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PIE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6306A0-5A59-4880-A56D-626F3C5C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2" y="1157681"/>
            <a:ext cx="4942943" cy="5357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235DE-E513-4F31-AF97-9504B26C3D2D}"/>
              </a:ext>
            </a:extLst>
          </p:cNvPr>
          <p:cNvSpPr txBox="1"/>
          <p:nvPr/>
        </p:nvSpPr>
        <p:spPr>
          <a:xfrm>
            <a:off x="5904688" y="1287077"/>
            <a:ext cx="6127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주소를 알고 있으면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주소도 자연스럽게 알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 address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주소를 덮을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688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ASLR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PIE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235DE-E513-4F31-AF97-9504B26C3D2D}"/>
              </a:ext>
            </a:extLst>
          </p:cNvPr>
          <p:cNvSpPr txBox="1"/>
          <p:nvPr/>
        </p:nvSpPr>
        <p:spPr>
          <a:xfrm>
            <a:off x="880843" y="1274691"/>
            <a:ext cx="604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우리가 알고 있는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 수 있는 주소를 획득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구하고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base+offset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원하는 주소를 얻을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E8976-FBBB-4061-857C-CDD21962EED6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 to leak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873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285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PoC WAR GAME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E8976-FBBB-4061-857C-CDD21962EED6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Hack </a:t>
            </a:r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CTF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ROP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73A513-98A2-45B6-A84E-65260D12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66" y="2372293"/>
            <a:ext cx="5553075" cy="1190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C37ECC-2C18-491C-ADCD-C99325DD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66" y="1305403"/>
            <a:ext cx="2533650" cy="942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B2228F-C541-4928-9DDD-4A86597B6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66" y="3686833"/>
            <a:ext cx="4067965" cy="1190624"/>
          </a:xfrm>
          <a:prstGeom prst="rect">
            <a:avLst/>
          </a:prstGeom>
        </p:spPr>
      </p:pic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3FB7B66D-3760-4F81-B199-3A9369B90F36}"/>
              </a:ext>
            </a:extLst>
          </p:cNvPr>
          <p:cNvSpPr/>
          <p:nvPr/>
        </p:nvSpPr>
        <p:spPr>
          <a:xfrm>
            <a:off x="3783435" y="4437776"/>
            <a:ext cx="587229" cy="184558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AE7EC-6A85-4F0A-B998-80614B6788BC}"/>
              </a:ext>
            </a:extLst>
          </p:cNvPr>
          <p:cNvSpPr txBox="1"/>
          <p:nvPr/>
        </p:nvSpPr>
        <p:spPr>
          <a:xfrm>
            <a:off x="4471331" y="4355041"/>
            <a:ext cx="604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BOF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</a:t>
            </a:r>
          </a:p>
        </p:txBody>
      </p:sp>
    </p:spTree>
    <p:extLst>
      <p:ext uri="{BB962C8B-B14F-4D97-AF65-F5344CB8AC3E}">
        <p14:creationId xmlns:p14="http://schemas.microsoft.com/office/powerpoint/2010/main" val="2264712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285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PoC WAR GAME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E8976-FBBB-4061-857C-CDD21962EED6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Hack </a:t>
            </a:r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CTF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ROP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15DA1-6B32-4E5F-8513-EA9DB9567DE5}"/>
              </a:ext>
            </a:extLst>
          </p:cNvPr>
          <p:cNvSpPr txBox="1"/>
          <p:nvPr/>
        </p:nvSpPr>
        <p:spPr>
          <a:xfrm>
            <a:off x="6143889" y="913748"/>
            <a:ext cx="5703813" cy="587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pwn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host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ctf.j0n9hyun.xyz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port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3021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remote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host, port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ELF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altLang="ko-KR" sz="8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rop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libc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ELF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altLang="ko-KR" sz="8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libc.so.6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read_got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0x804a00c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write_plt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0x8048340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write_got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0x804a018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vuln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0x804844B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pop3ret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0x8048509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popret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0x80482f1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one_gadget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0x3a80c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0x3a80e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0x3a812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0x3a819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0x5f065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0x5f066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payload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136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payload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# write(1, </a:t>
            </a:r>
            <a:r>
              <a:rPr lang="en-US" altLang="ko-KR" sz="800" b="0" i="1" dirty="0" err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write@got</a:t>
            </a:r>
            <a:r>
              <a:rPr lang="en-US" altLang="ko-KR" sz="8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, 8)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payload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p32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write_plt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payload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p32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pop3ret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payload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p32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payload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p32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read_got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payload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p32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payload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p32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vuln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p.sendline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read_addr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u32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p.recv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libc_base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read_addr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libc.symbols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altLang="ko-KR" sz="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system_addr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libc_base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libc.symbols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altLang="ko-KR" sz="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binsh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libc_base</a:t>
            </a:r>
            <a:r>
              <a:rPr lang="en-US" altLang="ko-KR" sz="8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libc.search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ko-KR" sz="8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sh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"))[</a:t>
            </a:r>
            <a:r>
              <a:rPr lang="en-US" altLang="ko-KR" sz="8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log.info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8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read_addr</a:t>
            </a:r>
            <a:r>
              <a:rPr lang="en-US" altLang="ko-KR" sz="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hex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read_addr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log.info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8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libc_base</a:t>
            </a:r>
            <a:r>
              <a:rPr lang="en-US" altLang="ko-KR" sz="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  :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hex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libc_base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log.info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8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system_addr</a:t>
            </a:r>
            <a:r>
              <a:rPr lang="en-US" altLang="ko-KR" sz="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hex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system_addr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log.info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8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binsh_addr</a:t>
            </a:r>
            <a:r>
              <a:rPr lang="en-US" altLang="ko-KR" sz="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 :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hex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binsh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oneshot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libc_base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one_gadget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payload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140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payload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p32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system_addr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payload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p32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popret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payload 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p32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binsh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p.sendline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p.interactive</a:t>
            </a:r>
            <a:r>
              <a:rPr lang="en-US" altLang="ko-KR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4757A-DF38-42A6-95C8-286164975679}"/>
              </a:ext>
            </a:extLst>
          </p:cNvPr>
          <p:cNvSpPr txBox="1"/>
          <p:nvPr/>
        </p:nvSpPr>
        <p:spPr>
          <a:xfrm>
            <a:off x="880844" y="1509150"/>
            <a:ext cx="5335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read@got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출력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base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구하기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구하기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binsh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구하기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없으면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영역에 넣기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pwn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321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285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PoC WAR GAME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E8976-FBBB-4061-857C-CDD21962EED6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Hack </a:t>
            </a:r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CTF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bof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-pie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14004E-36F8-4771-B120-CE775028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82" y="1399651"/>
            <a:ext cx="2324100" cy="971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081139-019B-45F6-B179-253189DB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87" y="2512592"/>
            <a:ext cx="5619750" cy="1123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B2B809-26C5-4747-8313-A1EE88EBF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487" y="3842551"/>
            <a:ext cx="3810000" cy="1857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FD571D-9BC1-4073-B61B-16EABC574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082" y="2156626"/>
            <a:ext cx="43910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35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285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PoC WAR GAME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E8976-FBBB-4061-857C-CDD21962EED6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Hack </a:t>
            </a:r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CTF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bof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-pie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42681-9E36-4F89-99FE-CA895A546C8C}"/>
              </a:ext>
            </a:extLst>
          </p:cNvPr>
          <p:cNvSpPr txBox="1"/>
          <p:nvPr/>
        </p:nvSpPr>
        <p:spPr>
          <a:xfrm>
            <a:off x="880844" y="1319921"/>
            <a:ext cx="8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welcome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주소를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A1FFFA9-B68E-4101-90C6-5D5D841D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69" y="1661019"/>
            <a:ext cx="3810000" cy="18573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DCD76F-EA71-4E09-8433-C1627BC4F5B2}"/>
              </a:ext>
            </a:extLst>
          </p:cNvPr>
          <p:cNvCxnSpPr/>
          <p:nvPr/>
        </p:nvCxnSpPr>
        <p:spPr>
          <a:xfrm>
            <a:off x="1191237" y="3120705"/>
            <a:ext cx="3070370" cy="0"/>
          </a:xfrm>
          <a:prstGeom prst="line">
            <a:avLst/>
          </a:prstGeom>
          <a:ln w="38100">
            <a:solidFill>
              <a:srgbClr val="AD0B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050F14-EC84-42ED-8241-F629E80A3234}"/>
              </a:ext>
            </a:extLst>
          </p:cNvPr>
          <p:cNvSpPr txBox="1"/>
          <p:nvPr/>
        </p:nvSpPr>
        <p:spPr>
          <a:xfrm>
            <a:off x="880844" y="3552629"/>
            <a:ext cx="458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bof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0FF010-EAB0-4DA2-B9B2-2B5AFFAF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69" y="4051818"/>
            <a:ext cx="2982600" cy="22903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D77ED0-568F-4F98-93B8-AF7025664A2D}"/>
              </a:ext>
            </a:extLst>
          </p:cNvPr>
          <p:cNvSpPr txBox="1"/>
          <p:nvPr/>
        </p:nvSpPr>
        <p:spPr>
          <a:xfrm>
            <a:off x="941229" y="6342144"/>
            <a:ext cx="375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j0n9hyun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조작하면 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939249-2E81-497F-8552-2BA7457A2AFB}"/>
              </a:ext>
            </a:extLst>
          </p:cNvPr>
          <p:cNvSpPr txBox="1"/>
          <p:nvPr/>
        </p:nvSpPr>
        <p:spPr>
          <a:xfrm>
            <a:off x="7136413" y="2101378"/>
            <a:ext cx="4414568" cy="3477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pwn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altLang="ko-KR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host 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ctf.j0n9hyun.xyz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port 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3008</a:t>
            </a:r>
            <a:endParaRPr lang="en-US" altLang="ko-KR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 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remote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host, port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welcome_off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0x909</a:t>
            </a:r>
            <a:endParaRPr lang="en-US" altLang="ko-KR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flag_off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0x890</a:t>
            </a:r>
            <a:endParaRPr lang="en-US" altLang="ko-KR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r.recvuntil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1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j0n9hyun</a:t>
            </a:r>
            <a:r>
              <a:rPr lang="en-US" altLang="ko-KR" sz="11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altLang="ko-KR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welcome_addr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r.recv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1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flag_addr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welcome_addr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welcome_off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flag_off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payload 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altLang="ko-KR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payload 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22</a:t>
            </a:r>
            <a:endParaRPr lang="en-US" altLang="ko-KR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payload 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p32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flag_addr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r.sendline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r.interactive</a:t>
            </a:r>
            <a:r>
              <a:rPr lang="en-US" altLang="ko-KR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03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7E154-91A4-4CF9-A2C2-8ACCD90B5404}"/>
              </a:ext>
            </a:extLst>
          </p:cNvPr>
          <p:cNvSpPr txBox="1"/>
          <p:nvPr/>
        </p:nvSpPr>
        <p:spPr>
          <a:xfrm>
            <a:off x="939567" y="1333091"/>
            <a:ext cx="3536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오챗에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올릴게요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겐톡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주세요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yellowday60@naver.com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30AEF-3204-4DB4-8BE4-D4BE18795FC2}"/>
              </a:ext>
            </a:extLst>
          </p:cNvPr>
          <p:cNvSpPr txBox="1"/>
          <p:nvPr/>
        </p:nvSpPr>
        <p:spPr>
          <a:xfrm>
            <a:off x="880844" y="922355"/>
            <a:ext cx="470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질문</a:t>
            </a:r>
          </a:p>
        </p:txBody>
      </p:sp>
    </p:spTree>
    <p:extLst>
      <p:ext uri="{BB962C8B-B14F-4D97-AF65-F5344CB8AC3E}">
        <p14:creationId xmlns:p14="http://schemas.microsoft.com/office/powerpoint/2010/main" val="1259709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이제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7E154-91A4-4CF9-A2C2-8ACCD90B5404}"/>
              </a:ext>
            </a:extLst>
          </p:cNvPr>
          <p:cNvSpPr txBox="1"/>
          <p:nvPr/>
        </p:nvSpPr>
        <p:spPr>
          <a:xfrm>
            <a:off x="939567" y="1333091"/>
            <a:ext cx="84477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여러분들은 이제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hackctf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pwn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파트 절반 이상을 풀 수 있습니다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미리 풀어 놓으면 혹시라도 과제로 나와도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널널하겠죠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30AEF-3204-4DB4-8BE4-D4BE18795FC2}"/>
              </a:ext>
            </a:extLst>
          </p:cNvPr>
          <p:cNvSpPr txBox="1"/>
          <p:nvPr/>
        </p:nvSpPr>
        <p:spPr>
          <a:xfrm>
            <a:off x="880844" y="922355"/>
            <a:ext cx="470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hackCTF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43CCC-759D-4A2A-81B5-0C68B7BC2055}"/>
              </a:ext>
            </a:extLst>
          </p:cNvPr>
          <p:cNvSpPr txBox="1"/>
          <p:nvPr/>
        </p:nvSpPr>
        <p:spPr>
          <a:xfrm>
            <a:off x="9968918" y="6550223"/>
            <a:ext cx="2223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ctf.j0n9hyun.xyz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5874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7E154-91A4-4CF9-A2C2-8ACCD90B5404}"/>
              </a:ext>
            </a:extLst>
          </p:cNvPr>
          <p:cNvSpPr txBox="1"/>
          <p:nvPr/>
        </p:nvSpPr>
        <p:spPr>
          <a:xfrm>
            <a:off x="939567" y="1333091"/>
            <a:ext cx="486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problem1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저번 시간에 했던 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got overwrite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30AEF-3204-4DB4-8BE4-D4BE18795FC2}"/>
              </a:ext>
            </a:extLst>
          </p:cNvPr>
          <p:cNvSpPr txBox="1"/>
          <p:nvPr/>
        </p:nvSpPr>
        <p:spPr>
          <a:xfrm>
            <a:off x="880844" y="922355"/>
            <a:ext cx="470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있는게 많아 양이 많지만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 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쉬움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9B2BB-AB46-4174-843E-AF25FC352D66}"/>
              </a:ext>
            </a:extLst>
          </p:cNvPr>
          <p:cNvSpPr txBox="1"/>
          <p:nvPr/>
        </p:nvSpPr>
        <p:spPr>
          <a:xfrm>
            <a:off x="939567" y="1660367"/>
            <a:ext cx="278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problem3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ROP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D1528-F98A-44C6-A996-E78A4850C634}"/>
              </a:ext>
            </a:extLst>
          </p:cNvPr>
          <p:cNvSpPr txBox="1"/>
          <p:nvPr/>
        </p:nvSpPr>
        <p:spPr>
          <a:xfrm>
            <a:off x="939567" y="2029699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problem3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-2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했던 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372AC-6BAD-4836-90DE-DFD9A2611FEE}"/>
              </a:ext>
            </a:extLst>
          </p:cNvPr>
          <p:cNvSpPr txBox="1"/>
          <p:nvPr/>
        </p:nvSpPr>
        <p:spPr>
          <a:xfrm>
            <a:off x="939567" y="2398814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problem4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했던 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69F1A-A2E3-42F0-8EFD-EF802B18BCCA}"/>
              </a:ext>
            </a:extLst>
          </p:cNvPr>
          <p:cNvSpPr txBox="1"/>
          <p:nvPr/>
        </p:nvSpPr>
        <p:spPr>
          <a:xfrm>
            <a:off x="939567" y="2768146"/>
            <a:ext cx="373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problem5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그나마 문제 같은 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66B14-94E2-4A40-9D1A-2CB41451068A}"/>
              </a:ext>
            </a:extLst>
          </p:cNvPr>
          <p:cNvSpPr txBox="1"/>
          <p:nvPr/>
        </p:nvSpPr>
        <p:spPr>
          <a:xfrm>
            <a:off x="6004748" y="1291361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alsr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끄지 마세요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442863-F035-4F81-A056-AE20EDEB2010}"/>
              </a:ext>
            </a:extLst>
          </p:cNvPr>
          <p:cNvSpPr txBox="1"/>
          <p:nvPr/>
        </p:nvSpPr>
        <p:spPr>
          <a:xfrm>
            <a:off x="6004748" y="922355"/>
            <a:ext cx="470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A35B4-648D-487A-A5AC-3B07D4B5F618}"/>
              </a:ext>
            </a:extLst>
          </p:cNvPr>
          <p:cNvSpPr txBox="1"/>
          <p:nvPr/>
        </p:nvSpPr>
        <p:spPr>
          <a:xfrm>
            <a:off x="6004748" y="1660367"/>
            <a:ext cx="6117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자기 환경에서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 gadget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안 먹히면 정석대로 하셔야 됩니다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 gadget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안될 수 도 있다고 생각하고 하는 거임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ㅇㅅㅇ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6A055C-283D-4A2C-9D6A-7213A2C90183}"/>
              </a:ext>
            </a:extLst>
          </p:cNvPr>
          <p:cNvSpPr txBox="1"/>
          <p:nvPr/>
        </p:nvSpPr>
        <p:spPr>
          <a:xfrm>
            <a:off x="6004748" y="5218498"/>
            <a:ext cx="470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 </a:t>
            </a:r>
            <a:r>
              <a:rPr lang="ko-KR" altLang="en-US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못풀었다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안푼게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아니라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C2B2D-BCD1-4674-A371-E8E7EE6D6DBF}"/>
              </a:ext>
            </a:extLst>
          </p:cNvPr>
          <p:cNvSpPr txBox="1"/>
          <p:nvPr/>
        </p:nvSpPr>
        <p:spPr>
          <a:xfrm>
            <a:off x="6004748" y="5595566"/>
            <a:ext cx="611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어디까지 했는지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writeup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적기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꼭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..!)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(ex.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leak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했는데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 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D1F79-F95D-49E8-9A69-60C7A7538FFC}"/>
              </a:ext>
            </a:extLst>
          </p:cNvPr>
          <p:cNvSpPr txBox="1"/>
          <p:nvPr/>
        </p:nvSpPr>
        <p:spPr>
          <a:xfrm>
            <a:off x="880844" y="5176489"/>
            <a:ext cx="5123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23:59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4EB08-7E7C-46E7-9837-5C55C7AE78C6}"/>
              </a:ext>
            </a:extLst>
          </p:cNvPr>
          <p:cNvSpPr txBox="1"/>
          <p:nvPr/>
        </p:nvSpPr>
        <p:spPr>
          <a:xfrm>
            <a:off x="939567" y="4786246"/>
            <a:ext cx="470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마감일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A1745B-5E1B-4325-B6F2-F1C9A1023E56}"/>
              </a:ext>
            </a:extLst>
          </p:cNvPr>
          <p:cNvSpPr txBox="1"/>
          <p:nvPr/>
        </p:nvSpPr>
        <p:spPr>
          <a:xfrm>
            <a:off x="880844" y="5985809"/>
            <a:ext cx="611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깔끔하게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pdf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하나로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386A19-88DE-4DC0-81EC-F4541CF479B5}"/>
              </a:ext>
            </a:extLst>
          </p:cNvPr>
          <p:cNvSpPr txBox="1"/>
          <p:nvPr/>
        </p:nvSpPr>
        <p:spPr>
          <a:xfrm>
            <a:off x="939567" y="5595566"/>
            <a:ext cx="470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제출 형식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11C1C3-576C-4A01-883D-96DB30DF5716}"/>
              </a:ext>
            </a:extLst>
          </p:cNvPr>
          <p:cNvSpPr txBox="1"/>
          <p:nvPr/>
        </p:nvSpPr>
        <p:spPr>
          <a:xfrm>
            <a:off x="939566" y="3158389"/>
            <a:ext cx="373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problem6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이해하면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 컷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F80A2C-4D7A-41C6-98D3-F258F9E4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24693"/>
            <a:ext cx="2284984" cy="21416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C36765-9AB2-4A7E-A1DA-BBED265CD499}"/>
              </a:ext>
            </a:extLst>
          </p:cNvPr>
          <p:cNvSpPr txBox="1"/>
          <p:nvPr/>
        </p:nvSpPr>
        <p:spPr>
          <a:xfrm>
            <a:off x="6004748" y="2521489"/>
            <a:ext cx="470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어렵게 </a:t>
            </a:r>
            <a:r>
              <a:rPr lang="ko-KR" altLang="en-US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푸실까봐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11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5411-5600-4D3D-9835-DD300605E37A}"/>
              </a:ext>
            </a:extLst>
          </p:cNvPr>
          <p:cNvSpPr txBox="1"/>
          <p:nvPr/>
        </p:nvSpPr>
        <p:spPr>
          <a:xfrm>
            <a:off x="880844" y="1291687"/>
            <a:ext cx="343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GOAL : system(“/bin/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”);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3AF12-2B3C-4954-9E19-E9EF30F092A8}"/>
              </a:ext>
            </a:extLst>
          </p:cNvPr>
          <p:cNvSpPr txBox="1"/>
          <p:nvPr/>
        </p:nvSpPr>
        <p:spPr>
          <a:xfrm>
            <a:off x="880844" y="922355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basic_rtl_1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9556-EA75-49E6-9462-92EF2592D6D6}"/>
              </a:ext>
            </a:extLst>
          </p:cNvPr>
          <p:cNvSpPr txBox="1"/>
          <p:nvPr/>
        </p:nvSpPr>
        <p:spPr>
          <a:xfrm>
            <a:off x="880844" y="2407423"/>
            <a:ext cx="2393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command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BOF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쉘 획득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FB622-B06F-48BD-8FF9-45CA68BF096C}"/>
              </a:ext>
            </a:extLst>
          </p:cNvPr>
          <p:cNvSpPr txBox="1"/>
          <p:nvPr/>
        </p:nvSpPr>
        <p:spPr>
          <a:xfrm>
            <a:off x="880844" y="203035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취약점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117943-5DAB-4377-A59D-8F9B47C5C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683" y="1251699"/>
            <a:ext cx="27908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6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5411-5600-4D3D-9835-DD300605E37A}"/>
              </a:ext>
            </a:extLst>
          </p:cNvPr>
          <p:cNvSpPr txBox="1"/>
          <p:nvPr/>
        </p:nvSpPr>
        <p:spPr>
          <a:xfrm>
            <a:off x="880844" y="1621031"/>
            <a:ext cx="576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바이너리 파일이 가지는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jmp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got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실제 함수 주소가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저장되어있음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3AF12-2B3C-4954-9E19-E9EF30F092A8}"/>
              </a:ext>
            </a:extLst>
          </p:cNvPr>
          <p:cNvSpPr txBox="1"/>
          <p:nvPr/>
        </p:nvSpPr>
        <p:spPr>
          <a:xfrm>
            <a:off x="880844" y="1251699"/>
            <a:ext cx="12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PLT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GOT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19C65-8C9C-40E7-99B0-85547C997D71}"/>
              </a:ext>
            </a:extLst>
          </p:cNvPr>
          <p:cNvSpPr txBox="1"/>
          <p:nvPr/>
        </p:nvSpPr>
        <p:spPr>
          <a:xfrm>
            <a:off x="880844" y="2822776"/>
            <a:ext cx="508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다른 함수 주소가 있으면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함수가 실행됨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967DB-3FE3-45DF-909B-B99AF113D0DA}"/>
              </a:ext>
            </a:extLst>
          </p:cNvPr>
          <p:cNvSpPr txBox="1"/>
          <p:nvPr/>
        </p:nvSpPr>
        <p:spPr>
          <a:xfrm>
            <a:off x="880844" y="2453444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GOT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overwrite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F6A9B-B537-4C74-89FC-31D3A73BF870}"/>
              </a:ext>
            </a:extLst>
          </p:cNvPr>
          <p:cNvSpPr txBox="1"/>
          <p:nvPr/>
        </p:nvSpPr>
        <p:spPr>
          <a:xfrm>
            <a:off x="880844" y="3816311"/>
            <a:ext cx="474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relro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enable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got overwrite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불가능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F7D56-FF10-40FC-8EFC-F78E8722479B}"/>
              </a:ext>
            </a:extLst>
          </p:cNvPr>
          <p:cNvSpPr txBox="1"/>
          <p:nvPr/>
        </p:nvSpPr>
        <p:spPr>
          <a:xfrm>
            <a:off x="880844" y="3446979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relro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49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ROP?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2591849"/>
            <a:ext cx="49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프로그램상에서 우리가 원하는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snippet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2222517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일반화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61C93F-5836-4D94-B087-57CEABF54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52" y="3330513"/>
            <a:ext cx="4943475" cy="26003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D8A611-461D-49CA-BEA2-73A3D5722D7E}"/>
              </a:ext>
            </a:extLst>
          </p:cNvPr>
          <p:cNvSpPr/>
          <p:nvPr/>
        </p:nvSpPr>
        <p:spPr>
          <a:xfrm>
            <a:off x="6593746" y="3397411"/>
            <a:ext cx="1719744" cy="91440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buffer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05D554-68D9-47F5-8A38-5570B9B83F84}"/>
              </a:ext>
            </a:extLst>
          </p:cNvPr>
          <p:cNvSpPr/>
          <p:nvPr/>
        </p:nvSpPr>
        <p:spPr>
          <a:xfrm>
            <a:off x="6593746" y="4311811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dummy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F4666D-54FF-45E3-BAE0-71878DA1B882}"/>
              </a:ext>
            </a:extLst>
          </p:cNvPr>
          <p:cNvSpPr/>
          <p:nvPr/>
        </p:nvSpPr>
        <p:spPr>
          <a:xfrm>
            <a:off x="6593746" y="4739649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sfp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FC046C-2A08-4D66-BA35-B7570E85B5B2}"/>
              </a:ext>
            </a:extLst>
          </p:cNvPr>
          <p:cNvSpPr/>
          <p:nvPr/>
        </p:nvSpPr>
        <p:spPr>
          <a:xfrm>
            <a:off x="6593746" y="5163296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ret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FDDF22-0042-45B9-9F34-890C7746EC0E}"/>
              </a:ext>
            </a:extLst>
          </p:cNvPr>
          <p:cNvSpPr txBox="1"/>
          <p:nvPr/>
        </p:nvSpPr>
        <p:spPr>
          <a:xfrm>
            <a:off x="880844" y="997724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ROP</a:t>
            </a:r>
            <a:endParaRPr lang="ko-KR" altLang="en-US" dirty="0">
              <a:solidFill>
                <a:srgbClr val="AD0B0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480D3E-44DC-4A2C-B069-35F26E23A176}"/>
              </a:ext>
            </a:extLst>
          </p:cNvPr>
          <p:cNvSpPr txBox="1"/>
          <p:nvPr/>
        </p:nvSpPr>
        <p:spPr>
          <a:xfrm>
            <a:off x="880844" y="1367056"/>
            <a:ext cx="339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Return-oriented programming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41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ROP?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49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프로그램상에서 우리가 원하는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snippet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일반화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D8A611-461D-49CA-BEA2-73A3D5722D7E}"/>
              </a:ext>
            </a:extLst>
          </p:cNvPr>
          <p:cNvSpPr/>
          <p:nvPr/>
        </p:nvSpPr>
        <p:spPr>
          <a:xfrm>
            <a:off x="4376256" y="2097249"/>
            <a:ext cx="1719744" cy="91440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buffer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05D554-68D9-47F5-8A38-5570B9B83F84}"/>
              </a:ext>
            </a:extLst>
          </p:cNvPr>
          <p:cNvSpPr/>
          <p:nvPr/>
        </p:nvSpPr>
        <p:spPr>
          <a:xfrm>
            <a:off x="4376256" y="3011649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dummy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F4666D-54FF-45E3-BAE0-71878DA1B882}"/>
              </a:ext>
            </a:extLst>
          </p:cNvPr>
          <p:cNvSpPr/>
          <p:nvPr/>
        </p:nvSpPr>
        <p:spPr>
          <a:xfrm>
            <a:off x="4376256" y="3439487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sfp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FC046C-2A08-4D66-BA35-B7570E85B5B2}"/>
              </a:ext>
            </a:extLst>
          </p:cNvPr>
          <p:cNvSpPr/>
          <p:nvPr/>
        </p:nvSpPr>
        <p:spPr>
          <a:xfrm>
            <a:off x="4376256" y="3863134"/>
            <a:ext cx="1719744" cy="960536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ret = </a:t>
            </a:r>
            <a:r>
              <a:rPr lang="en-US" altLang="ko-KR" dirty="0" err="1">
                <a:solidFill>
                  <a:srgbClr val="AD0B07"/>
                </a:solidFill>
              </a:rPr>
              <a:t>func1</a:t>
            </a:r>
            <a:endParaRPr lang="en-US" altLang="ko-KR" dirty="0">
              <a:solidFill>
                <a:srgbClr val="AD0B0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1222E-978F-4227-8816-08516A785B5D}"/>
              </a:ext>
            </a:extLst>
          </p:cNvPr>
          <p:cNvSpPr txBox="1"/>
          <p:nvPr/>
        </p:nvSpPr>
        <p:spPr>
          <a:xfrm>
            <a:off x="4921483" y="17153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x86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B55310-D9FC-4014-A053-064DFF23B6D8}"/>
              </a:ext>
            </a:extLst>
          </p:cNvPr>
          <p:cNvSpPr/>
          <p:nvPr/>
        </p:nvSpPr>
        <p:spPr>
          <a:xfrm>
            <a:off x="4376256" y="4819479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func1’s</a:t>
            </a:r>
            <a:r>
              <a:rPr lang="en-US" altLang="ko-KR" dirty="0">
                <a:solidFill>
                  <a:srgbClr val="AD0B07"/>
                </a:solidFill>
              </a:rPr>
              <a:t> ret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B97933-2BA8-4127-8750-A3ADC7F5AC26}"/>
              </a:ext>
            </a:extLst>
          </p:cNvPr>
          <p:cNvSpPr/>
          <p:nvPr/>
        </p:nvSpPr>
        <p:spPr>
          <a:xfrm>
            <a:off x="4376256" y="5251508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arg1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08C05E-E528-4995-A546-A5AB16358FE6}"/>
              </a:ext>
            </a:extLst>
          </p:cNvPr>
          <p:cNvSpPr/>
          <p:nvPr/>
        </p:nvSpPr>
        <p:spPr>
          <a:xfrm>
            <a:off x="4376256" y="5679346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arg2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7A63C-1CEB-4B17-BCF9-EF175F8E58B2}"/>
              </a:ext>
            </a:extLst>
          </p:cNvPr>
          <p:cNvSpPr/>
          <p:nvPr/>
        </p:nvSpPr>
        <p:spPr>
          <a:xfrm>
            <a:off x="4376256" y="6107184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...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C4901261-58C1-439E-8E3E-2FB220782D2D}"/>
              </a:ext>
            </a:extLst>
          </p:cNvPr>
          <p:cNvSpPr/>
          <p:nvPr/>
        </p:nvSpPr>
        <p:spPr>
          <a:xfrm>
            <a:off x="6263779" y="4152768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78E73-66A0-41BD-A4AC-9DD9EAB64888}"/>
              </a:ext>
            </a:extLst>
          </p:cNvPr>
          <p:cNvSpPr txBox="1"/>
          <p:nvPr/>
        </p:nvSpPr>
        <p:spPr>
          <a:xfrm>
            <a:off x="7236903" y="4110823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func1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</a:p>
        </p:txBody>
      </p:sp>
      <p:sp>
        <p:nvSpPr>
          <p:cNvPr id="31" name="화살표: 왼쪽 30">
            <a:extLst>
              <a:ext uri="{FF2B5EF4-FFF2-40B4-BE49-F238E27FC236}">
                <a16:creationId xmlns:a16="http://schemas.microsoft.com/office/drawing/2014/main" id="{B0E8741C-9FD6-4735-90D7-8716DA52B36F}"/>
              </a:ext>
            </a:extLst>
          </p:cNvPr>
          <p:cNvSpPr/>
          <p:nvPr/>
        </p:nvSpPr>
        <p:spPr>
          <a:xfrm>
            <a:off x="6263779" y="4861424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0C5018-258F-42E5-BC9A-38F9A2A67251}"/>
              </a:ext>
            </a:extLst>
          </p:cNvPr>
          <p:cNvSpPr txBox="1"/>
          <p:nvPr/>
        </p:nvSpPr>
        <p:spPr>
          <a:xfrm>
            <a:off x="7236903" y="4819479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func1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D39A4B8D-BDE6-4DD3-ABFB-389064BFF258}"/>
              </a:ext>
            </a:extLst>
          </p:cNvPr>
          <p:cNvSpPr/>
          <p:nvPr/>
        </p:nvSpPr>
        <p:spPr>
          <a:xfrm>
            <a:off x="6263779" y="5536625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CBFCF7-3D69-420B-A7BD-1915903C04F6}"/>
              </a:ext>
            </a:extLst>
          </p:cNvPr>
          <p:cNvSpPr txBox="1"/>
          <p:nvPr/>
        </p:nvSpPr>
        <p:spPr>
          <a:xfrm>
            <a:off x="7236903" y="549468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인자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03051D-135A-48FC-944C-6713BBF2D181}"/>
              </a:ext>
            </a:extLst>
          </p:cNvPr>
          <p:cNvSpPr/>
          <p:nvPr/>
        </p:nvSpPr>
        <p:spPr>
          <a:xfrm>
            <a:off x="4376256" y="4681058"/>
            <a:ext cx="1719744" cy="56626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func1’s</a:t>
            </a:r>
            <a:r>
              <a:rPr lang="en-US" altLang="ko-KR" dirty="0">
                <a:solidFill>
                  <a:srgbClr val="AD0B07"/>
                </a:solidFill>
              </a:rPr>
              <a:t> ret</a:t>
            </a:r>
            <a:endParaRPr lang="ko-KR" altLang="en-US" dirty="0">
              <a:solidFill>
                <a:srgbClr val="AD0B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8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ROP?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49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프로그램상에서 우리가 원하는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snippet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일반화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D8A611-461D-49CA-BEA2-73A3D5722D7E}"/>
              </a:ext>
            </a:extLst>
          </p:cNvPr>
          <p:cNvSpPr/>
          <p:nvPr/>
        </p:nvSpPr>
        <p:spPr>
          <a:xfrm>
            <a:off x="4376256" y="2097249"/>
            <a:ext cx="1719744" cy="91440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buffer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05D554-68D9-47F5-8A38-5570B9B83F84}"/>
              </a:ext>
            </a:extLst>
          </p:cNvPr>
          <p:cNvSpPr/>
          <p:nvPr/>
        </p:nvSpPr>
        <p:spPr>
          <a:xfrm>
            <a:off x="4376256" y="3011649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dummy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F4666D-54FF-45E3-BAE0-71878DA1B882}"/>
              </a:ext>
            </a:extLst>
          </p:cNvPr>
          <p:cNvSpPr/>
          <p:nvPr/>
        </p:nvSpPr>
        <p:spPr>
          <a:xfrm>
            <a:off x="4376256" y="3439487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sfp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FC046C-2A08-4D66-BA35-B7570E85B5B2}"/>
              </a:ext>
            </a:extLst>
          </p:cNvPr>
          <p:cNvSpPr/>
          <p:nvPr/>
        </p:nvSpPr>
        <p:spPr>
          <a:xfrm>
            <a:off x="4376256" y="3863134"/>
            <a:ext cx="1719744" cy="960536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ret = </a:t>
            </a:r>
            <a:r>
              <a:rPr lang="en-US" altLang="ko-KR" dirty="0" err="1">
                <a:solidFill>
                  <a:srgbClr val="AD0B07"/>
                </a:solidFill>
              </a:rPr>
              <a:t>func1</a:t>
            </a:r>
            <a:endParaRPr lang="en-US" altLang="ko-KR" dirty="0">
              <a:solidFill>
                <a:srgbClr val="AD0B0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1222E-978F-4227-8816-08516A785B5D}"/>
              </a:ext>
            </a:extLst>
          </p:cNvPr>
          <p:cNvSpPr txBox="1"/>
          <p:nvPr/>
        </p:nvSpPr>
        <p:spPr>
          <a:xfrm>
            <a:off x="4921483" y="17153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x86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B55310-D9FC-4014-A053-064DFF23B6D8}"/>
              </a:ext>
            </a:extLst>
          </p:cNvPr>
          <p:cNvSpPr/>
          <p:nvPr/>
        </p:nvSpPr>
        <p:spPr>
          <a:xfrm>
            <a:off x="4376256" y="4681058"/>
            <a:ext cx="1719744" cy="56626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func1’s</a:t>
            </a:r>
            <a:r>
              <a:rPr lang="en-US" altLang="ko-KR" dirty="0">
                <a:solidFill>
                  <a:srgbClr val="AD0B07"/>
                </a:solidFill>
              </a:rPr>
              <a:t> ret = </a:t>
            </a:r>
            <a:r>
              <a:rPr lang="en-US" altLang="ko-KR" dirty="0" err="1">
                <a:solidFill>
                  <a:srgbClr val="AD0B07"/>
                </a:solidFill>
              </a:rPr>
              <a:t>func2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B97933-2BA8-4127-8750-A3ADC7F5AC26}"/>
              </a:ext>
            </a:extLst>
          </p:cNvPr>
          <p:cNvSpPr/>
          <p:nvPr/>
        </p:nvSpPr>
        <p:spPr>
          <a:xfrm>
            <a:off x="4376256" y="5251508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AD0B07"/>
                </a:solidFill>
              </a:rPr>
              <a:t>arg1</a:t>
            </a:r>
            <a:r>
              <a:rPr lang="en-US" altLang="ko-KR" sz="1600" dirty="0">
                <a:solidFill>
                  <a:srgbClr val="AD0B07"/>
                </a:solidFill>
              </a:rPr>
              <a:t> </a:t>
            </a:r>
            <a:r>
              <a:rPr lang="en-US" altLang="ko-KR" sz="1600" dirty="0" err="1">
                <a:solidFill>
                  <a:srgbClr val="AD0B07"/>
                </a:solidFill>
              </a:rPr>
              <a:t>func2’s</a:t>
            </a:r>
            <a:r>
              <a:rPr lang="en-US" altLang="ko-KR" sz="1600" dirty="0">
                <a:solidFill>
                  <a:srgbClr val="AD0B07"/>
                </a:solidFill>
              </a:rPr>
              <a:t> ret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08C05E-E528-4995-A546-A5AB16358FE6}"/>
              </a:ext>
            </a:extLst>
          </p:cNvPr>
          <p:cNvSpPr/>
          <p:nvPr/>
        </p:nvSpPr>
        <p:spPr>
          <a:xfrm>
            <a:off x="4376256" y="5679346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arg2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7A63C-1CEB-4B17-BCF9-EF175F8E58B2}"/>
              </a:ext>
            </a:extLst>
          </p:cNvPr>
          <p:cNvSpPr/>
          <p:nvPr/>
        </p:nvSpPr>
        <p:spPr>
          <a:xfrm>
            <a:off x="4376256" y="6107184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...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C4901261-58C1-439E-8E3E-2FB220782D2D}"/>
              </a:ext>
            </a:extLst>
          </p:cNvPr>
          <p:cNvSpPr/>
          <p:nvPr/>
        </p:nvSpPr>
        <p:spPr>
          <a:xfrm>
            <a:off x="6263779" y="4152768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78E73-66A0-41BD-A4AC-9DD9EAB64888}"/>
              </a:ext>
            </a:extLst>
          </p:cNvPr>
          <p:cNvSpPr txBox="1"/>
          <p:nvPr/>
        </p:nvSpPr>
        <p:spPr>
          <a:xfrm>
            <a:off x="7236903" y="4110823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func1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</a:p>
        </p:txBody>
      </p:sp>
      <p:sp>
        <p:nvSpPr>
          <p:cNvPr id="31" name="화살표: 왼쪽 30">
            <a:extLst>
              <a:ext uri="{FF2B5EF4-FFF2-40B4-BE49-F238E27FC236}">
                <a16:creationId xmlns:a16="http://schemas.microsoft.com/office/drawing/2014/main" id="{B0E8741C-9FD6-4735-90D7-8716DA52B36F}"/>
              </a:ext>
            </a:extLst>
          </p:cNvPr>
          <p:cNvSpPr/>
          <p:nvPr/>
        </p:nvSpPr>
        <p:spPr>
          <a:xfrm>
            <a:off x="6263779" y="4853143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0C5018-258F-42E5-BC9A-38F9A2A67251}"/>
              </a:ext>
            </a:extLst>
          </p:cNvPr>
          <p:cNvSpPr txBox="1"/>
          <p:nvPr/>
        </p:nvSpPr>
        <p:spPr>
          <a:xfrm>
            <a:off x="7236903" y="481947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func2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D39A4B8D-BDE6-4DD3-ABFB-389064BFF258}"/>
              </a:ext>
            </a:extLst>
          </p:cNvPr>
          <p:cNvSpPr/>
          <p:nvPr/>
        </p:nvSpPr>
        <p:spPr>
          <a:xfrm flipH="1">
            <a:off x="3340011" y="5377343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CBFCF7-3D69-420B-A7BD-1915903C04F6}"/>
              </a:ext>
            </a:extLst>
          </p:cNvPr>
          <p:cNvSpPr txBox="1"/>
          <p:nvPr/>
        </p:nvSpPr>
        <p:spPr>
          <a:xfrm flipH="1">
            <a:off x="1745168" y="538164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인자</a:t>
            </a:r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CCD27A03-F0EA-4BC5-B7C0-1BF0B1B8B495}"/>
              </a:ext>
            </a:extLst>
          </p:cNvPr>
          <p:cNvSpPr/>
          <p:nvPr/>
        </p:nvSpPr>
        <p:spPr>
          <a:xfrm>
            <a:off x="6263779" y="5280982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A9B94-E824-4D29-9FA6-C8741B419DD8}"/>
              </a:ext>
            </a:extLst>
          </p:cNvPr>
          <p:cNvSpPr txBox="1"/>
          <p:nvPr/>
        </p:nvSpPr>
        <p:spPr>
          <a:xfrm>
            <a:off x="7236902" y="5247318"/>
            <a:ext cx="162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03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412CF9-8B73-42D7-8A72-5342EEF45B14}"/>
              </a:ext>
            </a:extLst>
          </p:cNvPr>
          <p:cNvSpPr/>
          <p:nvPr/>
        </p:nvSpPr>
        <p:spPr>
          <a:xfrm>
            <a:off x="0" y="637562"/>
            <a:ext cx="12192000" cy="58723"/>
          </a:xfrm>
          <a:prstGeom prst="rect">
            <a:avLst/>
          </a:prstGeom>
          <a:solidFill>
            <a:srgbClr val="A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7B048-7C78-48C7-AEFA-07E5D4EF6D6D}"/>
              </a:ext>
            </a:extLst>
          </p:cNvPr>
          <p:cNvSpPr txBox="1"/>
          <p:nvPr/>
        </p:nvSpPr>
        <p:spPr>
          <a:xfrm>
            <a:off x="67111" y="82148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ROP?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D13B3-5B50-45B6-BC92-2166AB1E223D}"/>
              </a:ext>
            </a:extLst>
          </p:cNvPr>
          <p:cNvSpPr txBox="1"/>
          <p:nvPr/>
        </p:nvSpPr>
        <p:spPr>
          <a:xfrm>
            <a:off x="880844" y="1291687"/>
            <a:ext cx="49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프로그램상에서 우리가 원하는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snippet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D4BCC-815D-4D0F-90F7-AD63C21CF3B0}"/>
              </a:ext>
            </a:extLst>
          </p:cNvPr>
          <p:cNvSpPr txBox="1"/>
          <p:nvPr/>
        </p:nvSpPr>
        <p:spPr>
          <a:xfrm>
            <a:off x="880844" y="92235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RTL</a:t>
            </a:r>
            <a:r>
              <a:rPr lang="ko-KR" altLang="en-US" dirty="0">
                <a:solidFill>
                  <a:srgbClr val="AD0B0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일반화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D8A611-461D-49CA-BEA2-73A3D5722D7E}"/>
              </a:ext>
            </a:extLst>
          </p:cNvPr>
          <p:cNvSpPr/>
          <p:nvPr/>
        </p:nvSpPr>
        <p:spPr>
          <a:xfrm>
            <a:off x="4376256" y="2097249"/>
            <a:ext cx="1719744" cy="91440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buffer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05D554-68D9-47F5-8A38-5570B9B83F84}"/>
              </a:ext>
            </a:extLst>
          </p:cNvPr>
          <p:cNvSpPr/>
          <p:nvPr/>
        </p:nvSpPr>
        <p:spPr>
          <a:xfrm>
            <a:off x="4376256" y="3011649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dummy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F4666D-54FF-45E3-BAE0-71878DA1B882}"/>
              </a:ext>
            </a:extLst>
          </p:cNvPr>
          <p:cNvSpPr/>
          <p:nvPr/>
        </p:nvSpPr>
        <p:spPr>
          <a:xfrm>
            <a:off x="4376256" y="3439487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sfp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FC046C-2A08-4D66-BA35-B7570E85B5B2}"/>
              </a:ext>
            </a:extLst>
          </p:cNvPr>
          <p:cNvSpPr/>
          <p:nvPr/>
        </p:nvSpPr>
        <p:spPr>
          <a:xfrm>
            <a:off x="4376256" y="3863134"/>
            <a:ext cx="1719744" cy="960536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ret = </a:t>
            </a:r>
            <a:r>
              <a:rPr lang="en-US" altLang="ko-KR" dirty="0" err="1">
                <a:solidFill>
                  <a:srgbClr val="AD0B07"/>
                </a:solidFill>
              </a:rPr>
              <a:t>func1</a:t>
            </a:r>
            <a:endParaRPr lang="en-US" altLang="ko-KR" dirty="0">
              <a:solidFill>
                <a:srgbClr val="AD0B0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1222E-978F-4227-8816-08516A785B5D}"/>
              </a:ext>
            </a:extLst>
          </p:cNvPr>
          <p:cNvSpPr txBox="1"/>
          <p:nvPr/>
        </p:nvSpPr>
        <p:spPr>
          <a:xfrm>
            <a:off x="4921483" y="17153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x86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B55310-D9FC-4014-A053-064DFF23B6D8}"/>
              </a:ext>
            </a:extLst>
          </p:cNvPr>
          <p:cNvSpPr/>
          <p:nvPr/>
        </p:nvSpPr>
        <p:spPr>
          <a:xfrm>
            <a:off x="4376256" y="4681058"/>
            <a:ext cx="1719744" cy="566260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func1’s</a:t>
            </a:r>
            <a:r>
              <a:rPr lang="en-US" altLang="ko-KR" dirty="0">
                <a:solidFill>
                  <a:srgbClr val="AD0B07"/>
                </a:solidFill>
              </a:rPr>
              <a:t> ret = </a:t>
            </a:r>
            <a:r>
              <a:rPr lang="en-US" altLang="ko-KR" dirty="0" err="1">
                <a:solidFill>
                  <a:srgbClr val="AD0B07"/>
                </a:solidFill>
              </a:rPr>
              <a:t>func2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B97933-2BA8-4127-8750-A3ADC7F5AC26}"/>
              </a:ext>
            </a:extLst>
          </p:cNvPr>
          <p:cNvSpPr/>
          <p:nvPr/>
        </p:nvSpPr>
        <p:spPr>
          <a:xfrm>
            <a:off x="4376256" y="5251508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AD0B07"/>
                </a:solidFill>
              </a:rPr>
              <a:t>arg1</a:t>
            </a:r>
            <a:r>
              <a:rPr lang="en-US" altLang="ko-KR" sz="1600" dirty="0">
                <a:solidFill>
                  <a:srgbClr val="AD0B07"/>
                </a:solidFill>
              </a:rPr>
              <a:t> </a:t>
            </a:r>
            <a:r>
              <a:rPr lang="en-US" altLang="ko-KR" sz="1600" dirty="0" err="1">
                <a:solidFill>
                  <a:srgbClr val="AD0B07"/>
                </a:solidFill>
              </a:rPr>
              <a:t>func2’s</a:t>
            </a:r>
            <a:r>
              <a:rPr lang="en-US" altLang="ko-KR" sz="1600" dirty="0">
                <a:solidFill>
                  <a:srgbClr val="AD0B07"/>
                </a:solidFill>
              </a:rPr>
              <a:t> ret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08C05E-E528-4995-A546-A5AB16358FE6}"/>
              </a:ext>
            </a:extLst>
          </p:cNvPr>
          <p:cNvSpPr/>
          <p:nvPr/>
        </p:nvSpPr>
        <p:spPr>
          <a:xfrm>
            <a:off x="4376256" y="5679346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AD0B07"/>
                </a:solidFill>
              </a:rPr>
              <a:t>arg2</a:t>
            </a:r>
            <a:r>
              <a:rPr lang="en-US" altLang="ko-KR" dirty="0">
                <a:solidFill>
                  <a:srgbClr val="AD0B07"/>
                </a:solidFill>
              </a:rPr>
              <a:t> || </a:t>
            </a:r>
            <a:r>
              <a:rPr lang="en-US" altLang="ko-KR" dirty="0" err="1">
                <a:solidFill>
                  <a:srgbClr val="AD0B07"/>
                </a:solidFill>
              </a:rPr>
              <a:t>arg1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7A63C-1CEB-4B17-BCF9-EF175F8E58B2}"/>
              </a:ext>
            </a:extLst>
          </p:cNvPr>
          <p:cNvSpPr/>
          <p:nvPr/>
        </p:nvSpPr>
        <p:spPr>
          <a:xfrm>
            <a:off x="4376256" y="6107184"/>
            <a:ext cx="1719744" cy="427838"/>
          </a:xfrm>
          <a:prstGeom prst="rect">
            <a:avLst/>
          </a:prstGeom>
          <a:solidFill>
            <a:srgbClr val="FFFFFF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AD0B07"/>
                </a:solidFill>
              </a:rPr>
              <a:t>...</a:t>
            </a:r>
            <a:endParaRPr lang="ko-KR" altLang="en-US" dirty="0">
              <a:solidFill>
                <a:srgbClr val="AD0B07"/>
              </a:solidFill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C4901261-58C1-439E-8E3E-2FB220782D2D}"/>
              </a:ext>
            </a:extLst>
          </p:cNvPr>
          <p:cNvSpPr/>
          <p:nvPr/>
        </p:nvSpPr>
        <p:spPr>
          <a:xfrm>
            <a:off x="6263779" y="4152768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78E73-66A0-41BD-A4AC-9DD9EAB64888}"/>
              </a:ext>
            </a:extLst>
          </p:cNvPr>
          <p:cNvSpPr txBox="1"/>
          <p:nvPr/>
        </p:nvSpPr>
        <p:spPr>
          <a:xfrm>
            <a:off x="7236903" y="4110823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func1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</a:p>
        </p:txBody>
      </p:sp>
      <p:sp>
        <p:nvSpPr>
          <p:cNvPr id="31" name="화살표: 왼쪽 30">
            <a:extLst>
              <a:ext uri="{FF2B5EF4-FFF2-40B4-BE49-F238E27FC236}">
                <a16:creationId xmlns:a16="http://schemas.microsoft.com/office/drawing/2014/main" id="{B0E8741C-9FD6-4735-90D7-8716DA52B36F}"/>
              </a:ext>
            </a:extLst>
          </p:cNvPr>
          <p:cNvSpPr/>
          <p:nvPr/>
        </p:nvSpPr>
        <p:spPr>
          <a:xfrm>
            <a:off x="6263779" y="4853143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0C5018-258F-42E5-BC9A-38F9A2A67251}"/>
              </a:ext>
            </a:extLst>
          </p:cNvPr>
          <p:cNvSpPr txBox="1"/>
          <p:nvPr/>
        </p:nvSpPr>
        <p:spPr>
          <a:xfrm>
            <a:off x="7236903" y="481947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func2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D39A4B8D-BDE6-4DD3-ABFB-389064BFF258}"/>
              </a:ext>
            </a:extLst>
          </p:cNvPr>
          <p:cNvSpPr/>
          <p:nvPr/>
        </p:nvSpPr>
        <p:spPr>
          <a:xfrm flipH="1">
            <a:off x="3340011" y="5377343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CBFCF7-3D69-420B-A7BD-1915903C04F6}"/>
              </a:ext>
            </a:extLst>
          </p:cNvPr>
          <p:cNvSpPr txBox="1"/>
          <p:nvPr/>
        </p:nvSpPr>
        <p:spPr>
          <a:xfrm flipH="1">
            <a:off x="1745168" y="538164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인자</a:t>
            </a:r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CCD27A03-F0EA-4BC5-B7C0-1BF0B1B8B495}"/>
              </a:ext>
            </a:extLst>
          </p:cNvPr>
          <p:cNvSpPr/>
          <p:nvPr/>
        </p:nvSpPr>
        <p:spPr>
          <a:xfrm>
            <a:off x="6263779" y="5280982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A9B94-E824-4D29-9FA6-C8741B419DD8}"/>
              </a:ext>
            </a:extLst>
          </p:cNvPr>
          <p:cNvSpPr txBox="1"/>
          <p:nvPr/>
        </p:nvSpPr>
        <p:spPr>
          <a:xfrm>
            <a:off x="7236902" y="5247318"/>
            <a:ext cx="162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97FA4151-1D84-4D1D-8A4B-1FF976A5E146}"/>
              </a:ext>
            </a:extLst>
          </p:cNvPr>
          <p:cNvSpPr/>
          <p:nvPr/>
        </p:nvSpPr>
        <p:spPr>
          <a:xfrm>
            <a:off x="6263779" y="5750979"/>
            <a:ext cx="906012" cy="302003"/>
          </a:xfrm>
          <a:prstGeom prst="leftArrow">
            <a:avLst/>
          </a:prstGeom>
          <a:solidFill>
            <a:srgbClr val="AD0B07"/>
          </a:solidFill>
          <a:ln>
            <a:solidFill>
              <a:srgbClr val="AD0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0A9B41-CF97-4AFB-A1C4-62ED48E70C26}"/>
              </a:ext>
            </a:extLst>
          </p:cNvPr>
          <p:cNvSpPr txBox="1"/>
          <p:nvPr/>
        </p:nvSpPr>
        <p:spPr>
          <a:xfrm>
            <a:off x="7236902" y="5737852"/>
            <a:ext cx="225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첫번째 인자</a:t>
            </a:r>
          </a:p>
        </p:txBody>
      </p:sp>
    </p:spTree>
    <p:extLst>
      <p:ext uri="{BB962C8B-B14F-4D97-AF65-F5344CB8AC3E}">
        <p14:creationId xmlns:p14="http://schemas.microsoft.com/office/powerpoint/2010/main" val="315974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1871</Words>
  <Application>Microsoft Office PowerPoint</Application>
  <PresentationFormat>와이드스크린</PresentationFormat>
  <Paragraphs>422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나눔바른고딕</vt:lpstr>
      <vt:lpstr>맑은 고딕</vt:lpstr>
      <vt:lpstr>Arial</vt:lpstr>
      <vt:lpstr>Consolas</vt:lpstr>
      <vt:lpstr>Office 테마</vt:lpstr>
      <vt:lpstr>CyKor Seminar ROP  CYDF 20 김동현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CyKor Seminar ROP  CYDF 20 김동현</dc:title>
  <dc:creator>동현 김</dc:creator>
  <cp:lastModifiedBy>동현 김</cp:lastModifiedBy>
  <cp:revision>9</cp:revision>
  <dcterms:created xsi:type="dcterms:W3CDTF">2022-04-03T07:32:30Z</dcterms:created>
  <dcterms:modified xsi:type="dcterms:W3CDTF">2022-04-04T09:29:24Z</dcterms:modified>
</cp:coreProperties>
</file>