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25" r:id="rId3"/>
    <p:sldId id="326" r:id="rId4"/>
    <p:sldId id="327" r:id="rId5"/>
    <p:sldId id="328" r:id="rId6"/>
    <p:sldId id="329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45426C3-A483-4981-B83C-45B903EB53EB}">
          <p14:sldIdLst>
            <p14:sldId id="256"/>
            <p14:sldId id="325"/>
            <p14:sldId id="326"/>
            <p14:sldId id="327"/>
            <p14:sldId id="328"/>
            <p14:sldId id="329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36E9B-267A-4AF1-84FC-4B7D5A1FEF38}" v="364" dt="2022-04-10T16:52:55.176"/>
    <p1510:client id="{37852EBC-A2C6-451E-B4D3-35A718AF8B34}" v="34" dt="2022-04-11T06:07:2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효민[ 학부재학 / 사이버국방학과 ]" userId="3929b77a-7aa2-4a96-a97d-3b5ce13f9d26" providerId="ADAL" clId="{33936E9B-267A-4AF1-84FC-4B7D5A1FEF38}"/>
    <pc:docChg chg="undo custSel addSld delSld modSld modSection">
      <pc:chgData name="이효민[ 학부재학 / 사이버국방학과 ]" userId="3929b77a-7aa2-4a96-a97d-3b5ce13f9d26" providerId="ADAL" clId="{33936E9B-267A-4AF1-84FC-4B7D5A1FEF38}" dt="2022-04-10T16:55:31.814" v="5760" actId="20577"/>
      <pc:docMkLst>
        <pc:docMk/>
      </pc:docMkLst>
      <pc:sldChg chg="addSp delSp modSp mod">
        <pc:chgData name="이효민[ 학부재학 / 사이버국방학과 ]" userId="3929b77a-7aa2-4a96-a97d-3b5ce13f9d26" providerId="ADAL" clId="{33936E9B-267A-4AF1-84FC-4B7D5A1FEF38}" dt="2022-04-10T15:47:55.045" v="11" actId="478"/>
        <pc:sldMkLst>
          <pc:docMk/>
          <pc:sldMk cId="4271878798" sldId="256"/>
        </pc:sldMkLst>
        <pc:spChg chg="mod">
          <ac:chgData name="이효민[ 학부재학 / 사이버국방학과 ]" userId="3929b77a-7aa2-4a96-a97d-3b5ce13f9d26" providerId="ADAL" clId="{33936E9B-267A-4AF1-84FC-4B7D5A1FEF38}" dt="2022-04-10T15:47:46.915" v="5" actId="20577"/>
          <ac:spMkLst>
            <pc:docMk/>
            <pc:sldMk cId="4271878798" sldId="256"/>
            <ac:spMk id="2" creationId="{3D9CB0BF-81E0-42EC-91C8-E32C844400CF}"/>
          </ac:spMkLst>
        </pc:spChg>
        <pc:spChg chg="del mod">
          <ac:chgData name="이효민[ 학부재학 / 사이버국방학과 ]" userId="3929b77a-7aa2-4a96-a97d-3b5ce13f9d26" providerId="ADAL" clId="{33936E9B-267A-4AF1-84FC-4B7D5A1FEF38}" dt="2022-04-10T15:47:53.556" v="9" actId="478"/>
          <ac:spMkLst>
            <pc:docMk/>
            <pc:sldMk cId="4271878798" sldId="256"/>
            <ac:spMk id="3" creationId="{22379862-334E-462A-BC01-BB5250028995}"/>
          </ac:spMkLst>
        </pc:spChg>
        <pc:spChg chg="add del mod">
          <ac:chgData name="이효민[ 학부재학 / 사이버국방학과 ]" userId="3929b77a-7aa2-4a96-a97d-3b5ce13f9d26" providerId="ADAL" clId="{33936E9B-267A-4AF1-84FC-4B7D5A1FEF38}" dt="2022-04-10T15:47:55.045" v="11" actId="478"/>
          <ac:spMkLst>
            <pc:docMk/>
            <pc:sldMk cId="4271878798" sldId="256"/>
            <ac:spMk id="5" creationId="{BB9208B0-B419-4FC1-A8F2-DBE5505DCF7C}"/>
          </ac:spMkLst>
        </pc:spChg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608442772" sldId="264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2956657893" sldId="271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8:00.953" v="13" actId="47"/>
        <pc:sldMkLst>
          <pc:docMk/>
          <pc:sldMk cId="2679956423" sldId="322"/>
        </pc:sldMkLst>
      </pc:sldChg>
      <pc:sldChg chg="modSp new mod">
        <pc:chgData name="이효민[ 학부재학 / 사이버국방학과 ]" userId="3929b77a-7aa2-4a96-a97d-3b5ce13f9d26" providerId="ADAL" clId="{33936E9B-267A-4AF1-84FC-4B7D5A1FEF38}" dt="2022-04-10T16:55:31.814" v="5760" actId="20577"/>
        <pc:sldMkLst>
          <pc:docMk/>
          <pc:sldMk cId="1653682416" sldId="323"/>
        </pc:sldMkLst>
        <pc:spChg chg="mod">
          <ac:chgData name="이효민[ 학부재학 / 사이버국방학과 ]" userId="3929b77a-7aa2-4a96-a97d-3b5ce13f9d26" providerId="ADAL" clId="{33936E9B-267A-4AF1-84FC-4B7D5A1FEF38}" dt="2022-04-10T15:48:10.749" v="39"/>
          <ac:spMkLst>
            <pc:docMk/>
            <pc:sldMk cId="1653682416" sldId="323"/>
            <ac:spMk id="2" creationId="{41F56F1D-245F-419C-9F27-280FCBCB8C50}"/>
          </ac:spMkLst>
        </pc:spChg>
        <pc:spChg chg="mod">
          <ac:chgData name="이효민[ 학부재학 / 사이버국방학과 ]" userId="3929b77a-7aa2-4a96-a97d-3b5ce13f9d26" providerId="ADAL" clId="{33936E9B-267A-4AF1-84FC-4B7D5A1FEF38}" dt="2022-04-10T16:55:31.814" v="5760" actId="20577"/>
          <ac:spMkLst>
            <pc:docMk/>
            <pc:sldMk cId="1653682416" sldId="323"/>
            <ac:spMk id="3" creationId="{E93668A8-F1DA-4839-8E90-B4AA1C335EA2}"/>
          </ac:spMkLst>
        </pc:spChg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397836883" sldId="323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846225379" sldId="324"/>
        </pc:sldMkLst>
      </pc:sldChg>
      <pc:sldChg chg="modSp add mod">
        <pc:chgData name="이효민[ 학부재학 / 사이버국방학과 ]" userId="3929b77a-7aa2-4a96-a97d-3b5ce13f9d26" providerId="ADAL" clId="{33936E9B-267A-4AF1-84FC-4B7D5A1FEF38}" dt="2022-04-10T16:35:43.963" v="4120" actId="20577"/>
        <pc:sldMkLst>
          <pc:docMk/>
          <pc:sldMk cId="1658179681" sldId="324"/>
        </pc:sldMkLst>
        <pc:spChg chg="mod">
          <ac:chgData name="이효민[ 학부재학 / 사이버국방학과 ]" userId="3929b77a-7aa2-4a96-a97d-3b5ce13f9d26" providerId="ADAL" clId="{33936E9B-267A-4AF1-84FC-4B7D5A1FEF38}" dt="2022-04-10T16:35:37.435" v="4108" actId="20577"/>
          <ac:spMkLst>
            <pc:docMk/>
            <pc:sldMk cId="1658179681" sldId="324"/>
            <ac:spMk id="2" creationId="{41F56F1D-245F-419C-9F27-280FCBCB8C50}"/>
          </ac:spMkLst>
        </pc:spChg>
        <pc:spChg chg="mod">
          <ac:chgData name="이효민[ 학부재학 / 사이버국방학과 ]" userId="3929b77a-7aa2-4a96-a97d-3b5ce13f9d26" providerId="ADAL" clId="{33936E9B-267A-4AF1-84FC-4B7D5A1FEF38}" dt="2022-04-10T16:35:43.963" v="4120" actId="20577"/>
          <ac:spMkLst>
            <pc:docMk/>
            <pc:sldMk cId="1658179681" sldId="324"/>
            <ac:spMk id="3" creationId="{E93668A8-F1DA-4839-8E90-B4AA1C335EA2}"/>
          </ac:spMkLst>
        </pc:spChg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592460631" sldId="325"/>
        </pc:sldMkLst>
      </pc:sldChg>
      <pc:sldChg chg="modSp new mod">
        <pc:chgData name="이효민[ 학부재학 / 사이버국방학과 ]" userId="3929b77a-7aa2-4a96-a97d-3b5ce13f9d26" providerId="ADAL" clId="{33936E9B-267A-4AF1-84FC-4B7D5A1FEF38}" dt="2022-04-10T16:04:11.749" v="1343"/>
        <pc:sldMkLst>
          <pc:docMk/>
          <pc:sldMk cId="2662777533" sldId="325"/>
        </pc:sldMkLst>
        <pc:spChg chg="mod">
          <ac:chgData name="이효민[ 학부재학 / 사이버국방학과 ]" userId="3929b77a-7aa2-4a96-a97d-3b5ce13f9d26" providerId="ADAL" clId="{33936E9B-267A-4AF1-84FC-4B7D5A1FEF38}" dt="2022-04-10T15:50:26.183" v="214" actId="20577"/>
          <ac:spMkLst>
            <pc:docMk/>
            <pc:sldMk cId="2662777533" sldId="325"/>
            <ac:spMk id="2" creationId="{B037D8CA-D183-4C0A-9EF2-9EB170E2A213}"/>
          </ac:spMkLst>
        </pc:spChg>
        <pc:spChg chg="mod">
          <ac:chgData name="이효민[ 학부재학 / 사이버국방학과 ]" userId="3929b77a-7aa2-4a96-a97d-3b5ce13f9d26" providerId="ADAL" clId="{33936E9B-267A-4AF1-84FC-4B7D5A1FEF38}" dt="2022-04-10T16:04:11.749" v="1343"/>
          <ac:spMkLst>
            <pc:docMk/>
            <pc:sldMk cId="2662777533" sldId="325"/>
            <ac:spMk id="3" creationId="{DEC6CA69-7111-47F3-B383-4E085014055A}"/>
          </ac:spMkLst>
        </pc:spChg>
      </pc:sldChg>
      <pc:sldChg chg="addSp modSp new mod">
        <pc:chgData name="이효민[ 학부재학 / 사이버국방학과 ]" userId="3929b77a-7aa2-4a96-a97d-3b5ce13f9d26" providerId="ADAL" clId="{33936E9B-267A-4AF1-84FC-4B7D5A1FEF38}" dt="2022-04-10T16:12:11.502" v="1896" actId="20577"/>
        <pc:sldMkLst>
          <pc:docMk/>
          <pc:sldMk cId="1766504751" sldId="326"/>
        </pc:sldMkLst>
        <pc:spChg chg="mod">
          <ac:chgData name="이효민[ 학부재학 / 사이버국방학과 ]" userId="3929b77a-7aa2-4a96-a97d-3b5ce13f9d26" providerId="ADAL" clId="{33936E9B-267A-4AF1-84FC-4B7D5A1FEF38}" dt="2022-04-10T16:04:33.621" v="1354" actId="20577"/>
          <ac:spMkLst>
            <pc:docMk/>
            <pc:sldMk cId="1766504751" sldId="326"/>
            <ac:spMk id="2" creationId="{321970BF-5CC8-44ED-8030-C3539C4D8E2C}"/>
          </ac:spMkLst>
        </pc:spChg>
        <pc:spChg chg="mod">
          <ac:chgData name="이효민[ 학부재학 / 사이버국방학과 ]" userId="3929b77a-7aa2-4a96-a97d-3b5ce13f9d26" providerId="ADAL" clId="{33936E9B-267A-4AF1-84FC-4B7D5A1FEF38}" dt="2022-04-10T16:12:11.502" v="1896" actId="20577"/>
          <ac:spMkLst>
            <pc:docMk/>
            <pc:sldMk cId="1766504751" sldId="326"/>
            <ac:spMk id="3" creationId="{4787E899-A979-44A7-A3C6-D7C37E1C4261}"/>
          </ac:spMkLst>
        </pc:spChg>
        <pc:picChg chg="add mod">
          <ac:chgData name="이효민[ 학부재학 / 사이버국방학과 ]" userId="3929b77a-7aa2-4a96-a97d-3b5ce13f9d26" providerId="ADAL" clId="{33936E9B-267A-4AF1-84FC-4B7D5A1FEF38}" dt="2022-04-10T16:09:59.445" v="1834" actId="1076"/>
          <ac:picMkLst>
            <pc:docMk/>
            <pc:sldMk cId="1766504751" sldId="326"/>
            <ac:picMk id="6" creationId="{36F22DC4-FDA3-47F1-A458-583A20198512}"/>
          </ac:picMkLst>
        </pc:picChg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381446900" sldId="326"/>
        </pc:sldMkLst>
      </pc:sldChg>
      <pc:sldChg chg="addSp delSp modSp new mod">
        <pc:chgData name="이효민[ 학부재학 / 사이버국방학과 ]" userId="3929b77a-7aa2-4a96-a97d-3b5ce13f9d26" providerId="ADAL" clId="{33936E9B-267A-4AF1-84FC-4B7D5A1FEF38}" dt="2022-04-10T16:29:08.888" v="3120"/>
        <pc:sldMkLst>
          <pc:docMk/>
          <pc:sldMk cId="2043658714" sldId="327"/>
        </pc:sldMkLst>
        <pc:spChg chg="mod">
          <ac:chgData name="이효민[ 학부재학 / 사이버국방학과 ]" userId="3929b77a-7aa2-4a96-a97d-3b5ce13f9d26" providerId="ADAL" clId="{33936E9B-267A-4AF1-84FC-4B7D5A1FEF38}" dt="2022-04-10T16:29:08.888" v="3120"/>
          <ac:spMkLst>
            <pc:docMk/>
            <pc:sldMk cId="2043658714" sldId="327"/>
            <ac:spMk id="2" creationId="{D76208E0-4975-4C4B-AFB8-5C9B5045F8DF}"/>
          </ac:spMkLst>
        </pc:spChg>
        <pc:spChg chg="add del mod">
          <ac:chgData name="이효민[ 학부재학 / 사이버국방학과 ]" userId="3929b77a-7aa2-4a96-a97d-3b5ce13f9d26" providerId="ADAL" clId="{33936E9B-267A-4AF1-84FC-4B7D5A1FEF38}" dt="2022-04-10T16:22:05.131" v="2120" actId="15"/>
          <ac:spMkLst>
            <pc:docMk/>
            <pc:sldMk cId="2043658714" sldId="327"/>
            <ac:spMk id="3" creationId="{9026A304-610E-4E30-BC9E-5C3E365F41E2}"/>
          </ac:spMkLst>
        </pc:spChg>
        <pc:picChg chg="add del mod ord">
          <ac:chgData name="이효민[ 학부재학 / 사이버국방학과 ]" userId="3929b77a-7aa2-4a96-a97d-3b5ce13f9d26" providerId="ADAL" clId="{33936E9B-267A-4AF1-84FC-4B7D5A1FEF38}" dt="2022-04-10T16:19:24.207" v="1898" actId="22"/>
          <ac:picMkLst>
            <pc:docMk/>
            <pc:sldMk cId="2043658714" sldId="327"/>
            <ac:picMk id="6" creationId="{9DA81120-7FEB-46BD-946B-CFF2A3B92556}"/>
          </ac:picMkLst>
        </pc:picChg>
        <pc:picChg chg="add mod">
          <ac:chgData name="이효민[ 학부재학 / 사이버국방학과 ]" userId="3929b77a-7aa2-4a96-a97d-3b5ce13f9d26" providerId="ADAL" clId="{33936E9B-267A-4AF1-84FC-4B7D5A1FEF38}" dt="2022-04-10T16:21:15.680" v="2057" actId="1076"/>
          <ac:picMkLst>
            <pc:docMk/>
            <pc:sldMk cId="2043658714" sldId="327"/>
            <ac:picMk id="8" creationId="{02862A27-C06B-4433-8069-41698F40B67B}"/>
          </ac:picMkLst>
        </pc:picChg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4002245707" sldId="327"/>
        </pc:sldMkLst>
      </pc:sldChg>
      <pc:sldChg chg="modSp new mod">
        <pc:chgData name="이효민[ 학부재학 / 사이버국방학과 ]" userId="3929b77a-7aa2-4a96-a97d-3b5ce13f9d26" providerId="ADAL" clId="{33936E9B-267A-4AF1-84FC-4B7D5A1FEF38}" dt="2022-04-10T16:30:35.926" v="3454" actId="20577"/>
        <pc:sldMkLst>
          <pc:docMk/>
          <pc:sldMk cId="2687633466" sldId="328"/>
        </pc:sldMkLst>
        <pc:spChg chg="mod">
          <ac:chgData name="이효민[ 학부재학 / 사이버국방학과 ]" userId="3929b77a-7aa2-4a96-a97d-3b5ce13f9d26" providerId="ADAL" clId="{33936E9B-267A-4AF1-84FC-4B7D5A1FEF38}" dt="2022-04-10T16:26:31.078" v="2922" actId="20577"/>
          <ac:spMkLst>
            <pc:docMk/>
            <pc:sldMk cId="2687633466" sldId="328"/>
            <ac:spMk id="2" creationId="{099C38F6-5D10-4693-ADF8-80F5FC6802F9}"/>
          </ac:spMkLst>
        </pc:spChg>
        <pc:spChg chg="mod">
          <ac:chgData name="이효민[ 학부재학 / 사이버국방학과 ]" userId="3929b77a-7aa2-4a96-a97d-3b5ce13f9d26" providerId="ADAL" clId="{33936E9B-267A-4AF1-84FC-4B7D5A1FEF38}" dt="2022-04-10T16:30:35.926" v="3454" actId="20577"/>
          <ac:spMkLst>
            <pc:docMk/>
            <pc:sldMk cId="2687633466" sldId="328"/>
            <ac:spMk id="3" creationId="{8D015F7C-F18F-4BE4-AA76-51FB9DA9C6BC}"/>
          </ac:spMkLst>
        </pc:spChg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667247221" sldId="328"/>
        </pc:sldMkLst>
      </pc:sldChg>
      <pc:sldChg chg="modSp new mod">
        <pc:chgData name="이효민[ 학부재학 / 사이버국방학과 ]" userId="3929b77a-7aa2-4a96-a97d-3b5ce13f9d26" providerId="ADAL" clId="{33936E9B-267A-4AF1-84FC-4B7D5A1FEF38}" dt="2022-04-10T16:32:59.977" v="3821" actId="20577"/>
        <pc:sldMkLst>
          <pc:docMk/>
          <pc:sldMk cId="2046498612" sldId="329"/>
        </pc:sldMkLst>
        <pc:spChg chg="mod">
          <ac:chgData name="이효민[ 학부재학 / 사이버국방학과 ]" userId="3929b77a-7aa2-4a96-a97d-3b5ce13f9d26" providerId="ADAL" clId="{33936E9B-267A-4AF1-84FC-4B7D5A1FEF38}" dt="2022-04-10T16:29:04.742" v="3118"/>
          <ac:spMkLst>
            <pc:docMk/>
            <pc:sldMk cId="2046498612" sldId="329"/>
            <ac:spMk id="2" creationId="{EE847068-095D-4997-A034-45871CF7D6A0}"/>
          </ac:spMkLst>
        </pc:spChg>
        <pc:spChg chg="mod">
          <ac:chgData name="이효민[ 학부재학 / 사이버국방학과 ]" userId="3929b77a-7aa2-4a96-a97d-3b5ce13f9d26" providerId="ADAL" clId="{33936E9B-267A-4AF1-84FC-4B7D5A1FEF38}" dt="2022-04-10T16:32:59.977" v="3821" actId="20577"/>
          <ac:spMkLst>
            <pc:docMk/>
            <pc:sldMk cId="2046498612" sldId="329"/>
            <ac:spMk id="3" creationId="{C7E9CB10-98F6-4E6F-8ED7-F2BDC57C597F}"/>
          </ac:spMkLst>
        </pc:spChg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2898422732" sldId="329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755155960" sldId="330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505055321" sldId="331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4150060657" sldId="332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71564654" sldId="333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774362595" sldId="334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2560081363" sldId="335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577912546" sldId="336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409985166" sldId="337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798918020" sldId="338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2948056764" sldId="339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056997391" sldId="340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4248372610" sldId="341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709526265" sldId="342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49384637" sldId="343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672647222" sldId="344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975252387" sldId="345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893829513" sldId="346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462137075" sldId="347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567302900" sldId="348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764939937" sldId="349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2965497030" sldId="350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455508891" sldId="351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36350010" sldId="352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388151339" sldId="353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005390476" sldId="354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415612199" sldId="355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165960234" sldId="356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52476772" sldId="357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4165889549" sldId="358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2997607778" sldId="359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382711876" sldId="360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2741957926" sldId="361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140310096" sldId="363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013530188" sldId="364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231789348" sldId="365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3972284126" sldId="366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786641258" sldId="367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523532730" sldId="368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019428896" sldId="369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1651250850" sldId="370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4141811732" sldId="371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2741429339" sldId="372"/>
        </pc:sldMkLst>
      </pc:sldChg>
      <pc:sldChg chg="del">
        <pc:chgData name="이효민[ 학부재학 / 사이버국방학과 ]" userId="3929b77a-7aa2-4a96-a97d-3b5ce13f9d26" providerId="ADAL" clId="{33936E9B-267A-4AF1-84FC-4B7D5A1FEF38}" dt="2022-04-10T15:47:42.866" v="0" actId="47"/>
        <pc:sldMkLst>
          <pc:docMk/>
          <pc:sldMk cId="4204723870" sldId="373"/>
        </pc:sldMkLst>
      </pc:sldChg>
    </pc:docChg>
  </pc:docChgLst>
  <pc:docChgLst>
    <pc:chgData name="이효민[ 학부재학 / 사이버국방학과 ]" userId="3929b77a-7aa2-4a96-a97d-3b5ce13f9d26" providerId="ADAL" clId="{C51637DA-6AE0-49DB-8846-B0B68BB6DB08}"/>
    <pc:docChg chg="undo custSel addSld delSld modSld sldOrd modMainMaster modSection modShowInfo">
      <pc:chgData name="이효민[ 학부재학 / 사이버국방학과 ]" userId="3929b77a-7aa2-4a96-a97d-3b5ce13f9d26" providerId="ADAL" clId="{C51637DA-6AE0-49DB-8846-B0B68BB6DB08}" dt="2021-11-08T11:53:10.512" v="1156"/>
      <pc:docMkLst>
        <pc:docMk/>
      </pc:docMkLst>
      <pc:sldChg chg="modSp mod">
        <pc:chgData name="이효민[ 학부재학 / 사이버국방학과 ]" userId="3929b77a-7aa2-4a96-a97d-3b5ce13f9d26" providerId="ADAL" clId="{C51637DA-6AE0-49DB-8846-B0B68BB6DB08}" dt="2021-11-07T13:22:37.128" v="126" actId="20577"/>
        <pc:sldMkLst>
          <pc:docMk/>
          <pc:sldMk cId="4271878798" sldId="256"/>
        </pc:sldMkLst>
        <pc:spChg chg="mod">
          <ac:chgData name="이효민[ 학부재학 / 사이버국방학과 ]" userId="3929b77a-7aa2-4a96-a97d-3b5ce13f9d26" providerId="ADAL" clId="{C51637DA-6AE0-49DB-8846-B0B68BB6DB08}" dt="2021-11-07T13:22:10.466" v="119" actId="20577"/>
          <ac:spMkLst>
            <pc:docMk/>
            <pc:sldMk cId="4271878798" sldId="256"/>
            <ac:spMk id="2" creationId="{3D9CB0BF-81E0-42EC-91C8-E32C844400CF}"/>
          </ac:spMkLst>
        </pc:spChg>
        <pc:spChg chg="mod">
          <ac:chgData name="이효민[ 학부재학 / 사이버국방학과 ]" userId="3929b77a-7aa2-4a96-a97d-3b5ce13f9d26" providerId="ADAL" clId="{C51637DA-6AE0-49DB-8846-B0B68BB6DB08}" dt="2021-11-07T13:22:37.128" v="126" actId="20577"/>
          <ac:spMkLst>
            <pc:docMk/>
            <pc:sldMk cId="4271878798" sldId="256"/>
            <ac:spMk id="3" creationId="{22379862-334E-462A-BC01-BB5250028995}"/>
          </ac:spMkLst>
        </pc:spChg>
      </pc:sldChg>
      <pc:sldChg chg="del">
        <pc:chgData name="이효민[ 학부재학 / 사이버국방학과 ]" userId="3929b77a-7aa2-4a96-a97d-3b5ce13f9d26" providerId="ADAL" clId="{C51637DA-6AE0-49DB-8846-B0B68BB6DB08}" dt="2021-11-07T13:22:24.521" v="120" actId="47"/>
        <pc:sldMkLst>
          <pc:docMk/>
          <pc:sldMk cId="2597479544" sldId="257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2268441739" sldId="258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1233997469" sldId="259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3905191823" sldId="260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3288033808" sldId="261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814052635" sldId="262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2098045552" sldId="263"/>
        </pc:sldMkLst>
      </pc:sldChg>
      <pc:sldChg chg="modSp mod ord">
        <pc:chgData name="이효민[ 학부재학 / 사이버국방학과 ]" userId="3929b77a-7aa2-4a96-a97d-3b5ce13f9d26" providerId="ADAL" clId="{C51637DA-6AE0-49DB-8846-B0B68BB6DB08}" dt="2021-11-07T14:24:54.496" v="498" actId="20577"/>
        <pc:sldMkLst>
          <pc:docMk/>
          <pc:sldMk cId="608442772" sldId="264"/>
        </pc:sldMkLst>
        <pc:spChg chg="mod">
          <ac:chgData name="이효민[ 학부재학 / 사이버국방학과 ]" userId="3929b77a-7aa2-4a96-a97d-3b5ce13f9d26" providerId="ADAL" clId="{C51637DA-6AE0-49DB-8846-B0B68BB6DB08}" dt="2021-11-07T14:24:54.496" v="498" actId="20577"/>
          <ac:spMkLst>
            <pc:docMk/>
            <pc:sldMk cId="608442772" sldId="264"/>
            <ac:spMk id="3" creationId="{0176ED39-4317-4F55-8003-2D3059F91B81}"/>
          </ac:spMkLst>
        </pc:spChg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441368066" sldId="265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1318163772" sldId="265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2684101697" sldId="266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3388057446" sldId="266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1045402370" sldId="267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2398488887" sldId="267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132550847" sldId="268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317464433" sldId="268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481593077" sldId="269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2597539278" sldId="269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213161158" sldId="270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3848337476" sldId="270"/>
        </pc:sldMkLst>
      </pc:sldChg>
      <pc:sldChg chg="modSp add del mod">
        <pc:chgData name="이효민[ 학부재학 / 사이버국방학과 ]" userId="3929b77a-7aa2-4a96-a97d-3b5ce13f9d26" providerId="ADAL" clId="{C51637DA-6AE0-49DB-8846-B0B68BB6DB08}" dt="2021-11-07T14:21:22.134" v="414" actId="20577"/>
        <pc:sldMkLst>
          <pc:docMk/>
          <pc:sldMk cId="2956657893" sldId="271"/>
        </pc:sldMkLst>
        <pc:spChg chg="mod">
          <ac:chgData name="이효민[ 학부재학 / 사이버국방학과 ]" userId="3929b77a-7aa2-4a96-a97d-3b5ce13f9d26" providerId="ADAL" clId="{C51637DA-6AE0-49DB-8846-B0B68BB6DB08}" dt="2021-11-07T14:21:22.134" v="414" actId="20577"/>
          <ac:spMkLst>
            <pc:docMk/>
            <pc:sldMk cId="2956657893" sldId="271"/>
            <ac:spMk id="2" creationId="{510F4660-100E-4073-97C5-F80F50198544}"/>
          </ac:spMkLst>
        </pc:spChg>
        <pc:picChg chg="mod">
          <ac:chgData name="이효민[ 학부재학 / 사이버국방학과 ]" userId="3929b77a-7aa2-4a96-a97d-3b5ce13f9d26" providerId="ADAL" clId="{C51637DA-6AE0-49DB-8846-B0B68BB6DB08}" dt="2021-11-07T14:01:58.373" v="277" actId="1076"/>
          <ac:picMkLst>
            <pc:docMk/>
            <pc:sldMk cId="2956657893" sldId="271"/>
            <ac:picMk id="9" creationId="{8177479F-A63A-4DC3-9597-4B92C60D97EB}"/>
          </ac:picMkLst>
        </pc:picChg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92945585" sldId="272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3563383341" sldId="272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3105420141" sldId="273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4011726360" sldId="273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562858279" sldId="274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2:13.846" v="279" actId="47"/>
        <pc:sldMkLst>
          <pc:docMk/>
          <pc:sldMk cId="2337990836" sldId="274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2:13.485" v="278" actId="47"/>
        <pc:sldMkLst>
          <pc:docMk/>
          <pc:sldMk cId="3113574588" sldId="275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4195893911" sldId="275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3:55:28.001" v="158"/>
        <pc:sldMkLst>
          <pc:docMk/>
          <pc:sldMk cId="711119976" sldId="276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3:55:31.437" v="159"/>
        <pc:sldMkLst>
          <pc:docMk/>
          <pc:sldMk cId="3650578037" sldId="277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3:55:35.586" v="160"/>
        <pc:sldMkLst>
          <pc:docMk/>
          <pc:sldMk cId="1731767942" sldId="278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3:55:53.420" v="161"/>
        <pc:sldMkLst>
          <pc:docMk/>
          <pc:sldMk cId="428576480" sldId="279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505018846" sldId="280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771646766" sldId="281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746235029" sldId="282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738717978" sldId="283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4108929877" sldId="284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198235405" sldId="285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985595965" sldId="286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4108145237" sldId="287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3879821062" sldId="288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3993003946" sldId="289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124154356" sldId="290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272398856" sldId="291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406602799" sldId="292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66278660" sldId="293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4060878423" sldId="294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3175899499" sldId="295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996816349" sldId="296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045765425" sldId="297"/>
        </pc:sldMkLst>
      </pc:sldChg>
      <pc:sldChg chg="del">
        <pc:chgData name="이효민[ 학부재학 / 사이버국방학과 ]" userId="3929b77a-7aa2-4a96-a97d-3b5ce13f9d26" providerId="ADAL" clId="{C51637DA-6AE0-49DB-8846-B0B68BB6DB08}" dt="2021-11-07T13:54:21.747" v="154" actId="47"/>
        <pc:sldMkLst>
          <pc:docMk/>
          <pc:sldMk cId="2557303942" sldId="298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040518841" sldId="299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3193450419" sldId="300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4082602585" sldId="301"/>
        </pc:sldMkLst>
      </pc:sldChg>
      <pc:sldChg chg="modSp add del mod">
        <pc:chgData name="이효민[ 학부재학 / 사이버국방학과 ]" userId="3929b77a-7aa2-4a96-a97d-3b5ce13f9d26" providerId="ADAL" clId="{C51637DA-6AE0-49DB-8846-B0B68BB6DB08}" dt="2021-11-07T14:03:26.484" v="291" actId="20577"/>
        <pc:sldMkLst>
          <pc:docMk/>
          <pc:sldMk cId="3044177403" sldId="302"/>
        </pc:sldMkLst>
        <pc:spChg chg="mod">
          <ac:chgData name="이효민[ 학부재학 / 사이버국방학과 ]" userId="3929b77a-7aa2-4a96-a97d-3b5ce13f9d26" providerId="ADAL" clId="{C51637DA-6AE0-49DB-8846-B0B68BB6DB08}" dt="2021-11-07T14:03:26.484" v="291" actId="20577"/>
          <ac:spMkLst>
            <pc:docMk/>
            <pc:sldMk cId="3044177403" sldId="302"/>
            <ac:spMk id="3" creationId="{13DA64C0-5266-4756-847C-790AC8CA68D5}"/>
          </ac:spMkLst>
        </pc:spChg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591863186" sldId="303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735915025" sldId="304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4240414345" sldId="305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760324094" sldId="306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137978872" sldId="307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907991251" sldId="308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482123724" sldId="309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3:32.960" v="292" actId="47"/>
        <pc:sldMkLst>
          <pc:docMk/>
          <pc:sldMk cId="2424403291" sldId="310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3682925829" sldId="311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3564423949" sldId="312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28712980" sldId="313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150555230" sldId="314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840296087" sldId="315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607939077" sldId="316"/>
        </pc:sldMkLst>
      </pc:sldChg>
      <pc:sldChg chg="modSp add del mod">
        <pc:chgData name="이효민[ 학부재학 / 사이버국방학과 ]" userId="3929b77a-7aa2-4a96-a97d-3b5ce13f9d26" providerId="ADAL" clId="{C51637DA-6AE0-49DB-8846-B0B68BB6DB08}" dt="2021-11-07T14:02:54.752" v="280" actId="20577"/>
        <pc:sldMkLst>
          <pc:docMk/>
          <pc:sldMk cId="2416698218" sldId="317"/>
        </pc:sldMkLst>
        <pc:spChg chg="mod">
          <ac:chgData name="이효민[ 학부재학 / 사이버국방학과 ]" userId="3929b77a-7aa2-4a96-a97d-3b5ce13f9d26" providerId="ADAL" clId="{C51637DA-6AE0-49DB-8846-B0B68BB6DB08}" dt="2021-11-07T14:02:54.752" v="280" actId="20577"/>
          <ac:spMkLst>
            <pc:docMk/>
            <pc:sldMk cId="2416698218" sldId="317"/>
            <ac:spMk id="3" creationId="{0FACA2A7-FA49-4095-9072-93FD8A69BF12}"/>
          </ac:spMkLst>
        </pc:spChg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137838211" sldId="318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1114188019" sldId="319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2617413653" sldId="320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00:41.550" v="275"/>
        <pc:sldMkLst>
          <pc:docMk/>
          <pc:sldMk cId="78947117" sldId="321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11:29.034" v="334"/>
        <pc:sldMkLst>
          <pc:docMk/>
          <pc:sldMk cId="2679956423" sldId="322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11:14.808" v="333"/>
        <pc:sldMkLst>
          <pc:docMk/>
          <pc:sldMk cId="3247097004" sldId="323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11:14.808" v="333"/>
        <pc:sldMkLst>
          <pc:docMk/>
          <pc:sldMk cId="1579073654" sldId="324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11:14.808" v="333"/>
        <pc:sldMkLst>
          <pc:docMk/>
          <pc:sldMk cId="2650239397" sldId="325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11:14.808" v="333"/>
        <pc:sldMkLst>
          <pc:docMk/>
          <pc:sldMk cId="3039382090" sldId="326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10:38.993" v="330"/>
        <pc:sldMkLst>
          <pc:docMk/>
          <pc:sldMk cId="168451364" sldId="327"/>
        </pc:sldMkLst>
      </pc:sldChg>
      <pc:sldChg chg="add del">
        <pc:chgData name="이효민[ 학부재학 / 사이버국방학과 ]" userId="3929b77a-7aa2-4a96-a97d-3b5ce13f9d26" providerId="ADAL" clId="{C51637DA-6AE0-49DB-8846-B0B68BB6DB08}" dt="2021-11-07T14:10:25.009" v="329"/>
        <pc:sldMkLst>
          <pc:docMk/>
          <pc:sldMk cId="601295334" sldId="328"/>
        </pc:sldMkLst>
      </pc:sldChg>
      <pc:sldChg chg="modSp add del mod">
        <pc:chgData name="이효민[ 학부재학 / 사이버국방학과 ]" userId="3929b77a-7aa2-4a96-a97d-3b5ce13f9d26" providerId="ADAL" clId="{C51637DA-6AE0-49DB-8846-B0B68BB6DB08}" dt="2021-11-08T11:27:13.565" v="1064"/>
        <pc:sldMkLst>
          <pc:docMk/>
          <pc:sldMk cId="4141664827" sldId="329"/>
        </pc:sldMkLst>
        <pc:spChg chg="mod">
          <ac:chgData name="이효민[ 학부재학 / 사이버국방학과 ]" userId="3929b77a-7aa2-4a96-a97d-3b5ce13f9d26" providerId="ADAL" clId="{C51637DA-6AE0-49DB-8846-B0B68BB6DB08}" dt="2021-11-08T11:27:13.565" v="1064"/>
          <ac:spMkLst>
            <pc:docMk/>
            <pc:sldMk cId="4141664827" sldId="329"/>
            <ac:spMk id="3" creationId="{BC27760A-2346-463B-BBBD-90E3FB271BD7}"/>
          </ac:spMkLst>
        </pc:spChg>
      </pc:sldChg>
      <pc:sldChg chg="modSp add del mod">
        <pc:chgData name="이효민[ 학부재학 / 사이버국방학과 ]" userId="3929b77a-7aa2-4a96-a97d-3b5ce13f9d26" providerId="ADAL" clId="{C51637DA-6AE0-49DB-8846-B0B68BB6DB08}" dt="2021-11-07T14:08:18.548" v="327"/>
        <pc:sldMkLst>
          <pc:docMk/>
          <pc:sldMk cId="1902405254" sldId="330"/>
        </pc:sldMkLst>
        <pc:spChg chg="mod">
          <ac:chgData name="이효민[ 학부재학 / 사이버국방학과 ]" userId="3929b77a-7aa2-4a96-a97d-3b5ce13f9d26" providerId="ADAL" clId="{C51637DA-6AE0-49DB-8846-B0B68BB6DB08}" dt="2021-11-07T14:08:18.548" v="327"/>
          <ac:spMkLst>
            <pc:docMk/>
            <pc:sldMk cId="1902405254" sldId="330"/>
            <ac:spMk id="5" creationId="{40BF1B47-0E15-4AE6-B644-D5526DD8B158}"/>
          </ac:spMkLst>
        </pc:spChg>
      </pc:sldChg>
      <pc:sldChg chg="add del">
        <pc:chgData name="이효민[ 학부재학 / 사이버국방학과 ]" userId="3929b77a-7aa2-4a96-a97d-3b5ce13f9d26" providerId="ADAL" clId="{C51637DA-6AE0-49DB-8846-B0B68BB6DB08}" dt="2021-11-07T13:54:16.976" v="153"/>
        <pc:sldMkLst>
          <pc:docMk/>
          <pc:sldMk cId="1283875618" sldId="331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4059579555" sldId="331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4:22.181" v="335"/>
        <pc:sldMkLst>
          <pc:docMk/>
          <pc:sldMk cId="3879814390" sldId="332"/>
        </pc:sldMkLst>
      </pc:sldChg>
      <pc:sldChg chg="modSp add mod ord">
        <pc:chgData name="이효민[ 학부재학 / 사이버국방학과 ]" userId="3929b77a-7aa2-4a96-a97d-3b5ce13f9d26" providerId="ADAL" clId="{C51637DA-6AE0-49DB-8846-B0B68BB6DB08}" dt="2021-11-08T11:30:55.209" v="1066" actId="1076"/>
        <pc:sldMkLst>
          <pc:docMk/>
          <pc:sldMk cId="3417646756" sldId="333"/>
        </pc:sldMkLst>
        <pc:picChg chg="mod">
          <ac:chgData name="이효민[ 학부재학 / 사이버국방학과 ]" userId="3929b77a-7aa2-4a96-a97d-3b5ce13f9d26" providerId="ADAL" clId="{C51637DA-6AE0-49DB-8846-B0B68BB6DB08}" dt="2021-11-08T11:30:55.209" v="1066" actId="1076"/>
          <ac:picMkLst>
            <pc:docMk/>
            <pc:sldMk cId="3417646756" sldId="333"/>
            <ac:picMk id="6" creationId="{5EC27DAD-0ABB-42B9-8BB7-7D980C37CB39}"/>
          </ac:picMkLst>
        </pc:picChg>
      </pc:sldChg>
      <pc:sldChg chg="add ord">
        <pc:chgData name="이효민[ 학부재학 / 사이버국방학과 ]" userId="3929b77a-7aa2-4a96-a97d-3b5ce13f9d26" providerId="ADAL" clId="{C51637DA-6AE0-49DB-8846-B0B68BB6DB08}" dt="2021-11-07T14:17:48.722" v="338"/>
        <pc:sldMkLst>
          <pc:docMk/>
          <pc:sldMk cId="1509551197" sldId="334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8:48.930" v="339"/>
        <pc:sldMkLst>
          <pc:docMk/>
          <pc:sldMk cId="2396147998" sldId="335"/>
        </pc:sldMkLst>
      </pc:sldChg>
      <pc:sldChg chg="add">
        <pc:chgData name="이효민[ 학부재학 / 사이버국방학과 ]" userId="3929b77a-7aa2-4a96-a97d-3b5ce13f9d26" providerId="ADAL" clId="{C51637DA-6AE0-49DB-8846-B0B68BB6DB08}" dt="2021-11-07T14:18:48.930" v="339"/>
        <pc:sldMkLst>
          <pc:docMk/>
          <pc:sldMk cId="4065314893" sldId="336"/>
        </pc:sldMkLst>
      </pc:sldChg>
      <pc:sldChg chg="modSp add mod">
        <pc:chgData name="이효민[ 학부재학 / 사이버국방학과 ]" userId="3929b77a-7aa2-4a96-a97d-3b5ce13f9d26" providerId="ADAL" clId="{C51637DA-6AE0-49DB-8846-B0B68BB6DB08}" dt="2021-11-07T14:20:32.384" v="394" actId="20577"/>
        <pc:sldMkLst>
          <pc:docMk/>
          <pc:sldMk cId="1994696824" sldId="337"/>
        </pc:sldMkLst>
        <pc:spChg chg="mod">
          <ac:chgData name="이효민[ 학부재학 / 사이버국방학과 ]" userId="3929b77a-7aa2-4a96-a97d-3b5ce13f9d26" providerId="ADAL" clId="{C51637DA-6AE0-49DB-8846-B0B68BB6DB08}" dt="2021-11-07T14:20:32.384" v="394" actId="20577"/>
          <ac:spMkLst>
            <pc:docMk/>
            <pc:sldMk cId="1994696824" sldId="337"/>
            <ac:spMk id="7" creationId="{6489A443-664F-4050-9643-CF6F254630F4}"/>
          </ac:spMkLst>
        </pc:spChg>
      </pc:sldChg>
      <pc:sldChg chg="modSp add mod">
        <pc:chgData name="이효민[ 학부재학 / 사이버국방학과 ]" userId="3929b77a-7aa2-4a96-a97d-3b5ce13f9d26" providerId="ADAL" clId="{C51637DA-6AE0-49DB-8846-B0B68BB6DB08}" dt="2021-11-07T14:20:59.206" v="399" actId="1076"/>
        <pc:sldMkLst>
          <pc:docMk/>
          <pc:sldMk cId="4271482761" sldId="338"/>
        </pc:sldMkLst>
        <pc:spChg chg="mod">
          <ac:chgData name="이효민[ 학부재학 / 사이버국방학과 ]" userId="3929b77a-7aa2-4a96-a97d-3b5ce13f9d26" providerId="ADAL" clId="{C51637DA-6AE0-49DB-8846-B0B68BB6DB08}" dt="2021-11-07T14:20:59.206" v="399" actId="1076"/>
          <ac:spMkLst>
            <pc:docMk/>
            <pc:sldMk cId="4271482761" sldId="338"/>
            <ac:spMk id="5" creationId="{D725F2E8-BF68-4E37-954D-C95F020753CC}"/>
          </ac:spMkLst>
        </pc:spChg>
      </pc:sldChg>
      <pc:sldChg chg="add">
        <pc:chgData name="이효민[ 학부재학 / 사이버국방학과 ]" userId="3929b77a-7aa2-4a96-a97d-3b5ce13f9d26" providerId="ADAL" clId="{C51637DA-6AE0-49DB-8846-B0B68BB6DB08}" dt="2021-11-07T14:18:48.930" v="339"/>
        <pc:sldMkLst>
          <pc:docMk/>
          <pc:sldMk cId="1531992139" sldId="339"/>
        </pc:sldMkLst>
      </pc:sldChg>
      <pc:sldChg chg="add">
        <pc:chgData name="이효민[ 학부재학 / 사이버국방학과 ]" userId="3929b77a-7aa2-4a96-a97d-3b5ce13f9d26" providerId="ADAL" clId="{C51637DA-6AE0-49DB-8846-B0B68BB6DB08}" dt="2021-11-07T14:27:22.169" v="499"/>
        <pc:sldMkLst>
          <pc:docMk/>
          <pc:sldMk cId="3701517021" sldId="340"/>
        </pc:sldMkLst>
      </pc:sldChg>
      <pc:sldChg chg="add">
        <pc:chgData name="이효민[ 학부재학 / 사이버국방학과 ]" userId="3929b77a-7aa2-4a96-a97d-3b5ce13f9d26" providerId="ADAL" clId="{C51637DA-6AE0-49DB-8846-B0B68BB6DB08}" dt="2021-11-07T14:27:22.169" v="499"/>
        <pc:sldMkLst>
          <pc:docMk/>
          <pc:sldMk cId="1026576549" sldId="341"/>
        </pc:sldMkLst>
      </pc:sldChg>
      <pc:sldChg chg="add">
        <pc:chgData name="이효민[ 학부재학 / 사이버국방학과 ]" userId="3929b77a-7aa2-4a96-a97d-3b5ce13f9d26" providerId="ADAL" clId="{C51637DA-6AE0-49DB-8846-B0B68BB6DB08}" dt="2021-11-07T14:27:22.169" v="499"/>
        <pc:sldMkLst>
          <pc:docMk/>
          <pc:sldMk cId="2582896346" sldId="342"/>
        </pc:sldMkLst>
      </pc:sldChg>
      <pc:sldChg chg="add">
        <pc:chgData name="이효민[ 학부재학 / 사이버국방학과 ]" userId="3929b77a-7aa2-4a96-a97d-3b5ce13f9d26" providerId="ADAL" clId="{C51637DA-6AE0-49DB-8846-B0B68BB6DB08}" dt="2021-11-07T14:27:22.169" v="499"/>
        <pc:sldMkLst>
          <pc:docMk/>
          <pc:sldMk cId="397469201" sldId="343"/>
        </pc:sldMkLst>
      </pc:sldChg>
      <pc:sldChg chg="add">
        <pc:chgData name="이효민[ 학부재학 / 사이버국방학과 ]" userId="3929b77a-7aa2-4a96-a97d-3b5ce13f9d26" providerId="ADAL" clId="{C51637DA-6AE0-49DB-8846-B0B68BB6DB08}" dt="2021-11-07T14:27:22.169" v="499"/>
        <pc:sldMkLst>
          <pc:docMk/>
          <pc:sldMk cId="2879546471" sldId="344"/>
        </pc:sldMkLst>
      </pc:sldChg>
      <pc:sldChg chg="add">
        <pc:chgData name="이효민[ 학부재학 / 사이버국방학과 ]" userId="3929b77a-7aa2-4a96-a97d-3b5ce13f9d26" providerId="ADAL" clId="{C51637DA-6AE0-49DB-8846-B0B68BB6DB08}" dt="2021-11-07T14:27:22.169" v="499"/>
        <pc:sldMkLst>
          <pc:docMk/>
          <pc:sldMk cId="1515118274" sldId="345"/>
        </pc:sldMkLst>
      </pc:sldChg>
      <pc:sldChg chg="add">
        <pc:chgData name="이효민[ 학부재학 / 사이버국방학과 ]" userId="3929b77a-7aa2-4a96-a97d-3b5ce13f9d26" providerId="ADAL" clId="{C51637DA-6AE0-49DB-8846-B0B68BB6DB08}" dt="2021-11-07T14:27:22.169" v="499"/>
        <pc:sldMkLst>
          <pc:docMk/>
          <pc:sldMk cId="3624952614" sldId="346"/>
        </pc:sldMkLst>
      </pc:sldChg>
      <pc:sldChg chg="modSp add mod">
        <pc:chgData name="이효민[ 학부재학 / 사이버국방학과 ]" userId="3929b77a-7aa2-4a96-a97d-3b5ce13f9d26" providerId="ADAL" clId="{C51637DA-6AE0-49DB-8846-B0B68BB6DB08}" dt="2021-11-08T11:53:10.512" v="1156"/>
        <pc:sldMkLst>
          <pc:docMk/>
          <pc:sldMk cId="3636908598" sldId="347"/>
        </pc:sldMkLst>
        <pc:spChg chg="mod">
          <ac:chgData name="이효민[ 학부재학 / 사이버국방학과 ]" userId="3929b77a-7aa2-4a96-a97d-3b5ce13f9d26" providerId="ADAL" clId="{C51637DA-6AE0-49DB-8846-B0B68BB6DB08}" dt="2021-11-08T11:53:10.512" v="1156"/>
          <ac:spMkLst>
            <pc:docMk/>
            <pc:sldMk cId="3636908598" sldId="347"/>
            <ac:spMk id="3" creationId="{F1919A29-26C6-4D1E-A1C6-6211B17B5114}"/>
          </ac:spMkLst>
        </pc:spChg>
      </pc:sldChg>
      <pc:sldMasterChg chg="addSp delSp modSp mod modSldLayout">
        <pc:chgData name="이효민[ 학부재학 / 사이버국방학과 ]" userId="3929b77a-7aa2-4a96-a97d-3b5ce13f9d26" providerId="ADAL" clId="{C51637DA-6AE0-49DB-8846-B0B68BB6DB08}" dt="2021-11-07T13:17:10.265" v="49"/>
        <pc:sldMasterMkLst>
          <pc:docMk/>
          <pc:sldMasterMk cId="3145777673" sldId="2147483672"/>
        </pc:sldMasterMkLst>
        <pc:spChg chg="del">
          <ac:chgData name="이효민[ 학부재학 / 사이버국방학과 ]" userId="3929b77a-7aa2-4a96-a97d-3b5ce13f9d26" providerId="ADAL" clId="{C51637DA-6AE0-49DB-8846-B0B68BB6DB08}" dt="2021-11-07T13:15:28.049" v="25" actId="478"/>
          <ac:spMkLst>
            <pc:docMk/>
            <pc:sldMasterMk cId="3145777673" sldId="2147483672"/>
            <ac:spMk id="12" creationId="{ACDE7349-86AD-44D6-AA8E-27B59580BCA0}"/>
          </ac:spMkLst>
        </pc:spChg>
        <pc:picChg chg="del mod">
          <ac:chgData name="이효민[ 학부재학 / 사이버국방학과 ]" userId="3929b77a-7aa2-4a96-a97d-3b5ce13f9d26" providerId="ADAL" clId="{C51637DA-6AE0-49DB-8846-B0B68BB6DB08}" dt="2021-11-07T13:15:30.944" v="27" actId="478"/>
          <ac:picMkLst>
            <pc:docMk/>
            <pc:sldMasterMk cId="3145777673" sldId="2147483672"/>
            <ac:picMk id="11" creationId="{5E4CAB39-1B2D-44CE-8268-FDE72F65FD74}"/>
          </ac:picMkLst>
        </pc:picChg>
        <pc:picChg chg="add mod">
          <ac:chgData name="이효민[ 학부재학 / 사이버국방학과 ]" userId="3929b77a-7aa2-4a96-a97d-3b5ce13f9d26" providerId="ADAL" clId="{C51637DA-6AE0-49DB-8846-B0B68BB6DB08}" dt="2021-11-07T13:16:20.745" v="31" actId="1076"/>
          <ac:picMkLst>
            <pc:docMk/>
            <pc:sldMasterMk cId="3145777673" sldId="2147483672"/>
            <ac:picMk id="13" creationId="{29BA69F9-0503-4067-AB7A-E231C86B3305}"/>
          </ac:picMkLst>
        </pc:picChg>
        <pc:sldLayoutChg chg="addSp delSp modSp mod">
          <pc:chgData name="이효민[ 학부재학 / 사이버국방학과 ]" userId="3929b77a-7aa2-4a96-a97d-3b5ce13f9d26" providerId="ADAL" clId="{C51637DA-6AE0-49DB-8846-B0B68BB6DB08}" dt="2021-11-07T13:16:29.477" v="34"/>
          <pc:sldLayoutMkLst>
            <pc:docMk/>
            <pc:sldMasterMk cId="3145777673" sldId="2147483672"/>
            <pc:sldLayoutMk cId="546768808" sldId="2147483673"/>
          </pc:sldLayoutMkLst>
          <pc:spChg chg="del">
            <ac:chgData name="이효민[ 학부재학 / 사이버국방학과 ]" userId="3929b77a-7aa2-4a96-a97d-3b5ce13f9d26" providerId="ADAL" clId="{C51637DA-6AE0-49DB-8846-B0B68BB6DB08}" dt="2021-11-07T13:16:28.596" v="33" actId="478"/>
            <ac:spMkLst>
              <pc:docMk/>
              <pc:sldMasterMk cId="3145777673" sldId="2147483672"/>
              <pc:sldLayoutMk cId="546768808" sldId="2147483673"/>
              <ac:spMk id="13" creationId="{D71B9B85-A69C-4275-AB35-1F85E8A3A50C}"/>
            </ac:spMkLst>
          </pc:spChg>
          <pc:picChg chg="del">
            <ac:chgData name="이효민[ 학부재학 / 사이버국방학과 ]" userId="3929b77a-7aa2-4a96-a97d-3b5ce13f9d26" providerId="ADAL" clId="{C51637DA-6AE0-49DB-8846-B0B68BB6DB08}" dt="2021-11-07T13:16:27.344" v="32" actId="478"/>
            <ac:picMkLst>
              <pc:docMk/>
              <pc:sldMasterMk cId="3145777673" sldId="2147483672"/>
              <pc:sldLayoutMk cId="546768808" sldId="2147483673"/>
              <ac:picMk id="12" creationId="{BF057BE6-503B-4103-95D0-EA9DC6051FAE}"/>
            </ac:picMkLst>
          </pc:picChg>
          <pc:picChg chg="add mod">
            <ac:chgData name="이효민[ 학부재학 / 사이버국방학과 ]" userId="3929b77a-7aa2-4a96-a97d-3b5ce13f9d26" providerId="ADAL" clId="{C51637DA-6AE0-49DB-8846-B0B68BB6DB08}" dt="2021-11-07T13:16:29.477" v="34"/>
            <ac:picMkLst>
              <pc:docMk/>
              <pc:sldMasterMk cId="3145777673" sldId="2147483672"/>
              <pc:sldLayoutMk cId="546768808" sldId="2147483673"/>
              <ac:picMk id="14" creationId="{11C0864E-6448-44E1-AFE5-2E08773EEE8A}"/>
            </ac:picMkLst>
          </pc:picChg>
        </pc:sldLayoutChg>
        <pc:sldLayoutChg chg="addSp delSp modSp mod">
          <pc:chgData name="이효민[ 학부재학 / 사이버국방학과 ]" userId="3929b77a-7aa2-4a96-a97d-3b5ce13f9d26" providerId="ADAL" clId="{C51637DA-6AE0-49DB-8846-B0B68BB6DB08}" dt="2021-11-07T13:16:33.954" v="37"/>
          <pc:sldLayoutMkLst>
            <pc:docMk/>
            <pc:sldMasterMk cId="3145777673" sldId="2147483672"/>
            <pc:sldLayoutMk cId="67324703" sldId="2147483675"/>
          </pc:sldLayoutMkLst>
          <pc:spChg chg="del">
            <ac:chgData name="이효민[ 학부재학 / 사이버국방학과 ]" userId="3929b77a-7aa2-4a96-a97d-3b5ce13f9d26" providerId="ADAL" clId="{C51637DA-6AE0-49DB-8846-B0B68BB6DB08}" dt="2021-11-07T13:16:33.155" v="36" actId="478"/>
            <ac:spMkLst>
              <pc:docMk/>
              <pc:sldMasterMk cId="3145777673" sldId="2147483672"/>
              <pc:sldLayoutMk cId="67324703" sldId="2147483675"/>
              <ac:spMk id="11" creationId="{B63C686E-1AC5-45D3-8FDB-79687779A3D1}"/>
            </ac:spMkLst>
          </pc:spChg>
          <pc:picChg chg="del">
            <ac:chgData name="이효민[ 학부재학 / 사이버국방학과 ]" userId="3929b77a-7aa2-4a96-a97d-3b5ce13f9d26" providerId="ADAL" clId="{C51637DA-6AE0-49DB-8846-B0B68BB6DB08}" dt="2021-11-07T13:16:32.376" v="35" actId="478"/>
            <ac:picMkLst>
              <pc:docMk/>
              <pc:sldMasterMk cId="3145777673" sldId="2147483672"/>
              <pc:sldLayoutMk cId="67324703" sldId="2147483675"/>
              <ac:picMk id="10" creationId="{29DFB0CE-644D-4ACB-B2C5-2FEC0001C51C}"/>
            </ac:picMkLst>
          </pc:picChg>
          <pc:picChg chg="add mod">
            <ac:chgData name="이효민[ 학부재학 / 사이버국방학과 ]" userId="3929b77a-7aa2-4a96-a97d-3b5ce13f9d26" providerId="ADAL" clId="{C51637DA-6AE0-49DB-8846-B0B68BB6DB08}" dt="2021-11-07T13:16:33.954" v="37"/>
            <ac:picMkLst>
              <pc:docMk/>
              <pc:sldMasterMk cId="3145777673" sldId="2147483672"/>
              <pc:sldLayoutMk cId="67324703" sldId="2147483675"/>
              <ac:picMk id="13" creationId="{9E849662-F097-4B69-ABDD-03264CF3CAD9}"/>
            </ac:picMkLst>
          </pc:picChg>
        </pc:sldLayoutChg>
        <pc:sldLayoutChg chg="addSp delSp modSp mod">
          <pc:chgData name="이효민[ 학부재학 / 사이버국방학과 ]" userId="3929b77a-7aa2-4a96-a97d-3b5ce13f9d26" providerId="ADAL" clId="{C51637DA-6AE0-49DB-8846-B0B68BB6DB08}" dt="2021-11-07T13:16:49.782" v="42"/>
          <pc:sldLayoutMkLst>
            <pc:docMk/>
            <pc:sldMasterMk cId="3145777673" sldId="2147483672"/>
            <pc:sldLayoutMk cId="2157310852" sldId="2147483679"/>
          </pc:sldLayoutMkLst>
          <pc:spChg chg="del mod">
            <ac:chgData name="이효민[ 학부재학 / 사이버국방학과 ]" userId="3929b77a-7aa2-4a96-a97d-3b5ce13f9d26" providerId="ADAL" clId="{C51637DA-6AE0-49DB-8846-B0B68BB6DB08}" dt="2021-11-07T13:16:48.810" v="41" actId="478"/>
            <ac:spMkLst>
              <pc:docMk/>
              <pc:sldMasterMk cId="3145777673" sldId="2147483672"/>
              <pc:sldLayoutMk cId="2157310852" sldId="2147483679"/>
              <ac:spMk id="11" creationId="{A381091B-D27E-4F91-B78D-67C95A1ECD96}"/>
            </ac:spMkLst>
          </pc:spChg>
          <pc:picChg chg="add mod">
            <ac:chgData name="이효민[ 학부재학 / 사이버국방학과 ]" userId="3929b77a-7aa2-4a96-a97d-3b5ce13f9d26" providerId="ADAL" clId="{C51637DA-6AE0-49DB-8846-B0B68BB6DB08}" dt="2021-11-07T13:16:49.782" v="42"/>
            <ac:picMkLst>
              <pc:docMk/>
              <pc:sldMasterMk cId="3145777673" sldId="2147483672"/>
              <pc:sldLayoutMk cId="2157310852" sldId="2147483679"/>
              <ac:picMk id="9" creationId="{1ECB84DA-A8BA-4128-B903-EB68DDB0E6FE}"/>
            </ac:picMkLst>
          </pc:picChg>
          <pc:picChg chg="del">
            <ac:chgData name="이효민[ 학부재학 / 사이버국방학과 ]" userId="3929b77a-7aa2-4a96-a97d-3b5ce13f9d26" providerId="ADAL" clId="{C51637DA-6AE0-49DB-8846-B0B68BB6DB08}" dt="2021-11-07T13:16:46.776" v="38" actId="478"/>
            <ac:picMkLst>
              <pc:docMk/>
              <pc:sldMasterMk cId="3145777673" sldId="2147483672"/>
              <pc:sldLayoutMk cId="2157310852" sldId="2147483679"/>
              <ac:picMk id="10" creationId="{575D59D2-CA50-4BD3-885C-FF310F941F8E}"/>
            </ac:picMkLst>
          </pc:picChg>
        </pc:sldLayoutChg>
        <pc:sldLayoutChg chg="addSp delSp modSp mod">
          <pc:chgData name="이효민[ 학부재학 / 사이버국방학과 ]" userId="3929b77a-7aa2-4a96-a97d-3b5ce13f9d26" providerId="ADAL" clId="{C51637DA-6AE0-49DB-8846-B0B68BB6DB08}" dt="2021-11-07T13:17:00.139" v="45"/>
          <pc:sldLayoutMkLst>
            <pc:docMk/>
            <pc:sldMasterMk cId="3145777673" sldId="2147483672"/>
            <pc:sldLayoutMk cId="2831446787" sldId="2147483680"/>
          </pc:sldLayoutMkLst>
          <pc:spChg chg="del">
            <ac:chgData name="이효민[ 학부재학 / 사이버국방학과 ]" userId="3929b77a-7aa2-4a96-a97d-3b5ce13f9d26" providerId="ADAL" clId="{C51637DA-6AE0-49DB-8846-B0B68BB6DB08}" dt="2021-11-07T13:16:58.979" v="44" actId="478"/>
            <ac:spMkLst>
              <pc:docMk/>
              <pc:sldMasterMk cId="3145777673" sldId="2147483672"/>
              <pc:sldLayoutMk cId="2831446787" sldId="2147483680"/>
              <ac:spMk id="11" creationId="{6F4336A2-7505-4EE0-B3E2-F0A0CB5D09B8}"/>
            </ac:spMkLst>
          </pc:spChg>
          <pc:picChg chg="del">
            <ac:chgData name="이효민[ 학부재학 / 사이버국방학과 ]" userId="3929b77a-7aa2-4a96-a97d-3b5ce13f9d26" providerId="ADAL" clId="{C51637DA-6AE0-49DB-8846-B0B68BB6DB08}" dt="2021-11-07T13:16:57.930" v="43" actId="478"/>
            <ac:picMkLst>
              <pc:docMk/>
              <pc:sldMasterMk cId="3145777673" sldId="2147483672"/>
              <pc:sldLayoutMk cId="2831446787" sldId="2147483680"/>
              <ac:picMk id="10" creationId="{3290D07E-D76C-42CD-9A6F-11BE4CDA3820}"/>
            </ac:picMkLst>
          </pc:picChg>
          <pc:picChg chg="add mod">
            <ac:chgData name="이효민[ 학부재학 / 사이버국방학과 ]" userId="3929b77a-7aa2-4a96-a97d-3b5ce13f9d26" providerId="ADAL" clId="{C51637DA-6AE0-49DB-8846-B0B68BB6DB08}" dt="2021-11-07T13:17:00.139" v="45"/>
            <ac:picMkLst>
              <pc:docMk/>
              <pc:sldMasterMk cId="3145777673" sldId="2147483672"/>
              <pc:sldLayoutMk cId="2831446787" sldId="2147483680"/>
              <ac:picMk id="13" creationId="{2ADE25BB-E09D-49C2-9D2C-C788645C9972}"/>
            </ac:picMkLst>
          </pc:picChg>
        </pc:sldLayoutChg>
        <pc:sldLayoutChg chg="addSp delSp modSp mod">
          <pc:chgData name="이효민[ 학부재학 / 사이버국방학과 ]" userId="3929b77a-7aa2-4a96-a97d-3b5ce13f9d26" providerId="ADAL" clId="{C51637DA-6AE0-49DB-8846-B0B68BB6DB08}" dt="2021-11-07T13:17:03.950" v="47"/>
          <pc:sldLayoutMkLst>
            <pc:docMk/>
            <pc:sldMasterMk cId="3145777673" sldId="2147483672"/>
            <pc:sldLayoutMk cId="366081474" sldId="2147483681"/>
          </pc:sldLayoutMkLst>
          <pc:spChg chg="del">
            <ac:chgData name="이효민[ 학부재학 / 사이버국방학과 ]" userId="3929b77a-7aa2-4a96-a97d-3b5ce13f9d26" providerId="ADAL" clId="{C51637DA-6AE0-49DB-8846-B0B68BB6DB08}" dt="2021-11-07T13:17:03.254" v="46" actId="478"/>
            <ac:spMkLst>
              <pc:docMk/>
              <pc:sldMasterMk cId="3145777673" sldId="2147483672"/>
              <pc:sldLayoutMk cId="366081474" sldId="2147483681"/>
              <ac:spMk id="11" creationId="{1D26493C-0C13-4AA6-B47B-9CC7D9D3A06F}"/>
            </ac:spMkLst>
          </pc:spChg>
          <pc:picChg chg="del">
            <ac:chgData name="이효민[ 학부재학 / 사이버국방학과 ]" userId="3929b77a-7aa2-4a96-a97d-3b5ce13f9d26" providerId="ADAL" clId="{C51637DA-6AE0-49DB-8846-B0B68BB6DB08}" dt="2021-11-07T13:17:03.254" v="46" actId="478"/>
            <ac:picMkLst>
              <pc:docMk/>
              <pc:sldMasterMk cId="3145777673" sldId="2147483672"/>
              <pc:sldLayoutMk cId="366081474" sldId="2147483681"/>
              <ac:picMk id="10" creationId="{BA75D6C0-81DB-4FDD-A059-76501EBE9582}"/>
            </ac:picMkLst>
          </pc:picChg>
          <pc:picChg chg="add mod">
            <ac:chgData name="이효민[ 학부재학 / 사이버국방학과 ]" userId="3929b77a-7aa2-4a96-a97d-3b5ce13f9d26" providerId="ADAL" clId="{C51637DA-6AE0-49DB-8846-B0B68BB6DB08}" dt="2021-11-07T13:17:03.950" v="47"/>
            <ac:picMkLst>
              <pc:docMk/>
              <pc:sldMasterMk cId="3145777673" sldId="2147483672"/>
              <pc:sldLayoutMk cId="366081474" sldId="2147483681"/>
              <ac:picMk id="12" creationId="{8DC6B2BE-E411-42DC-A126-E1DD70931A5F}"/>
            </ac:picMkLst>
          </pc:picChg>
        </pc:sldLayoutChg>
        <pc:sldLayoutChg chg="addSp delSp modSp mod">
          <pc:chgData name="이효민[ 학부재학 / 사이버국방학과 ]" userId="3929b77a-7aa2-4a96-a97d-3b5ce13f9d26" providerId="ADAL" clId="{C51637DA-6AE0-49DB-8846-B0B68BB6DB08}" dt="2021-11-07T13:17:10.265" v="49"/>
          <pc:sldLayoutMkLst>
            <pc:docMk/>
            <pc:sldMasterMk cId="3145777673" sldId="2147483672"/>
            <pc:sldLayoutMk cId="3947021700" sldId="2147483683"/>
          </pc:sldLayoutMkLst>
          <pc:spChg chg="del">
            <ac:chgData name="이효민[ 학부재학 / 사이버국방학과 ]" userId="3929b77a-7aa2-4a96-a97d-3b5ce13f9d26" providerId="ADAL" clId="{C51637DA-6AE0-49DB-8846-B0B68BB6DB08}" dt="2021-11-07T13:17:09.382" v="48" actId="478"/>
            <ac:spMkLst>
              <pc:docMk/>
              <pc:sldMasterMk cId="3145777673" sldId="2147483672"/>
              <pc:sldLayoutMk cId="3947021700" sldId="2147483683"/>
              <ac:spMk id="10" creationId="{7CED9D3A-ECB2-473D-BC30-C5E49AC36834}"/>
            </ac:spMkLst>
          </pc:spChg>
          <pc:picChg chg="del">
            <ac:chgData name="이효민[ 학부재학 / 사이버국방학과 ]" userId="3929b77a-7aa2-4a96-a97d-3b5ce13f9d26" providerId="ADAL" clId="{C51637DA-6AE0-49DB-8846-B0B68BB6DB08}" dt="2021-11-07T13:17:09.382" v="48" actId="478"/>
            <ac:picMkLst>
              <pc:docMk/>
              <pc:sldMasterMk cId="3145777673" sldId="2147483672"/>
              <pc:sldLayoutMk cId="3947021700" sldId="2147483683"/>
              <ac:picMk id="9" creationId="{171B9225-0077-40F4-A200-2E04311B98F3}"/>
            </ac:picMkLst>
          </pc:picChg>
          <pc:picChg chg="add mod">
            <ac:chgData name="이효민[ 학부재학 / 사이버국방학과 ]" userId="3929b77a-7aa2-4a96-a97d-3b5ce13f9d26" providerId="ADAL" clId="{C51637DA-6AE0-49DB-8846-B0B68BB6DB08}" dt="2021-11-07T13:17:10.265" v="49"/>
            <ac:picMkLst>
              <pc:docMk/>
              <pc:sldMasterMk cId="3145777673" sldId="2147483672"/>
              <pc:sldLayoutMk cId="3947021700" sldId="2147483683"/>
              <ac:picMk id="12" creationId="{D6AD4521-2136-4714-9EA2-136D4E7C63AD}"/>
            </ac:picMkLst>
          </pc:picChg>
        </pc:sldLayoutChg>
      </pc:sldMasterChg>
    </pc:docChg>
  </pc:docChgLst>
  <pc:docChgLst>
    <pc:chgData name="송준현[ 학부재학 / 사이버국방학과 ]" userId="68bad372-e201-47ed-a541-2cd725a0d3c9" providerId="ADAL" clId="{37852EBC-A2C6-451E-B4D3-35A718AF8B34}"/>
    <pc:docChg chg="custSel modSld">
      <pc:chgData name="송준현[ 학부재학 / 사이버국방학과 ]" userId="68bad372-e201-47ed-a541-2cd725a0d3c9" providerId="ADAL" clId="{37852EBC-A2C6-451E-B4D3-35A718AF8B34}" dt="2022-04-11T06:07:47.207" v="484" actId="5793"/>
      <pc:docMkLst>
        <pc:docMk/>
      </pc:docMkLst>
      <pc:sldChg chg="modSp mod">
        <pc:chgData name="송준현[ 학부재학 / 사이버국방학과 ]" userId="68bad372-e201-47ed-a541-2cd725a0d3c9" providerId="ADAL" clId="{37852EBC-A2C6-451E-B4D3-35A718AF8B34}" dt="2022-04-11T06:07:47.207" v="484" actId="5793"/>
        <pc:sldMkLst>
          <pc:docMk/>
          <pc:sldMk cId="1653682416" sldId="323"/>
        </pc:sldMkLst>
        <pc:spChg chg="mod">
          <ac:chgData name="송준현[ 학부재학 / 사이버국방학과 ]" userId="68bad372-e201-47ed-a541-2cd725a0d3c9" providerId="ADAL" clId="{37852EBC-A2C6-451E-B4D3-35A718AF8B34}" dt="2022-04-11T06:07:47.207" v="484" actId="5793"/>
          <ac:spMkLst>
            <pc:docMk/>
            <pc:sldMk cId="1653682416" sldId="323"/>
            <ac:spMk id="3" creationId="{E93668A8-F1DA-4839-8E90-B4AA1C335EA2}"/>
          </ac:spMkLst>
        </pc:spChg>
      </pc:sldChg>
      <pc:sldChg chg="modSp mod">
        <pc:chgData name="송준현[ 학부재학 / 사이버국방학과 ]" userId="68bad372-e201-47ed-a541-2cd725a0d3c9" providerId="ADAL" clId="{37852EBC-A2C6-451E-B4D3-35A718AF8B34}" dt="2022-04-11T05:47:05.885" v="7" actId="27636"/>
        <pc:sldMkLst>
          <pc:docMk/>
          <pc:sldMk cId="2662777533" sldId="325"/>
        </pc:sldMkLst>
        <pc:spChg chg="mod">
          <ac:chgData name="송준현[ 학부재학 / 사이버국방학과 ]" userId="68bad372-e201-47ed-a541-2cd725a0d3c9" providerId="ADAL" clId="{37852EBC-A2C6-451E-B4D3-35A718AF8B34}" dt="2022-04-11T05:47:05.885" v="7" actId="27636"/>
          <ac:spMkLst>
            <pc:docMk/>
            <pc:sldMk cId="2662777533" sldId="325"/>
            <ac:spMk id="3" creationId="{DEC6CA69-7111-47F3-B383-4E085014055A}"/>
          </ac:spMkLst>
        </pc:spChg>
      </pc:sldChg>
      <pc:sldChg chg="modSp mod">
        <pc:chgData name="송준현[ 학부재학 / 사이버국방학과 ]" userId="68bad372-e201-47ed-a541-2cd725a0d3c9" providerId="ADAL" clId="{37852EBC-A2C6-451E-B4D3-35A718AF8B34}" dt="2022-04-11T05:47:05.906" v="8" actId="27636"/>
        <pc:sldMkLst>
          <pc:docMk/>
          <pc:sldMk cId="2687633466" sldId="328"/>
        </pc:sldMkLst>
        <pc:spChg chg="mod">
          <ac:chgData name="송준현[ 학부재학 / 사이버국방학과 ]" userId="68bad372-e201-47ed-a541-2cd725a0d3c9" providerId="ADAL" clId="{37852EBC-A2C6-451E-B4D3-35A718AF8B34}" dt="2022-04-11T05:47:05.906" v="8" actId="27636"/>
          <ac:spMkLst>
            <pc:docMk/>
            <pc:sldMk cId="2687633466" sldId="328"/>
            <ac:spMk id="3" creationId="{8D015F7C-F18F-4BE4-AA76-51FB9DA9C6BC}"/>
          </ac:spMkLst>
        </pc:spChg>
      </pc:sldChg>
    </pc:docChg>
  </pc:docChgLst>
  <pc:docChgLst>
    <pc:chgData name="lhm1024@korea.edu" userId="3929b77a-7aa2-4a96-a97d-3b5ce13f9d26" providerId="ADAL" clId="{0F02F351-B533-4EE5-81E5-9D148272FC29}"/>
    <pc:docChg chg="modSld">
      <pc:chgData name="lhm1024@korea.edu" userId="3929b77a-7aa2-4a96-a97d-3b5ce13f9d26" providerId="ADAL" clId="{0F02F351-B533-4EE5-81E5-9D148272FC29}" dt="2021-08-06T02:23:41.758" v="7" actId="20577"/>
      <pc:docMkLst>
        <pc:docMk/>
      </pc:docMkLst>
      <pc:sldChg chg="modSp mod">
        <pc:chgData name="lhm1024@korea.edu" userId="3929b77a-7aa2-4a96-a97d-3b5ce13f9d26" providerId="ADAL" clId="{0F02F351-B533-4EE5-81E5-9D148272FC29}" dt="2021-08-06T01:54:51.613" v="0" actId="20577"/>
        <pc:sldMkLst>
          <pc:docMk/>
          <pc:sldMk cId="3993003946" sldId="289"/>
        </pc:sldMkLst>
        <pc:spChg chg="mod">
          <ac:chgData name="lhm1024@korea.edu" userId="3929b77a-7aa2-4a96-a97d-3b5ce13f9d26" providerId="ADAL" clId="{0F02F351-B533-4EE5-81E5-9D148272FC29}" dt="2021-08-06T01:54:51.613" v="0" actId="20577"/>
          <ac:spMkLst>
            <pc:docMk/>
            <pc:sldMk cId="3993003946" sldId="289"/>
            <ac:spMk id="3" creationId="{155133CE-E410-4827-9D25-DBE617DBE29C}"/>
          </ac:spMkLst>
        </pc:spChg>
      </pc:sldChg>
      <pc:sldChg chg="modSp mod">
        <pc:chgData name="lhm1024@korea.edu" userId="3929b77a-7aa2-4a96-a97d-3b5ce13f9d26" providerId="ADAL" clId="{0F02F351-B533-4EE5-81E5-9D148272FC29}" dt="2021-08-06T02:23:41.758" v="7" actId="20577"/>
        <pc:sldMkLst>
          <pc:docMk/>
          <pc:sldMk cId="2416698218" sldId="317"/>
        </pc:sldMkLst>
        <pc:spChg chg="mod">
          <ac:chgData name="lhm1024@korea.edu" userId="3929b77a-7aa2-4a96-a97d-3b5ce13f9d26" providerId="ADAL" clId="{0F02F351-B533-4EE5-81E5-9D148272FC29}" dt="2021-08-06T02:23:41.758" v="7" actId="20577"/>
          <ac:spMkLst>
            <pc:docMk/>
            <pc:sldMk cId="2416698218" sldId="317"/>
            <ac:spMk id="3" creationId="{0FACA2A7-FA49-4095-9072-93FD8A69BF12}"/>
          </ac:spMkLst>
        </pc:spChg>
      </pc:sldChg>
    </pc:docChg>
  </pc:docChgLst>
  <pc:docChgLst>
    <pc:chgData name="이효민[ 학부재학 / 사이버국방학과 ]" userId="3929b77a-7aa2-4a96-a97d-3b5ce13f9d26" providerId="ADAL" clId="{378A24AE-D89E-4366-A171-0FCB10B60DF4}"/>
    <pc:docChg chg="undo custSel addSld delSld modSld sldOrd modMainMaster modSection">
      <pc:chgData name="이효민[ 학부재학 / 사이버국방학과 ]" userId="3929b77a-7aa2-4a96-a97d-3b5ce13f9d26" providerId="ADAL" clId="{378A24AE-D89E-4366-A171-0FCB10B60DF4}" dt="2022-03-21T14:23:22.790" v="17314"/>
      <pc:docMkLst>
        <pc:docMk/>
      </pc:docMkLst>
      <pc:sldChg chg="modSp mod">
        <pc:chgData name="이효민[ 학부재학 / 사이버국방학과 ]" userId="3929b77a-7aa2-4a96-a97d-3b5ce13f9d26" providerId="ADAL" clId="{378A24AE-D89E-4366-A171-0FCB10B60DF4}" dt="2022-03-20T16:33:48.524" v="1417"/>
        <pc:sldMkLst>
          <pc:docMk/>
          <pc:sldMk cId="4271878798" sldId="256"/>
        </pc:sldMkLst>
        <pc:spChg chg="mod">
          <ac:chgData name="이효민[ 학부재학 / 사이버국방학과 ]" userId="3929b77a-7aa2-4a96-a97d-3b5ce13f9d26" providerId="ADAL" clId="{378A24AE-D89E-4366-A171-0FCB10B60DF4}" dt="2022-03-20T15:41:18.494" v="28" actId="20577"/>
          <ac:spMkLst>
            <pc:docMk/>
            <pc:sldMk cId="4271878798" sldId="256"/>
            <ac:spMk id="2" creationId="{3D9CB0BF-81E0-42EC-91C8-E32C844400CF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4271878798" sldId="256"/>
            <ac:spMk id="3" creationId="{22379862-334E-462A-BC01-BB5250028995}"/>
          </ac:spMkLst>
        </pc:spChg>
      </pc:sldChg>
      <pc:sldChg chg="modSp mod">
        <pc:chgData name="이효민[ 학부재학 / 사이버국방학과 ]" userId="3929b77a-7aa2-4a96-a97d-3b5ce13f9d26" providerId="ADAL" clId="{378A24AE-D89E-4366-A171-0FCB10B60DF4}" dt="2022-03-21T02:31:02.010" v="16472" actId="20577"/>
        <pc:sldMkLst>
          <pc:docMk/>
          <pc:sldMk cId="608442772" sldId="264"/>
        </pc:sldMkLst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608442772" sldId="264"/>
            <ac:spMk id="2" creationId="{0A9497E7-CDC4-491E-B123-9B51288F2D27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1T02:31:02.010" v="16472" actId="20577"/>
          <ac:spMkLst>
            <pc:docMk/>
            <pc:sldMk cId="608442772" sldId="264"/>
            <ac:spMk id="3" creationId="{0176ED39-4317-4F55-8003-2D3059F91B81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608442772" sldId="264"/>
            <ac:spMk id="4" creationId="{963A9907-FD90-4D06-AEC5-16C6A7023582}"/>
          </ac:spMkLst>
        </pc:sp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41368066" sldId="265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388057446" sldId="266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398488887" sldId="267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32550847" sldId="268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81593077" sldId="269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13161158" sldId="270"/>
        </pc:sldMkLst>
      </pc:sldChg>
      <pc:sldChg chg="addSp delSp modSp mod">
        <pc:chgData name="이효민[ 학부재학 / 사이버국방학과 ]" userId="3929b77a-7aa2-4a96-a97d-3b5ce13f9d26" providerId="ADAL" clId="{378A24AE-D89E-4366-A171-0FCB10B60DF4}" dt="2022-03-20T16:33:48.524" v="1417"/>
        <pc:sldMkLst>
          <pc:docMk/>
          <pc:sldMk cId="2956657893" sldId="271"/>
        </pc:sldMkLst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2956657893" sldId="271"/>
            <ac:spMk id="2" creationId="{510F4660-100E-4073-97C5-F80F50198544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2956657893" sldId="271"/>
            <ac:spMk id="4" creationId="{82CE7454-E13C-4703-B597-60EAFD2683D3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2956657893" sldId="271"/>
            <ac:spMk id="8" creationId="{CFD42C9A-860E-4A94-A5F3-5F1D0D4A2F49}"/>
          </ac:spMkLst>
        </pc:spChg>
        <pc:picChg chg="add del mod">
          <ac:chgData name="이효민[ 학부재학 / 사이버국방학과 ]" userId="3929b77a-7aa2-4a96-a97d-3b5ce13f9d26" providerId="ADAL" clId="{378A24AE-D89E-4366-A171-0FCB10B60DF4}" dt="2022-03-20T16:05:31.793" v="388" actId="21"/>
          <ac:picMkLst>
            <pc:docMk/>
            <pc:sldMk cId="2956657893" sldId="271"/>
            <ac:picMk id="6" creationId="{B6094532-E41C-4C70-87E1-676D6F866A6B}"/>
          </ac:picMkLst>
        </pc:picChg>
        <pc:picChg chg="del mod">
          <ac:chgData name="이효민[ 학부재학 / 사이버국방학과 ]" userId="3929b77a-7aa2-4a96-a97d-3b5ce13f9d26" providerId="ADAL" clId="{378A24AE-D89E-4366-A171-0FCB10B60DF4}" dt="2022-03-20T15:40:54.351" v="2" actId="478"/>
          <ac:picMkLst>
            <pc:docMk/>
            <pc:sldMk cId="2956657893" sldId="271"/>
            <ac:picMk id="9" creationId="{8177479F-A63A-4DC3-9597-4B92C60D97EB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563383341" sldId="272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011726360" sldId="273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562858279" sldId="274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195893911" sldId="275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711119976" sldId="276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650578037" sldId="277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731767942" sldId="278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28576480" sldId="279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505018846" sldId="280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771646766" sldId="281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746235029" sldId="282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738717978" sldId="283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108929877" sldId="284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198235405" sldId="285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985595965" sldId="286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108145237" sldId="287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879821062" sldId="288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993003946" sldId="289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124154356" sldId="290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272398856" sldId="291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406602799" sldId="292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66278660" sldId="293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060878423" sldId="294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175899499" sldId="295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996816349" sldId="296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045765425" sldId="297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040518841" sldId="299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193450419" sldId="300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082602585" sldId="301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044177403" sldId="302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591863186" sldId="303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735915025" sldId="304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240414345" sldId="305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760324094" sldId="306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137978872" sldId="307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907991251" sldId="308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82123724" sldId="309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682925829" sldId="311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564423949" sldId="312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28712980" sldId="313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150555230" sldId="314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840296087" sldId="315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607939077" sldId="316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416698218" sldId="317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137838211" sldId="318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114188019" sldId="319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617413653" sldId="320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78947117" sldId="321"/>
        </pc:sldMkLst>
      </pc:sldChg>
      <pc:sldChg chg="modSp ord">
        <pc:chgData name="이효민[ 학부재학 / 사이버국방학과 ]" userId="3929b77a-7aa2-4a96-a97d-3b5ce13f9d26" providerId="ADAL" clId="{378A24AE-D89E-4366-A171-0FCB10B60DF4}" dt="2022-03-20T19:35:26.284" v="8592"/>
        <pc:sldMkLst>
          <pc:docMk/>
          <pc:sldMk cId="2679956423" sldId="322"/>
        </pc:sldMkLst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2679956423" sldId="322"/>
            <ac:spMk id="2" creationId="{62B921F7-AC0E-4076-B33F-253833FBCE31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2679956423" sldId="322"/>
            <ac:spMk id="3" creationId="{FD70AF8D-523A-414F-8947-0DB0889BD1DD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2679956423" sldId="322"/>
            <ac:spMk id="4" creationId="{78FF4F4A-187C-4A91-B978-925A8F48DE9D}"/>
          </ac:spMkLst>
        </pc:sp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247097004" sldId="323"/>
        </pc:sldMkLst>
      </pc:sldChg>
      <pc:sldChg chg="addSp delSp modSp add mod">
        <pc:chgData name="이효민[ 학부재학 / 사이버국방학과 ]" userId="3929b77a-7aa2-4a96-a97d-3b5ce13f9d26" providerId="ADAL" clId="{378A24AE-D89E-4366-A171-0FCB10B60DF4}" dt="2022-03-20T16:33:48.524" v="1417"/>
        <pc:sldMkLst>
          <pc:docMk/>
          <pc:sldMk cId="3397836883" sldId="323"/>
        </pc:sldMkLst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3397836883" sldId="323"/>
            <ac:spMk id="2" creationId="{510F4660-100E-4073-97C5-F80F50198544}"/>
          </ac:spMkLst>
        </pc:spChg>
        <pc:spChg chg="add del">
          <ac:chgData name="이효민[ 학부재학 / 사이버국방학과 ]" userId="3929b77a-7aa2-4a96-a97d-3b5ce13f9d26" providerId="ADAL" clId="{378A24AE-D89E-4366-A171-0FCB10B60DF4}" dt="2022-03-20T16:14:21.332" v="452"/>
          <ac:spMkLst>
            <pc:docMk/>
            <pc:sldMk cId="3397836883" sldId="323"/>
            <ac:spMk id="3" creationId="{1CAD60E6-6CFA-4DD3-9A71-6D3025CB6D6C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3397836883" sldId="323"/>
            <ac:spMk id="4" creationId="{82CE7454-E13C-4703-B597-60EAFD2683D3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3397836883" sldId="323"/>
            <ac:spMk id="8" creationId="{CFD42C9A-860E-4A94-A5F3-5F1D0D4A2F49}"/>
          </ac:spMkLst>
        </pc:spChg>
        <pc:spChg chg="add del mod">
          <ac:chgData name="이효민[ 학부재학 / 사이버국방학과 ]" userId="3929b77a-7aa2-4a96-a97d-3b5ce13f9d26" providerId="ADAL" clId="{378A24AE-D89E-4366-A171-0FCB10B60DF4}" dt="2022-03-20T16:22:01.965" v="622" actId="478"/>
          <ac:spMkLst>
            <pc:docMk/>
            <pc:sldMk cId="3397836883" sldId="323"/>
            <ac:spMk id="9" creationId="{5B0E3346-03AB-4D6E-9938-1BAE62DB9A4B}"/>
          </ac:spMkLst>
        </pc:spChg>
        <pc:picChg chg="add del mod">
          <ac:chgData name="이효민[ 학부재학 / 사이버국방학과 ]" userId="3929b77a-7aa2-4a96-a97d-3b5ce13f9d26" providerId="ADAL" clId="{378A24AE-D89E-4366-A171-0FCB10B60DF4}" dt="2022-03-20T16:22:00.546" v="621" actId="478"/>
          <ac:picMkLst>
            <pc:docMk/>
            <pc:sldMk cId="3397836883" sldId="323"/>
            <ac:picMk id="6" creationId="{B4981236-C66C-4BFF-BD9B-3DB57C6692C4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6:26:21.382" v="1076" actId="1076"/>
          <ac:picMkLst>
            <pc:docMk/>
            <pc:sldMk cId="3397836883" sldId="323"/>
            <ac:picMk id="11" creationId="{EDF3671E-69CC-4E72-828C-6B6872051329}"/>
          </ac:picMkLst>
        </pc:picChg>
      </pc:sldChg>
      <pc:sldChg chg="modSp add mod">
        <pc:chgData name="이효민[ 학부재학 / 사이버국방학과 ]" userId="3929b77a-7aa2-4a96-a97d-3b5ce13f9d26" providerId="ADAL" clId="{378A24AE-D89E-4366-A171-0FCB10B60DF4}" dt="2022-03-20T16:33:48.524" v="1417"/>
        <pc:sldMkLst>
          <pc:docMk/>
          <pc:sldMk cId="846225379" sldId="324"/>
        </pc:sldMkLst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846225379" sldId="324"/>
            <ac:spMk id="2" creationId="{510F4660-100E-4073-97C5-F80F50198544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846225379" sldId="324"/>
            <ac:spMk id="4" creationId="{82CE7454-E13C-4703-B597-60EAFD2683D3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846225379" sldId="324"/>
            <ac:spMk id="8" creationId="{CFD42C9A-860E-4A94-A5F3-5F1D0D4A2F49}"/>
          </ac:spMkLst>
        </pc:sp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579073654" sldId="324"/>
        </pc:sldMkLst>
      </pc:sldChg>
      <pc:sldChg chg="addSp delSp modSp new mod">
        <pc:chgData name="이효민[ 학부재학 / 사이버국방학과 ]" userId="3929b77a-7aa2-4a96-a97d-3b5ce13f9d26" providerId="ADAL" clId="{378A24AE-D89E-4366-A171-0FCB10B60DF4}" dt="2022-03-20T16:33:48.524" v="1417"/>
        <pc:sldMkLst>
          <pc:docMk/>
          <pc:sldMk cId="1592460631" sldId="325"/>
        </pc:sldMkLst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1592460631" sldId="325"/>
            <ac:spMk id="2" creationId="{B3A66B9F-A19D-4104-B26E-1DD8A7CA8501}"/>
          </ac:spMkLst>
        </pc:spChg>
        <pc:spChg chg="add del">
          <ac:chgData name="이효민[ 학부재학 / 사이버국방학과 ]" userId="3929b77a-7aa2-4a96-a97d-3b5ce13f9d26" providerId="ADAL" clId="{378A24AE-D89E-4366-A171-0FCB10B60DF4}" dt="2022-03-20T16:05:41.235" v="397"/>
          <ac:spMkLst>
            <pc:docMk/>
            <pc:sldMk cId="1592460631" sldId="325"/>
            <ac:spMk id="3" creationId="{AF40B40E-8834-4C3E-AB03-AC93AB2BAC28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1592460631" sldId="325"/>
            <ac:spMk id="4" creationId="{A6BBB4AD-BD4C-4161-A392-FAD2CEF10FFB}"/>
          </ac:spMkLst>
        </pc:spChg>
        <pc:picChg chg="add del mod">
          <ac:chgData name="이효민[ 학부재학 / 사이버국방학과 ]" userId="3929b77a-7aa2-4a96-a97d-3b5ce13f9d26" providerId="ADAL" clId="{378A24AE-D89E-4366-A171-0FCB10B60DF4}" dt="2022-03-20T16:05:40.516" v="396"/>
          <ac:picMkLst>
            <pc:docMk/>
            <pc:sldMk cId="1592460631" sldId="325"/>
            <ac:picMk id="5" creationId="{AA163F37-4C4E-4E5B-BF05-9CF14DA5B109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6:07:21.538" v="410" actId="1076"/>
          <ac:picMkLst>
            <pc:docMk/>
            <pc:sldMk cId="1592460631" sldId="325"/>
            <ac:picMk id="6" creationId="{2480047E-C236-4432-9F26-542A63095FE1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6:05:58.643" v="403" actId="14100"/>
          <ac:picMkLst>
            <pc:docMk/>
            <pc:sldMk cId="1592460631" sldId="325"/>
            <ac:picMk id="7" creationId="{249116D6-8432-4AA9-B43A-3785C37A1F12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650239397" sldId="325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039382090" sldId="326"/>
        </pc:sldMkLst>
      </pc:sldChg>
      <pc:sldChg chg="modSp new mod">
        <pc:chgData name="이효민[ 학부재학 / 사이버국방학과 ]" userId="3929b77a-7aa2-4a96-a97d-3b5ce13f9d26" providerId="ADAL" clId="{378A24AE-D89E-4366-A171-0FCB10B60DF4}" dt="2022-03-20T16:33:48.524" v="1417"/>
        <pc:sldMkLst>
          <pc:docMk/>
          <pc:sldMk cId="3381446900" sldId="326"/>
        </pc:sldMkLst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3381446900" sldId="326"/>
            <ac:spMk id="2" creationId="{070B977A-0B3B-4BD8-AC50-24F6DAE49992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3381446900" sldId="326"/>
            <ac:spMk id="3" creationId="{739CE7D4-40E0-4D48-9290-368AC3EDFE69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33:48.524" v="1417"/>
          <ac:spMkLst>
            <pc:docMk/>
            <pc:sldMk cId="3381446900" sldId="326"/>
            <ac:spMk id="4" creationId="{3FDD2DC3-2C37-4A15-8F7A-B426CBDEA95A}"/>
          </ac:spMkLst>
        </pc:sp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68451364" sldId="327"/>
        </pc:sldMkLst>
      </pc:sldChg>
      <pc:sldChg chg="addSp delSp modSp new mod">
        <pc:chgData name="이효민[ 학부재학 / 사이버국방학과 ]" userId="3929b77a-7aa2-4a96-a97d-3b5ce13f9d26" providerId="ADAL" clId="{378A24AE-D89E-4366-A171-0FCB10B60DF4}" dt="2022-03-20T17:37:31.818" v="3881" actId="1076"/>
        <pc:sldMkLst>
          <pc:docMk/>
          <pc:sldMk cId="4002245707" sldId="327"/>
        </pc:sldMkLst>
        <pc:spChg chg="mod">
          <ac:chgData name="이효민[ 학부재학 / 사이버국방학과 ]" userId="3929b77a-7aa2-4a96-a97d-3b5ce13f9d26" providerId="ADAL" clId="{378A24AE-D89E-4366-A171-0FCB10B60DF4}" dt="2022-03-20T16:36:21.539" v="1441" actId="20577"/>
          <ac:spMkLst>
            <pc:docMk/>
            <pc:sldMk cId="4002245707" sldId="327"/>
            <ac:spMk id="2" creationId="{D84ED937-19C7-4C28-8DB8-61D2C3520B62}"/>
          </ac:spMkLst>
        </pc:spChg>
        <pc:spChg chg="del">
          <ac:chgData name="이효민[ 학부재학 / 사이버국방학과 ]" userId="3929b77a-7aa2-4a96-a97d-3b5ce13f9d26" providerId="ADAL" clId="{378A24AE-D89E-4366-A171-0FCB10B60DF4}" dt="2022-03-20T16:36:28.178" v="1442"/>
          <ac:spMkLst>
            <pc:docMk/>
            <pc:sldMk cId="4002245707" sldId="327"/>
            <ac:spMk id="3" creationId="{E9D17C83-3C48-4202-BD50-00713CD5D9C9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6:38:15.103" v="1627"/>
          <ac:spMkLst>
            <pc:docMk/>
            <pc:sldMk cId="4002245707" sldId="327"/>
            <ac:spMk id="7" creationId="{48F23D61-87C9-4C98-8722-A36C7A3FAA91}"/>
          </ac:spMkLst>
        </pc:spChg>
        <pc:picChg chg="add del mod">
          <ac:chgData name="이효민[ 학부재학 / 사이버국방학과 ]" userId="3929b77a-7aa2-4a96-a97d-3b5ce13f9d26" providerId="ADAL" clId="{378A24AE-D89E-4366-A171-0FCB10B60DF4}" dt="2022-03-20T16:36:46.697" v="1449" actId="21"/>
          <ac:picMkLst>
            <pc:docMk/>
            <pc:sldMk cId="4002245707" sldId="327"/>
            <ac:picMk id="5" creationId="{92B32CA1-21DA-4B41-9F35-10C3FC990AE6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7:37:31.818" v="3881" actId="1076"/>
          <ac:picMkLst>
            <pc:docMk/>
            <pc:sldMk cId="4002245707" sldId="327"/>
            <ac:picMk id="8" creationId="{375EE698-11EE-4FB7-A384-204BE85B8D63}"/>
          </ac:picMkLst>
        </pc:picChg>
        <pc:picChg chg="add del mod">
          <ac:chgData name="이효민[ 학부재학 / 사이버국방학과 ]" userId="3929b77a-7aa2-4a96-a97d-3b5ce13f9d26" providerId="ADAL" clId="{378A24AE-D89E-4366-A171-0FCB10B60DF4}" dt="2022-03-20T17:34:51.439" v="3766" actId="478"/>
          <ac:picMkLst>
            <pc:docMk/>
            <pc:sldMk cId="4002245707" sldId="327"/>
            <ac:picMk id="10" creationId="{E7913CF3-AAF3-48BA-84BE-13CDE8D1D873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7:37:27.692" v="3879" actId="1076"/>
          <ac:picMkLst>
            <pc:docMk/>
            <pc:sldMk cId="4002245707" sldId="327"/>
            <ac:picMk id="12" creationId="{91037814-F36C-4DA8-B1AB-61AC4DC7DB68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601295334" sldId="328"/>
        </pc:sldMkLst>
      </pc:sldChg>
      <pc:sldChg chg="addSp delSp modSp new mod">
        <pc:chgData name="이효민[ 학부재학 / 사이버국방학과 ]" userId="3929b77a-7aa2-4a96-a97d-3b5ce13f9d26" providerId="ADAL" clId="{378A24AE-D89E-4366-A171-0FCB10B60DF4}" dt="2022-03-20T17:32:55.683" v="3765" actId="1076"/>
        <pc:sldMkLst>
          <pc:docMk/>
          <pc:sldMk cId="3667247221" sldId="328"/>
        </pc:sldMkLst>
        <pc:spChg chg="mod">
          <ac:chgData name="이효민[ 학부재학 / 사이버국방학과 ]" userId="3929b77a-7aa2-4a96-a97d-3b5ce13f9d26" providerId="ADAL" clId="{378A24AE-D89E-4366-A171-0FCB10B60DF4}" dt="2022-03-20T16:45:33.603" v="1877" actId="113"/>
          <ac:spMkLst>
            <pc:docMk/>
            <pc:sldMk cId="3667247221" sldId="328"/>
            <ac:spMk id="2" creationId="{8C41B4F5-0FD8-4EBF-B08D-C6D0B004CF80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48:40.671" v="1905" actId="20577"/>
          <ac:spMkLst>
            <pc:docMk/>
            <pc:sldMk cId="3667247221" sldId="328"/>
            <ac:spMk id="3" creationId="{DF47F82F-B96A-4F09-93FA-226C033DA47D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45:33.603" v="1877" actId="113"/>
          <ac:spMkLst>
            <pc:docMk/>
            <pc:sldMk cId="3667247221" sldId="328"/>
            <ac:spMk id="4" creationId="{68D51287-C1FF-4024-8552-423BD0A66B56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6:48:19.861" v="1901" actId="114"/>
          <ac:spMkLst>
            <pc:docMk/>
            <pc:sldMk cId="3667247221" sldId="328"/>
            <ac:spMk id="11" creationId="{A249EC50-C9F6-43EE-942E-FDBE83C034CF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7:32:26.068" v="3757" actId="114"/>
          <ac:spMkLst>
            <pc:docMk/>
            <pc:sldMk cId="3667247221" sldId="328"/>
            <ac:spMk id="12" creationId="{BBEB77B6-A97D-4FC4-AB8B-A307CAA21379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7:32:21.669" v="3755" actId="207"/>
          <ac:spMkLst>
            <pc:docMk/>
            <pc:sldMk cId="3667247221" sldId="328"/>
            <ac:spMk id="13" creationId="{6D640167-7532-4A60-87B7-15A2A435C8F3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7:32:55.683" v="3765" actId="1076"/>
          <ac:spMkLst>
            <pc:docMk/>
            <pc:sldMk cId="3667247221" sldId="328"/>
            <ac:spMk id="14" creationId="{D3B5FABD-5977-43E7-B772-7CFE0D7D0358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6:48:26.942" v="1903" actId="1076"/>
          <ac:picMkLst>
            <pc:docMk/>
            <pc:sldMk cId="3667247221" sldId="328"/>
            <ac:picMk id="5" creationId="{A5B072BA-CC86-4D39-859F-D15964792036}"/>
          </ac:picMkLst>
        </pc:picChg>
        <pc:picChg chg="add del mod">
          <ac:chgData name="이효민[ 학부재학 / 사이버국방학과 ]" userId="3929b77a-7aa2-4a96-a97d-3b5ce13f9d26" providerId="ADAL" clId="{378A24AE-D89E-4366-A171-0FCB10B60DF4}" dt="2022-03-20T16:39:25.658" v="1677" actId="21"/>
          <ac:picMkLst>
            <pc:docMk/>
            <pc:sldMk cId="3667247221" sldId="328"/>
            <ac:picMk id="6" creationId="{345F62F3-87DE-4654-B3C7-90ED46622EE1}"/>
          </ac:picMkLst>
        </pc:picChg>
        <pc:picChg chg="add del mod">
          <ac:chgData name="이효민[ 학부재학 / 사이버국방학과 ]" userId="3929b77a-7aa2-4a96-a97d-3b5ce13f9d26" providerId="ADAL" clId="{378A24AE-D89E-4366-A171-0FCB10B60DF4}" dt="2022-03-20T16:41:55.452" v="1680" actId="478"/>
          <ac:picMkLst>
            <pc:docMk/>
            <pc:sldMk cId="3667247221" sldId="328"/>
            <ac:picMk id="8" creationId="{96CBFF19-BB6E-48BB-A1DD-0B4AB56634AB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6:48:16.888" v="1900" actId="1076"/>
          <ac:picMkLst>
            <pc:docMk/>
            <pc:sldMk cId="3667247221" sldId="328"/>
            <ac:picMk id="10" creationId="{26EE36F9-9ED9-4105-8715-1BE8B2131509}"/>
          </ac:picMkLst>
        </pc:picChg>
      </pc:sldChg>
      <pc:sldChg chg="addSp modSp new mod">
        <pc:chgData name="이효민[ 학부재학 / 사이버국방학과 ]" userId="3929b77a-7aa2-4a96-a97d-3b5ce13f9d26" providerId="ADAL" clId="{378A24AE-D89E-4366-A171-0FCB10B60DF4}" dt="2022-03-20T17:40:17.151" v="4007" actId="20577"/>
        <pc:sldMkLst>
          <pc:docMk/>
          <pc:sldMk cId="2898422732" sldId="329"/>
        </pc:sldMkLst>
        <pc:spChg chg="mod">
          <ac:chgData name="이효민[ 학부재학 / 사이버국방학과 ]" userId="3929b77a-7aa2-4a96-a97d-3b5ce13f9d26" providerId="ADAL" clId="{378A24AE-D89E-4366-A171-0FCB10B60DF4}" dt="2022-03-20T16:49:00.016" v="1909"/>
          <ac:spMkLst>
            <pc:docMk/>
            <pc:sldMk cId="2898422732" sldId="329"/>
            <ac:spMk id="2" creationId="{2EE9BE19-DA83-421B-A08A-45FD7B721B21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7:40:17.151" v="4007" actId="20577"/>
          <ac:spMkLst>
            <pc:docMk/>
            <pc:sldMk cId="2898422732" sldId="329"/>
            <ac:spMk id="3" creationId="{947B2B26-3D52-4754-B949-9EBDF639E4EF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7:35:28.480" v="3773" actId="1076"/>
          <ac:spMkLst>
            <pc:docMk/>
            <pc:sldMk cId="2898422732" sldId="329"/>
            <ac:spMk id="6" creationId="{EF1056EB-937C-4CFF-84D8-6313423D6BBB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7:38:08.607" v="3912" actId="1076"/>
          <ac:spMkLst>
            <pc:docMk/>
            <pc:sldMk cId="2898422732" sldId="329"/>
            <ac:spMk id="7" creationId="{40239A0E-6B75-4D32-A2F8-3585BF204D5A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7:38:10.363" v="3913" actId="14100"/>
          <ac:spMkLst>
            <pc:docMk/>
            <pc:sldMk cId="2898422732" sldId="329"/>
            <ac:spMk id="8" creationId="{7712716C-8786-4868-9977-41E78EACE74C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7:35:19.289" v="3772" actId="2085"/>
          <ac:picMkLst>
            <pc:docMk/>
            <pc:sldMk cId="2898422732" sldId="329"/>
            <ac:picMk id="5" creationId="{E480D20D-A85A-42BC-AC75-B3DE974E053C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141664827" sldId="329"/>
        </pc:sldMkLst>
      </pc:sldChg>
      <pc:sldChg chg="addSp modSp new mod">
        <pc:chgData name="이효민[ 학부재학 / 사이버국방학과 ]" userId="3929b77a-7aa2-4a96-a97d-3b5ce13f9d26" providerId="ADAL" clId="{378A24AE-D89E-4366-A171-0FCB10B60DF4}" dt="2022-03-20T17:40:29.877" v="4008" actId="1076"/>
        <pc:sldMkLst>
          <pc:docMk/>
          <pc:sldMk cId="755155960" sldId="330"/>
        </pc:sldMkLst>
        <pc:spChg chg="mod">
          <ac:chgData name="이효민[ 학부재학 / 사이버국방학과 ]" userId="3929b77a-7aa2-4a96-a97d-3b5ce13f9d26" providerId="ADAL" clId="{378A24AE-D89E-4366-A171-0FCB10B60DF4}" dt="2022-03-20T16:54:04.848" v="2151" actId="20577"/>
          <ac:spMkLst>
            <pc:docMk/>
            <pc:sldMk cId="755155960" sldId="330"/>
            <ac:spMk id="2" creationId="{51BDF925-091B-4D21-86B9-9EA10C9B83BB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6:54:29.728" v="2233" actId="20577"/>
          <ac:spMkLst>
            <pc:docMk/>
            <pc:sldMk cId="755155960" sldId="330"/>
            <ac:spMk id="3" creationId="{242AE1E9-3692-451D-ACD0-31473AB0979F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7:01:31.702" v="2242" actId="1076"/>
          <ac:picMkLst>
            <pc:docMk/>
            <pc:sldMk cId="755155960" sldId="330"/>
            <ac:picMk id="5" creationId="{104146A6-8D1E-4AD3-A6B1-0E8635D9FDB0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7:40:29.877" v="4008" actId="1076"/>
          <ac:picMkLst>
            <pc:docMk/>
            <pc:sldMk cId="755155960" sldId="330"/>
            <ac:picMk id="6" creationId="{734E28A3-7A31-4AE8-BC91-786BC12A9961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902405254" sldId="330"/>
        </pc:sldMkLst>
      </pc:sldChg>
      <pc:sldChg chg="modSp new mod">
        <pc:chgData name="이효민[ 학부재학 / 사이버국방학과 ]" userId="3929b77a-7aa2-4a96-a97d-3b5ce13f9d26" providerId="ADAL" clId="{378A24AE-D89E-4366-A171-0FCB10B60DF4}" dt="2022-03-20T17:27:48.441" v="3719" actId="6549"/>
        <pc:sldMkLst>
          <pc:docMk/>
          <pc:sldMk cId="3505055321" sldId="331"/>
        </pc:sldMkLst>
        <pc:spChg chg="mod">
          <ac:chgData name="이효민[ 학부재학 / 사이버국방학과 ]" userId="3929b77a-7aa2-4a96-a97d-3b5ce13f9d26" providerId="ADAL" clId="{378A24AE-D89E-4366-A171-0FCB10B60DF4}" dt="2022-03-20T17:01:35.112" v="2243"/>
          <ac:spMkLst>
            <pc:docMk/>
            <pc:sldMk cId="3505055321" sldId="331"/>
            <ac:spMk id="2" creationId="{0772706D-5F57-4E44-A90A-3E6C3ECB22B1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7:27:48.441" v="3719" actId="6549"/>
          <ac:spMkLst>
            <pc:docMk/>
            <pc:sldMk cId="3505055321" sldId="331"/>
            <ac:spMk id="3" creationId="{259727DC-E469-49C3-BDEC-908BECC0D801}"/>
          </ac:spMkLst>
        </pc:sp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059579555" sldId="331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879814390" sldId="332"/>
        </pc:sldMkLst>
      </pc:sldChg>
      <pc:sldChg chg="addSp modSp new mod">
        <pc:chgData name="이효민[ 학부재학 / 사이버국방학과 ]" userId="3929b77a-7aa2-4a96-a97d-3b5ce13f9d26" providerId="ADAL" clId="{378A24AE-D89E-4366-A171-0FCB10B60DF4}" dt="2022-03-20T17:49:37.364" v="4152"/>
        <pc:sldMkLst>
          <pc:docMk/>
          <pc:sldMk cId="4150060657" sldId="332"/>
        </pc:sldMkLst>
        <pc:spChg chg="mod">
          <ac:chgData name="이효민[ 학부재학 / 사이버국방학과 ]" userId="3929b77a-7aa2-4a96-a97d-3b5ce13f9d26" providerId="ADAL" clId="{378A24AE-D89E-4366-A171-0FCB10B60DF4}" dt="2022-03-20T17:49:37.364" v="4152"/>
          <ac:spMkLst>
            <pc:docMk/>
            <pc:sldMk cId="4150060657" sldId="332"/>
            <ac:spMk id="2" creationId="{C7E0FAF6-BBEF-4ED8-B5DD-7B31B6A1D828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7:41:52.604" v="4075"/>
          <ac:spMkLst>
            <pc:docMk/>
            <pc:sldMk cId="4150060657" sldId="332"/>
            <ac:spMk id="3" creationId="{93BD6AB4-CC6C-4B1C-A22D-2171692A4223}"/>
          </ac:spMkLst>
        </pc:spChg>
        <pc:picChg chg="add mod modCrop">
          <ac:chgData name="이효민[ 학부재학 / 사이버국방학과 ]" userId="3929b77a-7aa2-4a96-a97d-3b5ce13f9d26" providerId="ADAL" clId="{378A24AE-D89E-4366-A171-0FCB10B60DF4}" dt="2022-03-20T17:47:40.836" v="4089" actId="1076"/>
          <ac:picMkLst>
            <pc:docMk/>
            <pc:sldMk cId="4150060657" sldId="332"/>
            <ac:picMk id="6" creationId="{76C1A02B-8065-441B-9BCB-A61B3DDA9AC8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7:47:41.890" v="4090" actId="1076"/>
          <ac:picMkLst>
            <pc:docMk/>
            <pc:sldMk cId="4150060657" sldId="332"/>
            <ac:picMk id="8" creationId="{0A8BD34B-EDE9-4C17-AF2C-BBB3CE2FFAE2}"/>
          </ac:picMkLst>
        </pc:picChg>
      </pc:sldChg>
      <pc:sldChg chg="modSp new mod">
        <pc:chgData name="이효민[ 학부재학 / 사이버국방학과 ]" userId="3929b77a-7aa2-4a96-a97d-3b5ce13f9d26" providerId="ADAL" clId="{378A24AE-D89E-4366-A171-0FCB10B60DF4}" dt="2022-03-20T17:55:17.732" v="4675" actId="113"/>
        <pc:sldMkLst>
          <pc:docMk/>
          <pc:sldMk cId="171564654" sldId="333"/>
        </pc:sldMkLst>
        <pc:spChg chg="mod">
          <ac:chgData name="이효민[ 학부재학 / 사이버국방학과 ]" userId="3929b77a-7aa2-4a96-a97d-3b5ce13f9d26" providerId="ADAL" clId="{378A24AE-D89E-4366-A171-0FCB10B60DF4}" dt="2022-03-20T17:49:13.154" v="4140"/>
          <ac:spMkLst>
            <pc:docMk/>
            <pc:sldMk cId="171564654" sldId="333"/>
            <ac:spMk id="2" creationId="{7D583CC5-9E5C-4E0D-A007-0DB5A3FA886B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7:55:17.732" v="4675" actId="113"/>
          <ac:spMkLst>
            <pc:docMk/>
            <pc:sldMk cId="171564654" sldId="333"/>
            <ac:spMk id="3" creationId="{B243FDEE-0CF4-44A6-9622-52C086E3AC2D}"/>
          </ac:spMkLst>
        </pc:sp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417646756" sldId="333"/>
        </pc:sldMkLst>
      </pc:sldChg>
      <pc:sldChg chg="modSp new mod">
        <pc:chgData name="이효민[ 학부재학 / 사이버국방학과 ]" userId="3929b77a-7aa2-4a96-a97d-3b5ce13f9d26" providerId="ADAL" clId="{378A24AE-D89E-4366-A171-0FCB10B60DF4}" dt="2022-03-20T17:57:22.616" v="4904" actId="5793"/>
        <pc:sldMkLst>
          <pc:docMk/>
          <pc:sldMk cId="774362595" sldId="334"/>
        </pc:sldMkLst>
        <pc:spChg chg="mod">
          <ac:chgData name="이효민[ 학부재학 / 사이버국방학과 ]" userId="3929b77a-7aa2-4a96-a97d-3b5ce13f9d26" providerId="ADAL" clId="{378A24AE-D89E-4366-A171-0FCB10B60DF4}" dt="2022-03-20T17:52:12.713" v="4562"/>
          <ac:spMkLst>
            <pc:docMk/>
            <pc:sldMk cId="774362595" sldId="334"/>
            <ac:spMk id="2" creationId="{624E3CA1-3B78-46FC-91BB-9942A8B16D04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7:57:22.616" v="4904" actId="5793"/>
          <ac:spMkLst>
            <pc:docMk/>
            <pc:sldMk cId="774362595" sldId="334"/>
            <ac:spMk id="3" creationId="{0E47FCFF-12E7-44FB-9B33-DC62237C3435}"/>
          </ac:spMkLst>
        </pc:sp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509551197" sldId="334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396147998" sldId="335"/>
        </pc:sldMkLst>
      </pc:sldChg>
      <pc:sldChg chg="addSp modSp new mod">
        <pc:chgData name="이효민[ 학부재학 / 사이버국방학과 ]" userId="3929b77a-7aa2-4a96-a97d-3b5ce13f9d26" providerId="ADAL" clId="{378A24AE-D89E-4366-A171-0FCB10B60DF4}" dt="2022-03-20T18:07:29.406" v="5158" actId="20577"/>
        <pc:sldMkLst>
          <pc:docMk/>
          <pc:sldMk cId="2560081363" sldId="335"/>
        </pc:sldMkLst>
        <pc:spChg chg="mod">
          <ac:chgData name="이효민[ 학부재학 / 사이버국방학과 ]" userId="3929b77a-7aa2-4a96-a97d-3b5ce13f9d26" providerId="ADAL" clId="{378A24AE-D89E-4366-A171-0FCB10B60DF4}" dt="2022-03-20T17:55:41.646" v="4712"/>
          <ac:spMkLst>
            <pc:docMk/>
            <pc:sldMk cId="2560081363" sldId="335"/>
            <ac:spMk id="2" creationId="{12987A43-0155-4ED4-BEAB-A5DAFFD04BA0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8:07:29.406" v="5158" actId="20577"/>
          <ac:spMkLst>
            <pc:docMk/>
            <pc:sldMk cId="2560081363" sldId="335"/>
            <ac:spMk id="3" creationId="{288132FA-2F1A-46EE-85F6-F31719D7247E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7:57:03.272" v="4845" actId="1076"/>
          <ac:picMkLst>
            <pc:docMk/>
            <pc:sldMk cId="2560081363" sldId="335"/>
            <ac:picMk id="6" creationId="{1CAF7E86-3DE1-432E-9635-7807EEFC2C95}"/>
          </ac:picMkLst>
        </pc:picChg>
        <pc:picChg chg="add mod modCrop">
          <ac:chgData name="이효민[ 학부재학 / 사이버국방학과 ]" userId="3929b77a-7aa2-4a96-a97d-3b5ce13f9d26" providerId="ADAL" clId="{378A24AE-D89E-4366-A171-0FCB10B60DF4}" dt="2022-03-20T17:57:58.340" v="4911" actId="14100"/>
          <ac:picMkLst>
            <pc:docMk/>
            <pc:sldMk cId="2560081363" sldId="335"/>
            <ac:picMk id="8" creationId="{CD8DAC96-5B58-44AE-83D4-FF794C99A5F6}"/>
          </ac:picMkLst>
        </pc:picChg>
      </pc:sldChg>
      <pc:sldChg chg="addSp delSp modSp new mod">
        <pc:chgData name="이효민[ 학부재학 / 사이버국방학과 ]" userId="3929b77a-7aa2-4a96-a97d-3b5ce13f9d26" providerId="ADAL" clId="{378A24AE-D89E-4366-A171-0FCB10B60DF4}" dt="2022-03-20T18:56:10.132" v="6427" actId="1076"/>
        <pc:sldMkLst>
          <pc:docMk/>
          <pc:sldMk cId="3577912546" sldId="336"/>
        </pc:sldMkLst>
        <pc:spChg chg="mod">
          <ac:chgData name="이효민[ 학부재학 / 사이버국방학과 ]" userId="3929b77a-7aa2-4a96-a97d-3b5ce13f9d26" providerId="ADAL" clId="{378A24AE-D89E-4366-A171-0FCB10B60DF4}" dt="2022-03-20T17:58:15.269" v="4912"/>
          <ac:spMkLst>
            <pc:docMk/>
            <pc:sldMk cId="3577912546" sldId="336"/>
            <ac:spMk id="2" creationId="{73D4DF58-30E6-4C6C-A00A-1D64A6560292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8:28:59.891" v="5961" actId="2"/>
          <ac:spMkLst>
            <pc:docMk/>
            <pc:sldMk cId="3577912546" sldId="336"/>
            <ac:spMk id="3" creationId="{B7059E80-2A0D-4D61-9451-FC2F56F4C4E4}"/>
          </ac:spMkLst>
        </pc:spChg>
        <pc:spChg chg="add del">
          <ac:chgData name="이효민[ 학부재학 / 사이버국방학과 ]" userId="3929b77a-7aa2-4a96-a97d-3b5ce13f9d26" providerId="ADAL" clId="{378A24AE-D89E-4366-A171-0FCB10B60DF4}" dt="2022-03-20T18:06:26.615" v="5140" actId="11529"/>
          <ac:spMkLst>
            <pc:docMk/>
            <pc:sldMk cId="3577912546" sldId="336"/>
            <ac:spMk id="9" creationId="{9A8D4585-006D-4686-B7CC-DF181F021362}"/>
          </ac:spMkLst>
        </pc:spChg>
        <pc:spChg chg="add del mod">
          <ac:chgData name="이효민[ 학부재학 / 사이버국방학과 ]" userId="3929b77a-7aa2-4a96-a97d-3b5ce13f9d26" providerId="ADAL" clId="{378A24AE-D89E-4366-A171-0FCB10B60DF4}" dt="2022-03-20T18:14:00.952" v="5467" actId="478"/>
          <ac:spMkLst>
            <pc:docMk/>
            <pc:sldMk cId="3577912546" sldId="336"/>
            <ac:spMk id="10" creationId="{C857F0C8-4832-40D5-89AB-0211F7C1E01E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8:56:10.132" v="6427" actId="1076"/>
          <ac:picMkLst>
            <pc:docMk/>
            <pc:sldMk cId="3577912546" sldId="336"/>
            <ac:picMk id="6" creationId="{26224589-2EBE-4F7C-8B6C-D47AF4134ADF}"/>
          </ac:picMkLst>
        </pc:picChg>
        <pc:picChg chg="add del mod">
          <ac:chgData name="이효민[ 학부재학 / 사이버국방학과 ]" userId="3929b77a-7aa2-4a96-a97d-3b5ce13f9d26" providerId="ADAL" clId="{378A24AE-D89E-4366-A171-0FCB10B60DF4}" dt="2022-03-20T18:05:25.009" v="5127" actId="478"/>
          <ac:picMkLst>
            <pc:docMk/>
            <pc:sldMk cId="3577912546" sldId="336"/>
            <ac:picMk id="7" creationId="{4AE91D28-73EF-4044-8920-740E451B1C5A}"/>
          </ac:picMkLst>
        </pc:picChg>
        <pc:picChg chg="add del mod">
          <ac:chgData name="이효민[ 학부재학 / 사이버국방학과 ]" userId="3929b77a-7aa2-4a96-a97d-3b5ce13f9d26" providerId="ADAL" clId="{378A24AE-D89E-4366-A171-0FCB10B60DF4}" dt="2022-03-20T18:13:58.377" v="5465" actId="478"/>
          <ac:picMkLst>
            <pc:docMk/>
            <pc:sldMk cId="3577912546" sldId="336"/>
            <ac:picMk id="8" creationId="{1B86CA0E-104A-4953-BDFE-84D5B198FB72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065314893" sldId="336"/>
        </pc:sldMkLst>
      </pc:sldChg>
      <pc:sldChg chg="addSp modSp new mod">
        <pc:chgData name="이효민[ 학부재학 / 사이버국방학과 ]" userId="3929b77a-7aa2-4a96-a97d-3b5ce13f9d26" providerId="ADAL" clId="{378A24AE-D89E-4366-A171-0FCB10B60DF4}" dt="2022-03-20T18:56:36.405" v="6430" actId="113"/>
        <pc:sldMkLst>
          <pc:docMk/>
          <pc:sldMk cId="1409985166" sldId="337"/>
        </pc:sldMkLst>
        <pc:spChg chg="mod">
          <ac:chgData name="이효민[ 학부재학 / 사이버국방학과 ]" userId="3929b77a-7aa2-4a96-a97d-3b5ce13f9d26" providerId="ADAL" clId="{378A24AE-D89E-4366-A171-0FCB10B60DF4}" dt="2022-03-20T18:07:16.736" v="5149"/>
          <ac:spMkLst>
            <pc:docMk/>
            <pc:sldMk cId="1409985166" sldId="337"/>
            <ac:spMk id="2" creationId="{20BFB08E-BA1F-46E9-ADD8-7BCE58317962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8:56:36.405" v="6430" actId="113"/>
          <ac:spMkLst>
            <pc:docMk/>
            <pc:sldMk cId="1409985166" sldId="337"/>
            <ac:spMk id="3" creationId="{C31D6203-DED0-4555-BBB5-C8904A0E2D7C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8:56:06.278" v="6426" actId="1076"/>
          <ac:picMkLst>
            <pc:docMk/>
            <pc:sldMk cId="1409985166" sldId="337"/>
            <ac:picMk id="6" creationId="{6C5693E9-5BFB-4D74-A492-474E5DD1A59D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994696824" sldId="337"/>
        </pc:sldMkLst>
      </pc:sldChg>
      <pc:sldChg chg="addSp modSp new mod">
        <pc:chgData name="이효민[ 학부재학 / 사이버국방학과 ]" userId="3929b77a-7aa2-4a96-a97d-3b5ce13f9d26" providerId="ADAL" clId="{378A24AE-D89E-4366-A171-0FCB10B60DF4}" dt="2022-03-20T18:56:33.631" v="6429" actId="113"/>
        <pc:sldMkLst>
          <pc:docMk/>
          <pc:sldMk cId="1798918020" sldId="338"/>
        </pc:sldMkLst>
        <pc:spChg chg="mod">
          <ac:chgData name="이효민[ 학부재학 / 사이버국방학과 ]" userId="3929b77a-7aa2-4a96-a97d-3b5ce13f9d26" providerId="ADAL" clId="{378A24AE-D89E-4366-A171-0FCB10B60DF4}" dt="2022-03-20T18:13:38.529" v="5464"/>
          <ac:spMkLst>
            <pc:docMk/>
            <pc:sldMk cId="1798918020" sldId="338"/>
            <ac:spMk id="2" creationId="{5044FD9E-AEB3-4168-ACBF-7B0B53B05CF2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8:56:33.631" v="6429" actId="113"/>
          <ac:spMkLst>
            <pc:docMk/>
            <pc:sldMk cId="1798918020" sldId="338"/>
            <ac:spMk id="3" creationId="{880CF33D-6567-472C-8514-D08EABA17B31}"/>
          </ac:spMkLst>
        </pc:spChg>
        <pc:picChg chg="add mod modCrop">
          <ac:chgData name="이효민[ 학부재학 / 사이버국방학과 ]" userId="3929b77a-7aa2-4a96-a97d-3b5ce13f9d26" providerId="ADAL" clId="{378A24AE-D89E-4366-A171-0FCB10B60DF4}" dt="2022-03-20T18:56:04.551" v="6425" actId="1076"/>
          <ac:picMkLst>
            <pc:docMk/>
            <pc:sldMk cId="1798918020" sldId="338"/>
            <ac:picMk id="6" creationId="{C424D3AD-31D5-4DA0-A5AC-EB05589F432E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4271482761" sldId="338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531992139" sldId="339"/>
        </pc:sldMkLst>
      </pc:sldChg>
      <pc:sldChg chg="addSp delSp modSp new mod">
        <pc:chgData name="이효민[ 학부재학 / 사이버국방학과 ]" userId="3929b77a-7aa2-4a96-a97d-3b5ce13f9d26" providerId="ADAL" clId="{378A24AE-D89E-4366-A171-0FCB10B60DF4}" dt="2022-03-20T18:56:31.460" v="6428" actId="113"/>
        <pc:sldMkLst>
          <pc:docMk/>
          <pc:sldMk cId="2948056764" sldId="339"/>
        </pc:sldMkLst>
        <pc:spChg chg="mod">
          <ac:chgData name="이효민[ 학부재학 / 사이버국방학과 ]" userId="3929b77a-7aa2-4a96-a97d-3b5ce13f9d26" providerId="ADAL" clId="{378A24AE-D89E-4366-A171-0FCB10B60DF4}" dt="2022-03-20T18:23:41.784" v="5778"/>
          <ac:spMkLst>
            <pc:docMk/>
            <pc:sldMk cId="2948056764" sldId="339"/>
            <ac:spMk id="2" creationId="{FF4C448C-F90D-4F37-9826-25D183FC0291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8:56:31.460" v="6428" actId="113"/>
          <ac:spMkLst>
            <pc:docMk/>
            <pc:sldMk cId="2948056764" sldId="339"/>
            <ac:spMk id="3" creationId="{394A3208-FA80-40F4-A3AB-7574909D9E99}"/>
          </ac:spMkLst>
        </pc:spChg>
        <pc:picChg chg="add del mod">
          <ac:chgData name="이효민[ 학부재학 / 사이버국방학과 ]" userId="3929b77a-7aa2-4a96-a97d-3b5ce13f9d26" providerId="ADAL" clId="{378A24AE-D89E-4366-A171-0FCB10B60DF4}" dt="2022-03-20T18:26:40.625" v="5944" actId="478"/>
          <ac:picMkLst>
            <pc:docMk/>
            <pc:sldMk cId="2948056764" sldId="339"/>
            <ac:picMk id="5" creationId="{19441258-AA37-4A2E-A8E8-1413D89C3132}"/>
          </ac:picMkLst>
        </pc:picChg>
        <pc:picChg chg="add mod modCrop">
          <ac:chgData name="이효민[ 학부재학 / 사이버국방학과 ]" userId="3929b77a-7aa2-4a96-a97d-3b5ce13f9d26" providerId="ADAL" clId="{378A24AE-D89E-4366-A171-0FCB10B60DF4}" dt="2022-03-20T18:56:02.475" v="6424" actId="1076"/>
          <ac:picMkLst>
            <pc:docMk/>
            <pc:sldMk cId="2948056764" sldId="339"/>
            <ac:picMk id="7" creationId="{8AFC71AF-D611-4B9D-ACC0-F96D3926EFE7}"/>
          </ac:picMkLst>
        </pc:picChg>
      </pc:sldChg>
      <pc:sldChg chg="addSp modSp new mod">
        <pc:chgData name="이효민[ 학부재학 / 사이버국방학과 ]" userId="3929b77a-7aa2-4a96-a97d-3b5ce13f9d26" providerId="ADAL" clId="{378A24AE-D89E-4366-A171-0FCB10B60DF4}" dt="2022-03-20T18:34:31.541" v="6128" actId="1076"/>
        <pc:sldMkLst>
          <pc:docMk/>
          <pc:sldMk cId="3056997391" sldId="340"/>
        </pc:sldMkLst>
        <pc:spChg chg="mod">
          <ac:chgData name="이효민[ 학부재학 / 사이버국방학과 ]" userId="3929b77a-7aa2-4a96-a97d-3b5ce13f9d26" providerId="ADAL" clId="{378A24AE-D89E-4366-A171-0FCB10B60DF4}" dt="2022-03-20T18:31:27.286" v="5980"/>
          <ac:spMkLst>
            <pc:docMk/>
            <pc:sldMk cId="3056997391" sldId="340"/>
            <ac:spMk id="2" creationId="{067F4B3A-CAF6-45FC-9217-C7828783BD22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8:32:20.281" v="6123"/>
          <ac:spMkLst>
            <pc:docMk/>
            <pc:sldMk cId="3056997391" sldId="340"/>
            <ac:spMk id="3" creationId="{A6599C10-6D2A-4246-87A0-3FB6AAD0D724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8:34:31.541" v="6128" actId="1076"/>
          <ac:picMkLst>
            <pc:docMk/>
            <pc:sldMk cId="3056997391" sldId="340"/>
            <ac:picMk id="6" creationId="{D842884B-AEBF-4E5C-91EB-BEE2F9EA55D6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701517021" sldId="340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026576549" sldId="341"/>
        </pc:sldMkLst>
      </pc:sldChg>
      <pc:sldChg chg="addSp delSp modSp new mod">
        <pc:chgData name="이효민[ 학부재학 / 사이버국방학과 ]" userId="3929b77a-7aa2-4a96-a97d-3b5ce13f9d26" providerId="ADAL" clId="{378A24AE-D89E-4366-A171-0FCB10B60DF4}" dt="2022-03-20T18:36:40.226" v="6145" actId="1076"/>
        <pc:sldMkLst>
          <pc:docMk/>
          <pc:sldMk cId="4248372610" sldId="341"/>
        </pc:sldMkLst>
        <pc:spChg chg="mod">
          <ac:chgData name="이효민[ 학부재학 / 사이버국방학과 ]" userId="3929b77a-7aa2-4a96-a97d-3b5ce13f9d26" providerId="ADAL" clId="{378A24AE-D89E-4366-A171-0FCB10B60DF4}" dt="2022-03-20T18:35:58.009" v="6136"/>
          <ac:spMkLst>
            <pc:docMk/>
            <pc:sldMk cId="4248372610" sldId="341"/>
            <ac:spMk id="2" creationId="{19037E41-8F87-4C43-B3FC-EC5BF4E919B8}"/>
          </ac:spMkLst>
        </pc:spChg>
        <pc:spChg chg="del">
          <ac:chgData name="이효민[ 학부재학 / 사이버국방학과 ]" userId="3929b77a-7aa2-4a96-a97d-3b5ce13f9d26" providerId="ADAL" clId="{378A24AE-D89E-4366-A171-0FCB10B60DF4}" dt="2022-03-20T18:35:45.022" v="6134"/>
          <ac:spMkLst>
            <pc:docMk/>
            <pc:sldMk cId="4248372610" sldId="341"/>
            <ac:spMk id="3" creationId="{1B1041D6-E53C-4187-8313-8C6F7342889D}"/>
          </ac:spMkLst>
        </pc:spChg>
        <pc:spChg chg="add del">
          <ac:chgData name="이효민[ 학부재학 / 사이버국방학과 ]" userId="3929b77a-7aa2-4a96-a97d-3b5ce13f9d26" providerId="ADAL" clId="{378A24AE-D89E-4366-A171-0FCB10B60DF4}" dt="2022-03-20T18:36:14.142" v="6138" actId="11529"/>
          <ac:spMkLst>
            <pc:docMk/>
            <pc:sldMk cId="4248372610" sldId="341"/>
            <ac:spMk id="6" creationId="{744DA9F8-3AA4-4868-BC53-1DCD88A87E7A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8:36:40.226" v="6145" actId="1076"/>
          <ac:spMkLst>
            <pc:docMk/>
            <pc:sldMk cId="4248372610" sldId="341"/>
            <ac:spMk id="7" creationId="{320B406A-4F05-4A91-9705-4629C0C94977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8:36:16.554" v="6139" actId="1076"/>
          <ac:picMkLst>
            <pc:docMk/>
            <pc:sldMk cId="4248372610" sldId="341"/>
            <ac:picMk id="5" creationId="{E48F7255-D534-4F87-B1CB-EC7A9B6DC580}"/>
          </ac:picMkLst>
        </pc:picChg>
      </pc:sldChg>
      <pc:sldChg chg="modSp new mod">
        <pc:chgData name="이효민[ 학부재학 / 사이버국방학과 ]" userId="3929b77a-7aa2-4a96-a97d-3b5ce13f9d26" providerId="ADAL" clId="{378A24AE-D89E-4366-A171-0FCB10B60DF4}" dt="2022-03-20T18:54:30.393" v="6419" actId="113"/>
        <pc:sldMkLst>
          <pc:docMk/>
          <pc:sldMk cId="709526265" sldId="342"/>
        </pc:sldMkLst>
        <pc:spChg chg="mod">
          <ac:chgData name="이효민[ 학부재학 / 사이버국방학과 ]" userId="3929b77a-7aa2-4a96-a97d-3b5ce13f9d26" providerId="ADAL" clId="{378A24AE-D89E-4366-A171-0FCB10B60DF4}" dt="2022-03-20T18:39:12.940" v="6169"/>
          <ac:spMkLst>
            <pc:docMk/>
            <pc:sldMk cId="709526265" sldId="342"/>
            <ac:spMk id="2" creationId="{DB88C4C1-02AD-4EDB-AA95-495568D7B635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8:54:30.393" v="6419" actId="113"/>
          <ac:spMkLst>
            <pc:docMk/>
            <pc:sldMk cId="709526265" sldId="342"/>
            <ac:spMk id="3" creationId="{95DC30C9-C268-4A9F-A53A-75E33115B227}"/>
          </ac:spMkLst>
        </pc:sp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582896346" sldId="342"/>
        </pc:sldMkLst>
      </pc:sldChg>
      <pc:sldChg chg="addSp modSp new mod">
        <pc:chgData name="이효민[ 학부재학 / 사이버국방학과 ]" userId="3929b77a-7aa2-4a96-a97d-3b5ce13f9d26" providerId="ADAL" clId="{378A24AE-D89E-4366-A171-0FCB10B60DF4}" dt="2022-03-20T18:58:27.587" v="6551" actId="113"/>
        <pc:sldMkLst>
          <pc:docMk/>
          <pc:sldMk cId="149384637" sldId="343"/>
        </pc:sldMkLst>
        <pc:spChg chg="mod">
          <ac:chgData name="이효민[ 학부재학 / 사이버국방학과 ]" userId="3929b77a-7aa2-4a96-a97d-3b5ce13f9d26" providerId="ADAL" clId="{378A24AE-D89E-4366-A171-0FCB10B60DF4}" dt="2022-03-20T18:54:44.169" v="6420"/>
          <ac:spMkLst>
            <pc:docMk/>
            <pc:sldMk cId="149384637" sldId="343"/>
            <ac:spMk id="2" creationId="{B2E22768-FD82-43DB-AE18-30E90A6D57C0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8:58:27.587" v="6551" actId="113"/>
          <ac:spMkLst>
            <pc:docMk/>
            <pc:sldMk cId="149384637" sldId="343"/>
            <ac:spMk id="3" creationId="{056DDB7B-B8C9-4430-B608-12EF2A64AEC8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8:58:17.741" v="6550" actId="1076"/>
          <ac:spMkLst>
            <pc:docMk/>
            <pc:sldMk cId="149384637" sldId="343"/>
            <ac:spMk id="7" creationId="{A10C8571-997C-4134-957E-7A8BC23B06B1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8:57:47.371" v="6541" actId="1076"/>
          <ac:picMkLst>
            <pc:docMk/>
            <pc:sldMk cId="149384637" sldId="343"/>
            <ac:picMk id="5" creationId="{646D6F7D-BDBF-4E65-80A3-26C83CBC1AC9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8:58:14.948" v="6549" actId="1076"/>
          <ac:picMkLst>
            <pc:docMk/>
            <pc:sldMk cId="149384637" sldId="343"/>
            <ac:picMk id="6" creationId="{86E60EF7-A158-44FF-AD39-8E481E359D87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97469201" sldId="343"/>
        </pc:sldMkLst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2879546471" sldId="344"/>
        </pc:sldMkLst>
      </pc:sldChg>
      <pc:sldChg chg="addSp modSp new mod">
        <pc:chgData name="이효민[ 학부재학 / 사이버국방학과 ]" userId="3929b77a-7aa2-4a96-a97d-3b5ce13f9d26" providerId="ADAL" clId="{378A24AE-D89E-4366-A171-0FCB10B60DF4}" dt="2022-03-20T19:02:25.737" v="6715" actId="113"/>
        <pc:sldMkLst>
          <pc:docMk/>
          <pc:sldMk cId="3672647222" sldId="344"/>
        </pc:sldMkLst>
        <pc:spChg chg="mod">
          <ac:chgData name="이효민[ 학부재학 / 사이버국방학과 ]" userId="3929b77a-7aa2-4a96-a97d-3b5ce13f9d26" providerId="ADAL" clId="{378A24AE-D89E-4366-A171-0FCB10B60DF4}" dt="2022-03-20T18:54:45.546" v="6421"/>
          <ac:spMkLst>
            <pc:docMk/>
            <pc:sldMk cId="3672647222" sldId="344"/>
            <ac:spMk id="2" creationId="{7A504C2C-341E-4908-B346-8B05AA2D27DF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9:02:25.737" v="6715" actId="113"/>
          <ac:spMkLst>
            <pc:docMk/>
            <pc:sldMk cId="3672647222" sldId="344"/>
            <ac:spMk id="3" creationId="{3A729058-81D5-47E6-B162-1252808BD872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9:02:01.442" v="6651"/>
          <ac:spMkLst>
            <pc:docMk/>
            <pc:sldMk cId="3672647222" sldId="344"/>
            <ac:spMk id="8" creationId="{2A9BCFE1-6FAD-4BC1-9C0C-72B99B766815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8:59:58.668" v="6645" actId="1076"/>
          <ac:picMkLst>
            <pc:docMk/>
            <pc:sldMk cId="3672647222" sldId="344"/>
            <ac:picMk id="5" creationId="{8B3AE8CC-0308-49EC-8D91-7FADCCE067B8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9:02:08.446" v="6654" actId="1076"/>
          <ac:picMkLst>
            <pc:docMk/>
            <pc:sldMk cId="3672647222" sldId="344"/>
            <ac:picMk id="7" creationId="{6A35DCCA-7364-4E01-8057-BD6256481394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1515118274" sldId="345"/>
        </pc:sldMkLst>
      </pc:sldChg>
      <pc:sldChg chg="addSp delSp modSp new mod">
        <pc:chgData name="이효민[ 학부재학 / 사이버국방학과 ]" userId="3929b77a-7aa2-4a96-a97d-3b5ce13f9d26" providerId="ADAL" clId="{378A24AE-D89E-4366-A171-0FCB10B60DF4}" dt="2022-03-20T19:09:29.375" v="7012" actId="113"/>
        <pc:sldMkLst>
          <pc:docMk/>
          <pc:sldMk cId="1975252387" sldId="345"/>
        </pc:sldMkLst>
        <pc:spChg chg="mod">
          <ac:chgData name="이효민[ 학부재학 / 사이버국방학과 ]" userId="3929b77a-7aa2-4a96-a97d-3b5ce13f9d26" providerId="ADAL" clId="{378A24AE-D89E-4366-A171-0FCB10B60DF4}" dt="2022-03-20T18:54:48.372" v="6422"/>
          <ac:spMkLst>
            <pc:docMk/>
            <pc:sldMk cId="1975252387" sldId="345"/>
            <ac:spMk id="2" creationId="{DF064F13-9BE6-4C85-8158-17E07FBB0B6B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9:09:29.375" v="7012" actId="113"/>
          <ac:spMkLst>
            <pc:docMk/>
            <pc:sldMk cId="1975252387" sldId="345"/>
            <ac:spMk id="3" creationId="{0C71138F-DD8E-418B-ACE3-CF4FDEDAEC9B}"/>
          </ac:spMkLst>
        </pc:spChg>
        <pc:spChg chg="add del mod">
          <ac:chgData name="이효민[ 학부재학 / 사이버국방학과 ]" userId="3929b77a-7aa2-4a96-a97d-3b5ce13f9d26" providerId="ADAL" clId="{378A24AE-D89E-4366-A171-0FCB10B60DF4}" dt="2022-03-20T19:02:41.054" v="6731"/>
          <ac:spMkLst>
            <pc:docMk/>
            <pc:sldMk cId="1975252387" sldId="345"/>
            <ac:spMk id="5" creationId="{830788FD-E485-427E-A870-96F5BB70465C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19:02:41.644" v="6732"/>
          <ac:spMkLst>
            <pc:docMk/>
            <pc:sldMk cId="1975252387" sldId="345"/>
            <ac:spMk id="6" creationId="{DFA96291-938A-4806-86A4-FAFB3E900189}"/>
          </ac:spMkLst>
        </pc:spChg>
        <pc:picChg chg="add mod modCrop">
          <ac:chgData name="이효민[ 학부재학 / 사이버국방학과 ]" userId="3929b77a-7aa2-4a96-a97d-3b5ce13f9d26" providerId="ADAL" clId="{378A24AE-D89E-4366-A171-0FCB10B60DF4}" dt="2022-03-20T19:05:16.308" v="6835" actId="732"/>
          <ac:picMkLst>
            <pc:docMk/>
            <pc:sldMk cId="1975252387" sldId="345"/>
            <ac:picMk id="7" creationId="{00EA9258-E7F4-4654-8298-F23B4C4EA91F}"/>
          </ac:picMkLst>
        </pc:picChg>
        <pc:picChg chg="add del">
          <ac:chgData name="이효민[ 학부재학 / 사이버국방학과 ]" userId="3929b77a-7aa2-4a96-a97d-3b5ce13f9d26" providerId="ADAL" clId="{378A24AE-D89E-4366-A171-0FCB10B60DF4}" dt="2022-03-20T19:07:45.711" v="6881" actId="478"/>
          <ac:picMkLst>
            <pc:docMk/>
            <pc:sldMk cId="1975252387" sldId="345"/>
            <ac:picMk id="9" creationId="{ED2C105C-BA8B-413F-9938-253ACC8E0EC2}"/>
          </ac:picMkLst>
        </pc:picChg>
        <pc:picChg chg="add del mod">
          <ac:chgData name="이효민[ 학부재학 / 사이버국방학과 ]" userId="3929b77a-7aa2-4a96-a97d-3b5ce13f9d26" providerId="ADAL" clId="{378A24AE-D89E-4366-A171-0FCB10B60DF4}" dt="2022-03-20T19:09:15.285" v="7008" actId="478"/>
          <ac:picMkLst>
            <pc:docMk/>
            <pc:sldMk cId="1975252387" sldId="345"/>
            <ac:picMk id="11" creationId="{69201E8A-D65A-44ED-92B5-9FCB56D8B174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9:09:23.932" v="7011" actId="1076"/>
          <ac:picMkLst>
            <pc:docMk/>
            <pc:sldMk cId="1975252387" sldId="345"/>
            <ac:picMk id="13" creationId="{7CA71487-56AC-415C-84E9-1FF849BC6BC3}"/>
          </ac:picMkLst>
        </pc:picChg>
      </pc:sldChg>
      <pc:sldChg chg="addSp delSp modSp new mod">
        <pc:chgData name="이효민[ 학부재학 / 사이버국방학과 ]" userId="3929b77a-7aa2-4a96-a97d-3b5ce13f9d26" providerId="ADAL" clId="{378A24AE-D89E-4366-A171-0FCB10B60DF4}" dt="2022-03-20T19:19:04.432" v="7404" actId="1076"/>
        <pc:sldMkLst>
          <pc:docMk/>
          <pc:sldMk cId="893829513" sldId="346"/>
        </pc:sldMkLst>
        <pc:spChg chg="mod">
          <ac:chgData name="이효민[ 학부재학 / 사이버국방학과 ]" userId="3929b77a-7aa2-4a96-a97d-3b5ce13f9d26" providerId="ADAL" clId="{378A24AE-D89E-4366-A171-0FCB10B60DF4}" dt="2022-03-20T19:09:42.021" v="7028" actId="20577"/>
          <ac:spMkLst>
            <pc:docMk/>
            <pc:sldMk cId="893829513" sldId="346"/>
            <ac:spMk id="2" creationId="{A8EC5245-2632-474D-A443-DBC4D3FEC545}"/>
          </ac:spMkLst>
        </pc:spChg>
        <pc:spChg chg="del">
          <ac:chgData name="이효민[ 학부재학 / 사이버국방학과 ]" userId="3929b77a-7aa2-4a96-a97d-3b5ce13f9d26" providerId="ADAL" clId="{378A24AE-D89E-4366-A171-0FCB10B60DF4}" dt="2022-03-20T19:09:36.452" v="7013"/>
          <ac:spMkLst>
            <pc:docMk/>
            <pc:sldMk cId="893829513" sldId="346"/>
            <ac:spMk id="3" creationId="{208EF390-2464-43C3-A058-A35E9BF5B28E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9:19:04.432" v="7404" actId="1076"/>
          <ac:picMkLst>
            <pc:docMk/>
            <pc:sldMk cId="893829513" sldId="346"/>
            <ac:picMk id="5" creationId="{5C4C4AB3-7235-4DF5-AF78-28388D96CDED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624952614" sldId="346"/>
        </pc:sldMkLst>
      </pc:sldChg>
      <pc:sldChg chg="addSp delSp modSp new mod">
        <pc:chgData name="이효민[ 학부재학 / 사이버국방학과 ]" userId="3929b77a-7aa2-4a96-a97d-3b5ce13f9d26" providerId="ADAL" clId="{378A24AE-D89E-4366-A171-0FCB10B60DF4}" dt="2022-03-20T19:18:55.296" v="7403"/>
        <pc:sldMkLst>
          <pc:docMk/>
          <pc:sldMk cId="3462137075" sldId="347"/>
        </pc:sldMkLst>
        <pc:spChg chg="mod">
          <ac:chgData name="이효민[ 학부재학 / 사이버국방학과 ]" userId="3929b77a-7aa2-4a96-a97d-3b5ce13f9d26" providerId="ADAL" clId="{378A24AE-D89E-4366-A171-0FCB10B60DF4}" dt="2022-03-20T19:12:43.237" v="7106" actId="20577"/>
          <ac:spMkLst>
            <pc:docMk/>
            <pc:sldMk cId="3462137075" sldId="347"/>
            <ac:spMk id="2" creationId="{44204A49-F942-4A9E-8680-4F16FFB3ACDF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9:18:55.296" v="7403"/>
          <ac:spMkLst>
            <pc:docMk/>
            <pc:sldMk cId="3462137075" sldId="347"/>
            <ac:spMk id="3" creationId="{6DEA7083-237C-4446-A333-CE157C7D215A}"/>
          </ac:spMkLst>
        </pc:spChg>
        <pc:picChg chg="add del mod">
          <ac:chgData name="이효민[ 학부재학 / 사이버국방학과 ]" userId="3929b77a-7aa2-4a96-a97d-3b5ce13f9d26" providerId="ADAL" clId="{378A24AE-D89E-4366-A171-0FCB10B60DF4}" dt="2022-03-20T19:15:39.901" v="7374" actId="478"/>
          <ac:picMkLst>
            <pc:docMk/>
            <pc:sldMk cId="3462137075" sldId="347"/>
            <ac:picMk id="5" creationId="{C52BB2DC-D7EA-44BA-989F-0EB6C5C788B5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9:15:49.998" v="7380" actId="1076"/>
          <ac:picMkLst>
            <pc:docMk/>
            <pc:sldMk cId="3462137075" sldId="347"/>
            <ac:picMk id="7" creationId="{2415892B-5B24-4903-93C0-E8320FB76FD1}"/>
          </ac:picMkLst>
        </pc:picChg>
      </pc:sldChg>
      <pc:sldChg chg="del">
        <pc:chgData name="이효민[ 학부재학 / 사이버국방학과 ]" userId="3929b77a-7aa2-4a96-a97d-3b5ce13f9d26" providerId="ADAL" clId="{378A24AE-D89E-4366-A171-0FCB10B60DF4}" dt="2022-03-20T15:40:49.943" v="0" actId="47"/>
        <pc:sldMkLst>
          <pc:docMk/>
          <pc:sldMk cId="3636908598" sldId="347"/>
        </pc:sldMkLst>
      </pc:sldChg>
      <pc:sldChg chg="modSp new mod">
        <pc:chgData name="이효민[ 학부재학 / 사이버국방학과 ]" userId="3929b77a-7aa2-4a96-a97d-3b5ce13f9d26" providerId="ADAL" clId="{378A24AE-D89E-4366-A171-0FCB10B60DF4}" dt="2022-03-20T19:31:00.287" v="8249" actId="113"/>
        <pc:sldMkLst>
          <pc:docMk/>
          <pc:sldMk cId="1567302900" sldId="348"/>
        </pc:sldMkLst>
        <pc:spChg chg="mod">
          <ac:chgData name="이효민[ 학부재학 / 사이버국방학과 ]" userId="3929b77a-7aa2-4a96-a97d-3b5ce13f9d26" providerId="ADAL" clId="{378A24AE-D89E-4366-A171-0FCB10B60DF4}" dt="2022-03-20T19:19:39.818" v="7406"/>
          <ac:spMkLst>
            <pc:docMk/>
            <pc:sldMk cId="1567302900" sldId="348"/>
            <ac:spMk id="2" creationId="{5E230660-D2B7-466D-B8A1-9B584034961B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9:31:00.287" v="8249" actId="113"/>
          <ac:spMkLst>
            <pc:docMk/>
            <pc:sldMk cId="1567302900" sldId="348"/>
            <ac:spMk id="3" creationId="{60D6404F-BD30-43B1-B776-D02C4F43B2F8}"/>
          </ac:spMkLst>
        </pc:spChg>
      </pc:sldChg>
      <pc:sldChg chg="modSp new mod">
        <pc:chgData name="이효민[ 학부재학 / 사이버국방학과 ]" userId="3929b77a-7aa2-4a96-a97d-3b5ce13f9d26" providerId="ADAL" clId="{378A24AE-D89E-4366-A171-0FCB10B60DF4}" dt="2022-03-20T19:57:35.988" v="9764" actId="20577"/>
        <pc:sldMkLst>
          <pc:docMk/>
          <pc:sldMk cId="1764939937" sldId="349"/>
        </pc:sldMkLst>
        <pc:spChg chg="mod">
          <ac:chgData name="이효민[ 학부재학 / 사이버국방학과 ]" userId="3929b77a-7aa2-4a96-a97d-3b5ce13f9d26" providerId="ADAL" clId="{378A24AE-D89E-4366-A171-0FCB10B60DF4}" dt="2022-03-20T19:28:08.798" v="8176" actId="20577"/>
          <ac:spMkLst>
            <pc:docMk/>
            <pc:sldMk cId="1764939937" sldId="349"/>
            <ac:spMk id="2" creationId="{C957D716-FF58-4489-99ED-5B738D56322E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9:57:35.988" v="9764" actId="20577"/>
          <ac:spMkLst>
            <pc:docMk/>
            <pc:sldMk cId="1764939937" sldId="349"/>
            <ac:spMk id="3" creationId="{6E6AD716-8006-4509-80B1-4FB975E71F52}"/>
          </ac:spMkLst>
        </pc:spChg>
      </pc:sldChg>
      <pc:sldChg chg="addSp delSp modSp new mod">
        <pc:chgData name="이효민[ 학부재학 / 사이버국방학과 ]" userId="3929b77a-7aa2-4a96-a97d-3b5ce13f9d26" providerId="ADAL" clId="{378A24AE-D89E-4366-A171-0FCB10B60DF4}" dt="2022-03-20T19:58:34.769" v="9829" actId="20577"/>
        <pc:sldMkLst>
          <pc:docMk/>
          <pc:sldMk cId="2965497030" sldId="350"/>
        </pc:sldMkLst>
        <pc:spChg chg="mod">
          <ac:chgData name="이효민[ 학부재학 / 사이버국방학과 ]" userId="3929b77a-7aa2-4a96-a97d-3b5ce13f9d26" providerId="ADAL" clId="{378A24AE-D89E-4366-A171-0FCB10B60DF4}" dt="2022-03-20T19:35:23.201" v="8587"/>
          <ac:spMkLst>
            <pc:docMk/>
            <pc:sldMk cId="2965497030" sldId="350"/>
            <ac:spMk id="2" creationId="{53BE1CE4-79DD-4B4D-97BA-9E251B80D216}"/>
          </ac:spMkLst>
        </pc:spChg>
        <pc:spChg chg="add del mod">
          <ac:chgData name="이효민[ 학부재학 / 사이버국방학과 ]" userId="3929b77a-7aa2-4a96-a97d-3b5ce13f9d26" providerId="ADAL" clId="{378A24AE-D89E-4366-A171-0FCB10B60DF4}" dt="2022-03-20T19:58:34.769" v="9829" actId="20577"/>
          <ac:spMkLst>
            <pc:docMk/>
            <pc:sldMk cId="2965497030" sldId="350"/>
            <ac:spMk id="3" creationId="{6DE0F0BF-29F6-49E9-8ABC-09F60D5B7529}"/>
          </ac:spMkLst>
        </pc:spChg>
        <pc:picChg chg="add del mod">
          <ac:chgData name="이효민[ 학부재학 / 사이버국방학과 ]" userId="3929b77a-7aa2-4a96-a97d-3b5ce13f9d26" providerId="ADAL" clId="{378A24AE-D89E-4366-A171-0FCB10B60DF4}" dt="2022-03-20T19:35:18.987" v="8586"/>
          <ac:picMkLst>
            <pc:docMk/>
            <pc:sldMk cId="2965497030" sldId="350"/>
            <ac:picMk id="5" creationId="{2E16F14E-5BB3-4A89-A7F4-BBD3AC739E3F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9:44:03.868" v="9198"/>
          <ac:picMkLst>
            <pc:docMk/>
            <pc:sldMk cId="2965497030" sldId="350"/>
            <ac:picMk id="6" creationId="{687C7AE4-2B85-4B02-92D7-B816FA52994E}"/>
          </ac:picMkLst>
        </pc:picChg>
      </pc:sldChg>
      <pc:sldChg chg="addSp modSp new mod">
        <pc:chgData name="이효민[ 학부재학 / 사이버국방학과 ]" userId="3929b77a-7aa2-4a96-a97d-3b5ce13f9d26" providerId="ADAL" clId="{378A24AE-D89E-4366-A171-0FCB10B60DF4}" dt="2022-03-20T20:46:30.080" v="13522" actId="1076"/>
        <pc:sldMkLst>
          <pc:docMk/>
          <pc:sldMk cId="455508891" sldId="351"/>
        </pc:sldMkLst>
        <pc:spChg chg="mod">
          <ac:chgData name="이효민[ 학부재학 / 사이버국방학과 ]" userId="3929b77a-7aa2-4a96-a97d-3b5ce13f9d26" providerId="ADAL" clId="{378A24AE-D89E-4366-A171-0FCB10B60DF4}" dt="2022-03-20T20:02:29.026" v="9980"/>
          <ac:spMkLst>
            <pc:docMk/>
            <pc:sldMk cId="455508891" sldId="351"/>
            <ac:spMk id="2" creationId="{E7BABB42-08E0-4CA4-BB88-6C308EA09C9E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0:03:42.563" v="10153" actId="20577"/>
          <ac:spMkLst>
            <pc:docMk/>
            <pc:sldMk cId="455508891" sldId="351"/>
            <ac:spMk id="3" creationId="{51F122AC-0DD3-4BA8-9086-23C11516DEDD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20:46:30.080" v="13522" actId="1076"/>
          <ac:picMkLst>
            <pc:docMk/>
            <pc:sldMk cId="455508891" sldId="351"/>
            <ac:picMk id="6" creationId="{27E87F9C-7D77-427C-AA1D-8FDB66AEDB59}"/>
          </ac:picMkLst>
        </pc:picChg>
      </pc:sldChg>
      <pc:sldChg chg="add del">
        <pc:chgData name="이효민[ 학부재학 / 사이버국방학과 ]" userId="3929b77a-7aa2-4a96-a97d-3b5ce13f9d26" providerId="ADAL" clId="{378A24AE-D89E-4366-A171-0FCB10B60DF4}" dt="2022-03-20T19:35:04.996" v="8584"/>
        <pc:sldMkLst>
          <pc:docMk/>
          <pc:sldMk cId="1174201219" sldId="351"/>
        </pc:sldMkLst>
      </pc:sldChg>
      <pc:sldChg chg="addSp modSp new mod">
        <pc:chgData name="이효민[ 학부재학 / 사이버국방학과 ]" userId="3929b77a-7aa2-4a96-a97d-3b5ce13f9d26" providerId="ADAL" clId="{378A24AE-D89E-4366-A171-0FCB10B60DF4}" dt="2022-03-20T20:09:11.342" v="10390" actId="1076"/>
        <pc:sldMkLst>
          <pc:docMk/>
          <pc:sldMk cId="136350010" sldId="352"/>
        </pc:sldMkLst>
        <pc:spChg chg="mod">
          <ac:chgData name="이효민[ 학부재학 / 사이버국방학과 ]" userId="3929b77a-7aa2-4a96-a97d-3b5ce13f9d26" providerId="ADAL" clId="{378A24AE-D89E-4366-A171-0FCB10B60DF4}" dt="2022-03-20T20:03:53.615" v="10166" actId="20577"/>
          <ac:spMkLst>
            <pc:docMk/>
            <pc:sldMk cId="136350010" sldId="352"/>
            <ac:spMk id="2" creationId="{12D09EA5-75CB-4CD3-BD48-F534CC8D4297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0:04:57.535" v="10367" actId="20577"/>
          <ac:spMkLst>
            <pc:docMk/>
            <pc:sldMk cId="136350010" sldId="352"/>
            <ac:spMk id="3" creationId="{907FC718-8EC1-498A-86B8-CEFC14DAE266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20:09:11.342" v="10390" actId="1076"/>
          <ac:spMkLst>
            <pc:docMk/>
            <pc:sldMk cId="136350010" sldId="352"/>
            <ac:spMk id="11" creationId="{5BA03262-4DFE-4CBA-9130-7ED22AF75D8C}"/>
          </ac:spMkLst>
        </pc:spChg>
        <pc:spChg chg="add mod">
          <ac:chgData name="이효민[ 학부재학 / 사이버국방학과 ]" userId="3929b77a-7aa2-4a96-a97d-3b5ce13f9d26" providerId="ADAL" clId="{378A24AE-D89E-4366-A171-0FCB10B60DF4}" dt="2022-03-20T20:09:07.870" v="10389" actId="1076"/>
          <ac:spMkLst>
            <pc:docMk/>
            <pc:sldMk cId="136350010" sldId="352"/>
            <ac:spMk id="12" creationId="{F5C62B45-3C13-4FAD-9763-9F084FFE608D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20:08:53.820" v="10384" actId="1076"/>
          <ac:picMkLst>
            <pc:docMk/>
            <pc:sldMk cId="136350010" sldId="352"/>
            <ac:picMk id="6" creationId="{D928DD18-6CA7-464C-ACBD-9B848A19952B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20:08:55.155" v="10385" actId="1076"/>
          <ac:picMkLst>
            <pc:docMk/>
            <pc:sldMk cId="136350010" sldId="352"/>
            <ac:picMk id="8" creationId="{5C4534E9-52B9-42B1-AF20-B9AC67A495E0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20:08:56.020" v="10386" actId="1076"/>
          <ac:picMkLst>
            <pc:docMk/>
            <pc:sldMk cId="136350010" sldId="352"/>
            <ac:picMk id="10" creationId="{F405F208-FE5C-4E2D-9AB8-92F4F04E6ECA}"/>
          </ac:picMkLst>
        </pc:picChg>
      </pc:sldChg>
      <pc:sldChg chg="addSp delSp modSp new mod">
        <pc:chgData name="이효민[ 학부재학 / 사이버국방학과 ]" userId="3929b77a-7aa2-4a96-a97d-3b5ce13f9d26" providerId="ADAL" clId="{378A24AE-D89E-4366-A171-0FCB10B60DF4}" dt="2022-03-20T20:16:32.248" v="11227"/>
        <pc:sldMkLst>
          <pc:docMk/>
          <pc:sldMk cId="3388151339" sldId="353"/>
        </pc:sldMkLst>
        <pc:spChg chg="mod">
          <ac:chgData name="이효민[ 학부재학 / 사이버국방학과 ]" userId="3929b77a-7aa2-4a96-a97d-3b5ce13f9d26" providerId="ADAL" clId="{378A24AE-D89E-4366-A171-0FCB10B60DF4}" dt="2022-03-20T20:10:06.787" v="10411" actId="20577"/>
          <ac:spMkLst>
            <pc:docMk/>
            <pc:sldMk cId="3388151339" sldId="353"/>
            <ac:spMk id="2" creationId="{6BDCC3D8-2669-4AA9-A910-416BFFD575B3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0:16:29.905" v="11226" actId="1076"/>
          <ac:spMkLst>
            <pc:docMk/>
            <pc:sldMk cId="3388151339" sldId="353"/>
            <ac:spMk id="3" creationId="{4FBF08C5-F37D-4792-92F2-1ACBA7981A4C}"/>
          </ac:spMkLst>
        </pc:spChg>
        <pc:spChg chg="add del mod">
          <ac:chgData name="이효민[ 학부재학 / 사이버국방학과 ]" userId="3929b77a-7aa2-4a96-a97d-3b5ce13f9d26" providerId="ADAL" clId="{378A24AE-D89E-4366-A171-0FCB10B60DF4}" dt="2022-03-20T20:16:32.248" v="11227"/>
          <ac:spMkLst>
            <pc:docMk/>
            <pc:sldMk cId="3388151339" sldId="353"/>
            <ac:spMk id="5" creationId="{ABC69809-AA26-4992-BAB5-0310DA8DAD6D}"/>
          </ac:spMkLst>
        </pc:spChg>
      </pc:sldChg>
      <pc:sldChg chg="addSp delSp modSp new mod">
        <pc:chgData name="이효민[ 학부재학 / 사이버국방학과 ]" userId="3929b77a-7aa2-4a96-a97d-3b5ce13f9d26" providerId="ADAL" clId="{378A24AE-D89E-4366-A171-0FCB10B60DF4}" dt="2022-03-20T19:41:08.057" v="9069" actId="113"/>
        <pc:sldMkLst>
          <pc:docMk/>
          <pc:sldMk cId="1005390476" sldId="354"/>
        </pc:sldMkLst>
        <pc:spChg chg="mod">
          <ac:chgData name="이효민[ 학부재학 / 사이버국방학과 ]" userId="3929b77a-7aa2-4a96-a97d-3b5ce13f9d26" providerId="ADAL" clId="{378A24AE-D89E-4366-A171-0FCB10B60DF4}" dt="2022-03-20T19:36:48.566" v="8594"/>
          <ac:spMkLst>
            <pc:docMk/>
            <pc:sldMk cId="1005390476" sldId="354"/>
            <ac:spMk id="2" creationId="{14D38388-4C67-42B1-A947-C35D4AD16AA5}"/>
          </ac:spMkLst>
        </pc:spChg>
        <pc:spChg chg="add del mod">
          <ac:chgData name="이효민[ 학부재학 / 사이버국방학과 ]" userId="3929b77a-7aa2-4a96-a97d-3b5ce13f9d26" providerId="ADAL" clId="{378A24AE-D89E-4366-A171-0FCB10B60DF4}" dt="2022-03-20T19:41:08.057" v="9069" actId="113"/>
          <ac:spMkLst>
            <pc:docMk/>
            <pc:sldMk cId="1005390476" sldId="354"/>
            <ac:spMk id="3" creationId="{07828269-F19F-48D1-828A-A394859BA8B3}"/>
          </ac:spMkLst>
        </pc:spChg>
        <pc:picChg chg="add del mod ord">
          <ac:chgData name="이효민[ 학부재학 / 사이버국방학과 ]" userId="3929b77a-7aa2-4a96-a97d-3b5ce13f9d26" providerId="ADAL" clId="{378A24AE-D89E-4366-A171-0FCB10B60DF4}" dt="2022-03-20T19:38:31.313" v="8600" actId="22"/>
          <ac:picMkLst>
            <pc:docMk/>
            <pc:sldMk cId="1005390476" sldId="354"/>
            <ac:picMk id="6" creationId="{A70B0609-17B8-4317-879E-98CF71B2B885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19:38:54.494" v="8657" actId="1076"/>
          <ac:picMkLst>
            <pc:docMk/>
            <pc:sldMk cId="1005390476" sldId="354"/>
            <ac:picMk id="8" creationId="{E5537E8D-4DBA-4740-84D6-7B3AF0D15784}"/>
          </ac:picMkLst>
        </pc:picChg>
      </pc:sldChg>
      <pc:sldChg chg="modSp new mod">
        <pc:chgData name="이효민[ 학부재학 / 사이버국방학과 ]" userId="3929b77a-7aa2-4a96-a97d-3b5ce13f9d26" providerId="ADAL" clId="{378A24AE-D89E-4366-A171-0FCB10B60DF4}" dt="2022-03-20T19:40:42.976" v="9013" actId="20577"/>
        <pc:sldMkLst>
          <pc:docMk/>
          <pc:sldMk cId="3415612199" sldId="355"/>
        </pc:sldMkLst>
        <pc:spChg chg="mod">
          <ac:chgData name="이효민[ 학부재학 / 사이버국방학과 ]" userId="3929b77a-7aa2-4a96-a97d-3b5ce13f9d26" providerId="ADAL" clId="{378A24AE-D89E-4366-A171-0FCB10B60DF4}" dt="2022-03-20T19:40:12.488" v="8866"/>
          <ac:spMkLst>
            <pc:docMk/>
            <pc:sldMk cId="3415612199" sldId="355"/>
            <ac:spMk id="2" creationId="{241E5F08-C8D7-48E7-829F-E3918158C30A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19:40:42.976" v="9013" actId="20577"/>
          <ac:spMkLst>
            <pc:docMk/>
            <pc:sldMk cId="3415612199" sldId="355"/>
            <ac:spMk id="3" creationId="{E436A24F-59CA-45F8-9EB5-CA6D1B960826}"/>
          </ac:spMkLst>
        </pc:spChg>
      </pc:sldChg>
      <pc:sldChg chg="addSp modSp new mod modAnim">
        <pc:chgData name="이효민[ 학부재학 / 사이버국방학과 ]" userId="3929b77a-7aa2-4a96-a97d-3b5ce13f9d26" providerId="ADAL" clId="{378A24AE-D89E-4366-A171-0FCB10B60DF4}" dt="2022-03-20T20:02:15.545" v="9979" actId="20577"/>
        <pc:sldMkLst>
          <pc:docMk/>
          <pc:sldMk cId="1165960234" sldId="356"/>
        </pc:sldMkLst>
        <pc:spChg chg="mod">
          <ac:chgData name="이효민[ 학부재학 / 사이버국방학과 ]" userId="3929b77a-7aa2-4a96-a97d-3b5ce13f9d26" providerId="ADAL" clId="{378A24AE-D89E-4366-A171-0FCB10B60DF4}" dt="2022-03-20T19:52:18.223" v="9524"/>
          <ac:spMkLst>
            <pc:docMk/>
            <pc:sldMk cId="1165960234" sldId="356"/>
            <ac:spMk id="2" creationId="{CC075109-CB27-40F1-A46A-40FCD5765834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0:02:15.545" v="9979" actId="20577"/>
          <ac:spMkLst>
            <pc:docMk/>
            <pc:sldMk cId="1165960234" sldId="356"/>
            <ac:spMk id="3" creationId="{865FB08F-F4F1-413F-8D5B-4355270B3CBB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19:54:51.709" v="9701" actId="1076"/>
          <ac:picMkLst>
            <pc:docMk/>
            <pc:sldMk cId="1165960234" sldId="356"/>
            <ac:picMk id="5" creationId="{7CA46054-0A49-43D9-B57B-FC4E99008A9F}"/>
          </ac:picMkLst>
        </pc:picChg>
      </pc:sldChg>
      <pc:sldChg chg="addSp delSp modSp add mod">
        <pc:chgData name="이효민[ 학부재학 / 사이버국방학과 ]" userId="3929b77a-7aa2-4a96-a97d-3b5ce13f9d26" providerId="ADAL" clId="{378A24AE-D89E-4366-A171-0FCB10B60DF4}" dt="2022-03-20T20:46:55.894" v="13525" actId="478"/>
        <pc:sldMkLst>
          <pc:docMk/>
          <pc:sldMk cId="352476772" sldId="357"/>
        </pc:sldMkLst>
        <pc:spChg chg="del">
          <ac:chgData name="이효민[ 학부재학 / 사이버국방학과 ]" userId="3929b77a-7aa2-4a96-a97d-3b5ce13f9d26" providerId="ADAL" clId="{378A24AE-D89E-4366-A171-0FCB10B60DF4}" dt="2022-03-20T20:21:31.668" v="11228" actId="22"/>
          <ac:spMkLst>
            <pc:docMk/>
            <pc:sldMk cId="352476772" sldId="357"/>
            <ac:spMk id="3" creationId="{4FBF08C5-F37D-4792-92F2-1ACBA7981A4C}"/>
          </ac:spMkLst>
        </pc:spChg>
        <pc:picChg chg="add mod ord">
          <ac:chgData name="이효민[ 학부재학 / 사이버국방학과 ]" userId="3929b77a-7aa2-4a96-a97d-3b5ce13f9d26" providerId="ADAL" clId="{378A24AE-D89E-4366-A171-0FCB10B60DF4}" dt="2022-03-20T20:21:45.524" v="11232" actId="1076"/>
          <ac:picMkLst>
            <pc:docMk/>
            <pc:sldMk cId="352476772" sldId="357"/>
            <ac:picMk id="6" creationId="{DD4791C2-3DDF-4D6F-84E9-13B94487224B}"/>
          </ac:picMkLst>
        </pc:picChg>
        <pc:picChg chg="add del mod">
          <ac:chgData name="이효민[ 학부재학 / 사이버국방학과 ]" userId="3929b77a-7aa2-4a96-a97d-3b5ce13f9d26" providerId="ADAL" clId="{378A24AE-D89E-4366-A171-0FCB10B60DF4}" dt="2022-03-20T20:46:55.894" v="13525" actId="478"/>
          <ac:picMkLst>
            <pc:docMk/>
            <pc:sldMk cId="352476772" sldId="357"/>
            <ac:picMk id="8" creationId="{04DC3DC5-C5D5-46E9-ADAD-EAC66D870309}"/>
          </ac:picMkLst>
        </pc:picChg>
      </pc:sldChg>
      <pc:sldChg chg="modSp add mod">
        <pc:chgData name="이효민[ 학부재학 / 사이버국방학과 ]" userId="3929b77a-7aa2-4a96-a97d-3b5ce13f9d26" providerId="ADAL" clId="{378A24AE-D89E-4366-A171-0FCB10B60DF4}" dt="2022-03-21T02:34:05.920" v="16478" actId="20577"/>
        <pc:sldMkLst>
          <pc:docMk/>
          <pc:sldMk cId="4165889549" sldId="358"/>
        </pc:sldMkLst>
        <pc:spChg chg="mod">
          <ac:chgData name="이효민[ 학부재학 / 사이버국방학과 ]" userId="3929b77a-7aa2-4a96-a97d-3b5ce13f9d26" providerId="ADAL" clId="{378A24AE-D89E-4366-A171-0FCB10B60DF4}" dt="2022-03-21T02:34:05.920" v="16478" actId="20577"/>
          <ac:spMkLst>
            <pc:docMk/>
            <pc:sldMk cId="4165889549" sldId="358"/>
            <ac:spMk id="3" creationId="{4FBF08C5-F37D-4792-92F2-1ACBA7981A4C}"/>
          </ac:spMkLst>
        </pc:spChg>
      </pc:sldChg>
      <pc:sldChg chg="addSp delSp modSp new mod">
        <pc:chgData name="이효민[ 학부재학 / 사이버국방학과 ]" userId="3929b77a-7aa2-4a96-a97d-3b5ce13f9d26" providerId="ADAL" clId="{378A24AE-D89E-4366-A171-0FCB10B60DF4}" dt="2022-03-20T20:51:26.976" v="14039"/>
        <pc:sldMkLst>
          <pc:docMk/>
          <pc:sldMk cId="2997607778" sldId="359"/>
        </pc:sldMkLst>
        <pc:spChg chg="mod">
          <ac:chgData name="이효민[ 학부재학 / 사이버국방학과 ]" userId="3929b77a-7aa2-4a96-a97d-3b5ce13f9d26" providerId="ADAL" clId="{378A24AE-D89E-4366-A171-0FCB10B60DF4}" dt="2022-03-20T20:24:23.037" v="11550" actId="20577"/>
          <ac:spMkLst>
            <pc:docMk/>
            <pc:sldMk cId="2997607778" sldId="359"/>
            <ac:spMk id="2" creationId="{D1602C48-3B79-46A9-9516-595D5AFC9E53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0:51:26.976" v="14039"/>
          <ac:spMkLst>
            <pc:docMk/>
            <pc:sldMk cId="2997607778" sldId="359"/>
            <ac:spMk id="3" creationId="{4258606A-6EB4-4DE8-A6D8-08A82CBE5710}"/>
          </ac:spMkLst>
        </pc:spChg>
        <pc:picChg chg="add del">
          <ac:chgData name="이효민[ 학부재학 / 사이버국방학과 ]" userId="3929b77a-7aa2-4a96-a97d-3b5ce13f9d26" providerId="ADAL" clId="{378A24AE-D89E-4366-A171-0FCB10B60DF4}" dt="2022-03-20T20:28:08.765" v="12160" actId="22"/>
          <ac:picMkLst>
            <pc:docMk/>
            <pc:sldMk cId="2997607778" sldId="359"/>
            <ac:picMk id="6" creationId="{AB616F92-847E-4800-B3BC-E6DF5DE6DCAB}"/>
          </ac:picMkLst>
        </pc:picChg>
      </pc:sldChg>
      <pc:sldChg chg="addSp modSp new mod">
        <pc:chgData name="이효민[ 학부재학 / 사이버국방학과 ]" userId="3929b77a-7aa2-4a96-a97d-3b5ce13f9d26" providerId="ADAL" clId="{378A24AE-D89E-4366-A171-0FCB10B60DF4}" dt="2022-03-20T20:49:52.285" v="13947" actId="20577"/>
        <pc:sldMkLst>
          <pc:docMk/>
          <pc:sldMk cId="1382711876" sldId="360"/>
        </pc:sldMkLst>
        <pc:spChg chg="mod">
          <ac:chgData name="이효민[ 학부재학 / 사이버국방학과 ]" userId="3929b77a-7aa2-4a96-a97d-3b5ce13f9d26" providerId="ADAL" clId="{378A24AE-D89E-4366-A171-0FCB10B60DF4}" dt="2022-03-20T20:30:43.951" v="12616"/>
          <ac:spMkLst>
            <pc:docMk/>
            <pc:sldMk cId="1382711876" sldId="360"/>
            <ac:spMk id="2" creationId="{20B23F64-F1D4-4C65-B66F-E7551CCBB70D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0:49:52.285" v="13947" actId="20577"/>
          <ac:spMkLst>
            <pc:docMk/>
            <pc:sldMk cId="1382711876" sldId="360"/>
            <ac:spMk id="3" creationId="{213DFEB3-56FF-4131-A493-C1A5C73C9E62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20:49:48.186" v="13942" actId="1076"/>
          <ac:picMkLst>
            <pc:docMk/>
            <pc:sldMk cId="1382711876" sldId="360"/>
            <ac:picMk id="3074" creationId="{D5F25C77-1545-4964-A9CE-04B309E77A62}"/>
          </ac:picMkLst>
        </pc:picChg>
      </pc:sldChg>
      <pc:sldChg chg="addSp modSp new mod">
        <pc:chgData name="이효민[ 학부재학 / 사이버국방학과 ]" userId="3929b77a-7aa2-4a96-a97d-3b5ce13f9d26" providerId="ADAL" clId="{378A24AE-D89E-4366-A171-0FCB10B60DF4}" dt="2022-03-20T20:43:54.235" v="13517"/>
        <pc:sldMkLst>
          <pc:docMk/>
          <pc:sldMk cId="2741957926" sldId="361"/>
        </pc:sldMkLst>
        <pc:spChg chg="mod">
          <ac:chgData name="이효민[ 학부재학 / 사이버국방학과 ]" userId="3929b77a-7aa2-4a96-a97d-3b5ce13f9d26" providerId="ADAL" clId="{378A24AE-D89E-4366-A171-0FCB10B60DF4}" dt="2022-03-20T20:34:43.438" v="12897"/>
          <ac:spMkLst>
            <pc:docMk/>
            <pc:sldMk cId="2741957926" sldId="361"/>
            <ac:spMk id="2" creationId="{E709F411-5177-4B5F-9BF8-8F05E50593EC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0:43:54.235" v="13517"/>
          <ac:spMkLst>
            <pc:docMk/>
            <pc:sldMk cId="2741957926" sldId="361"/>
            <ac:spMk id="3" creationId="{0716EBD4-657B-43FE-AF44-D9427B0B1EB9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20:37:16.249" v="13104" actId="1076"/>
          <ac:picMkLst>
            <pc:docMk/>
            <pc:sldMk cId="2741957926" sldId="361"/>
            <ac:picMk id="6" creationId="{711E9157-5362-46B0-B97F-2B52C067AB59}"/>
          </ac:picMkLst>
        </pc:picChg>
      </pc:sldChg>
      <pc:sldChg chg="new del ord">
        <pc:chgData name="이효민[ 학부재학 / 사이버국방학과 ]" userId="3929b77a-7aa2-4a96-a97d-3b5ce13f9d26" providerId="ADAL" clId="{378A24AE-D89E-4366-A171-0FCB10B60DF4}" dt="2022-03-20T20:42:42.872" v="13444" actId="47"/>
        <pc:sldMkLst>
          <pc:docMk/>
          <pc:sldMk cId="650329444" sldId="362"/>
        </pc:sldMkLst>
      </pc:sldChg>
      <pc:sldChg chg="addSp modSp new mod">
        <pc:chgData name="이효민[ 학부재학 / 사이버국방학과 ]" userId="3929b77a-7aa2-4a96-a97d-3b5ce13f9d26" providerId="ADAL" clId="{378A24AE-D89E-4366-A171-0FCB10B60DF4}" dt="2022-03-20T20:42:50.330" v="13451"/>
        <pc:sldMkLst>
          <pc:docMk/>
          <pc:sldMk cId="1140310096" sldId="363"/>
        </pc:sldMkLst>
        <pc:spChg chg="mod">
          <ac:chgData name="이효민[ 학부재학 / 사이버국방학과 ]" userId="3929b77a-7aa2-4a96-a97d-3b5ce13f9d26" providerId="ADAL" clId="{378A24AE-D89E-4366-A171-0FCB10B60DF4}" dt="2022-03-20T20:40:44.526" v="13135" actId="1076"/>
          <ac:spMkLst>
            <pc:docMk/>
            <pc:sldMk cId="1140310096" sldId="363"/>
            <ac:spMk id="2" creationId="{2CF84935-F037-4E35-A877-FA1AA3BE9660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0:42:50.330" v="13451"/>
          <ac:spMkLst>
            <pc:docMk/>
            <pc:sldMk cId="1140310096" sldId="363"/>
            <ac:spMk id="3" creationId="{1AC850A8-3F49-41C4-B385-94A49AB1E8C4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20:41:12.725" v="13220" actId="1076"/>
          <ac:picMkLst>
            <pc:docMk/>
            <pc:sldMk cId="1140310096" sldId="363"/>
            <ac:picMk id="4098" creationId="{DFC03839-20DC-42F1-8D4A-F968EF1003DB}"/>
          </ac:picMkLst>
        </pc:picChg>
      </pc:sldChg>
      <pc:sldChg chg="addSp modSp new mod">
        <pc:chgData name="이효민[ 학부재학 / 사이버국방학과 ]" userId="3929b77a-7aa2-4a96-a97d-3b5ce13f9d26" providerId="ADAL" clId="{378A24AE-D89E-4366-A171-0FCB10B60DF4}" dt="2022-03-21T07:32:27.635" v="16524" actId="1076"/>
        <pc:sldMkLst>
          <pc:docMk/>
          <pc:sldMk cId="3013530188" sldId="364"/>
        </pc:sldMkLst>
        <pc:spChg chg="mod">
          <ac:chgData name="이효민[ 학부재학 / 사이버국방학과 ]" userId="3929b77a-7aa2-4a96-a97d-3b5ce13f9d26" providerId="ADAL" clId="{378A24AE-D89E-4366-A171-0FCB10B60DF4}" dt="2022-03-20T20:52:45.641" v="14048" actId="20577"/>
          <ac:spMkLst>
            <pc:docMk/>
            <pc:sldMk cId="3013530188" sldId="364"/>
            <ac:spMk id="2" creationId="{9935A21E-DEB0-4C2F-994E-2A3D87DB3A2A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0:56:03.571" v="14353" actId="20577"/>
          <ac:spMkLst>
            <pc:docMk/>
            <pc:sldMk cId="3013530188" sldId="364"/>
            <ac:spMk id="3" creationId="{AE258298-942D-433F-B9AF-410DE315317D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1T07:32:27.635" v="16524" actId="1076"/>
          <ac:picMkLst>
            <pc:docMk/>
            <pc:sldMk cId="3013530188" sldId="364"/>
            <ac:picMk id="6" creationId="{50434322-0D28-4E98-8A6E-1F2D9B18099B}"/>
          </ac:picMkLst>
        </pc:picChg>
      </pc:sldChg>
      <pc:sldChg chg="addSp delSp modSp new mod">
        <pc:chgData name="이효민[ 학부재학 / 사이버국방학과 ]" userId="3929b77a-7aa2-4a96-a97d-3b5ce13f9d26" providerId="ADAL" clId="{378A24AE-D89E-4366-A171-0FCB10B60DF4}" dt="2022-03-20T21:01:41.865" v="14793" actId="20577"/>
        <pc:sldMkLst>
          <pc:docMk/>
          <pc:sldMk cId="1231789348" sldId="365"/>
        </pc:sldMkLst>
        <pc:spChg chg="mod">
          <ac:chgData name="이효민[ 학부재학 / 사이버국방학과 ]" userId="3929b77a-7aa2-4a96-a97d-3b5ce13f9d26" providerId="ADAL" clId="{378A24AE-D89E-4366-A171-0FCB10B60DF4}" dt="2022-03-20T20:57:51.503" v="14364" actId="20577"/>
          <ac:spMkLst>
            <pc:docMk/>
            <pc:sldMk cId="1231789348" sldId="365"/>
            <ac:spMk id="2" creationId="{7FBDC7D0-8A5F-40BA-8C65-14C930F7F467}"/>
          </ac:spMkLst>
        </pc:spChg>
        <pc:spChg chg="add del mod">
          <ac:chgData name="이효민[ 학부재학 / 사이버국방학과 ]" userId="3929b77a-7aa2-4a96-a97d-3b5ce13f9d26" providerId="ADAL" clId="{378A24AE-D89E-4366-A171-0FCB10B60DF4}" dt="2022-03-20T21:01:41.865" v="14793" actId="20577"/>
          <ac:spMkLst>
            <pc:docMk/>
            <pc:sldMk cId="1231789348" sldId="365"/>
            <ac:spMk id="3" creationId="{9356865F-140A-4B0B-992C-E018C9BB7D66}"/>
          </ac:spMkLst>
        </pc:spChg>
        <pc:picChg chg="add del mod ord">
          <ac:chgData name="이효민[ 학부재학 / 사이버국방학과 ]" userId="3929b77a-7aa2-4a96-a97d-3b5ce13f9d26" providerId="ADAL" clId="{378A24AE-D89E-4366-A171-0FCB10B60DF4}" dt="2022-03-20T20:58:30.046" v="14368" actId="22"/>
          <ac:picMkLst>
            <pc:docMk/>
            <pc:sldMk cId="1231789348" sldId="365"/>
            <ac:picMk id="6" creationId="{B9C78F5B-43FA-4B38-9373-C6943AB6AD93}"/>
          </ac:picMkLst>
        </pc:picChg>
        <pc:picChg chg="add mod">
          <ac:chgData name="이효민[ 학부재학 / 사이버국방학과 ]" userId="3929b77a-7aa2-4a96-a97d-3b5ce13f9d26" providerId="ADAL" clId="{378A24AE-D89E-4366-A171-0FCB10B60DF4}" dt="2022-03-20T20:59:35.020" v="14584" actId="1076"/>
          <ac:picMkLst>
            <pc:docMk/>
            <pc:sldMk cId="1231789348" sldId="365"/>
            <ac:picMk id="8" creationId="{1CA83043-CDB1-4409-90CB-DFF863788BAB}"/>
          </ac:picMkLst>
        </pc:picChg>
      </pc:sldChg>
      <pc:sldChg chg="modSp new mod ord">
        <pc:chgData name="이효민[ 학부재학 / 사이버국방학과 ]" userId="3929b77a-7aa2-4a96-a97d-3b5ce13f9d26" providerId="ADAL" clId="{378A24AE-D89E-4366-A171-0FCB10B60DF4}" dt="2022-03-20T21:01:29.651" v="14790" actId="20577"/>
        <pc:sldMkLst>
          <pc:docMk/>
          <pc:sldMk cId="3972284126" sldId="366"/>
        </pc:sldMkLst>
        <pc:spChg chg="mod">
          <ac:chgData name="이효민[ 학부재학 / 사이버국방학과 ]" userId="3929b77a-7aa2-4a96-a97d-3b5ce13f9d26" providerId="ADAL" clId="{378A24AE-D89E-4366-A171-0FCB10B60DF4}" dt="2022-03-20T21:00:20.472" v="14586"/>
          <ac:spMkLst>
            <pc:docMk/>
            <pc:sldMk cId="3972284126" sldId="366"/>
            <ac:spMk id="2" creationId="{E1CFDFF2-B2BA-4FFB-8C5B-160E522F4172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1:01:29.651" v="14790" actId="20577"/>
          <ac:spMkLst>
            <pc:docMk/>
            <pc:sldMk cId="3972284126" sldId="366"/>
            <ac:spMk id="3" creationId="{4847C76F-3445-46D6-B664-4E05041C411D}"/>
          </ac:spMkLst>
        </pc:spChg>
      </pc:sldChg>
      <pc:sldChg chg="addSp modSp new mod">
        <pc:chgData name="이효민[ 학부재학 / 사이버국방학과 ]" userId="3929b77a-7aa2-4a96-a97d-3b5ce13f9d26" providerId="ADAL" clId="{378A24AE-D89E-4366-A171-0FCB10B60DF4}" dt="2022-03-20T21:03:03.289" v="14826" actId="2711"/>
        <pc:sldMkLst>
          <pc:docMk/>
          <pc:sldMk cId="1786641258" sldId="367"/>
        </pc:sldMkLst>
        <pc:spChg chg="mod">
          <ac:chgData name="이효민[ 학부재학 / 사이버국방학과 ]" userId="3929b77a-7aa2-4a96-a97d-3b5ce13f9d26" providerId="ADAL" clId="{378A24AE-D89E-4366-A171-0FCB10B60DF4}" dt="2022-03-20T21:02:21.559" v="14799"/>
          <ac:spMkLst>
            <pc:docMk/>
            <pc:sldMk cId="1786641258" sldId="367"/>
            <ac:spMk id="2" creationId="{EB1B824D-6BE2-42E5-83AA-AEC9FD2306E6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1:03:03.289" v="14826" actId="2711"/>
          <ac:spMkLst>
            <pc:docMk/>
            <pc:sldMk cId="1786641258" sldId="367"/>
            <ac:spMk id="3" creationId="{589782CF-5B08-4BF7-9918-DEFD9AD9BCC3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0T21:02:04.309" v="14798" actId="1076"/>
          <ac:picMkLst>
            <pc:docMk/>
            <pc:sldMk cId="1786641258" sldId="367"/>
            <ac:picMk id="5" creationId="{2B72BFAA-D7B6-432E-AFAA-C3851588FD6E}"/>
          </ac:picMkLst>
        </pc:picChg>
      </pc:sldChg>
      <pc:sldChg chg="modSp new mod">
        <pc:chgData name="이효민[ 학부재학 / 사이버국방학과 ]" userId="3929b77a-7aa2-4a96-a97d-3b5ce13f9d26" providerId="ADAL" clId="{378A24AE-D89E-4366-A171-0FCB10B60DF4}" dt="2022-03-20T21:03:46.387" v="14844" actId="15"/>
        <pc:sldMkLst>
          <pc:docMk/>
          <pc:sldMk cId="523532730" sldId="368"/>
        </pc:sldMkLst>
        <pc:spChg chg="mod">
          <ac:chgData name="이효민[ 학부재학 / 사이버국방학과 ]" userId="3929b77a-7aa2-4a96-a97d-3b5ce13f9d26" providerId="ADAL" clId="{378A24AE-D89E-4366-A171-0FCB10B60DF4}" dt="2022-03-20T21:02:35.265" v="14815"/>
          <ac:spMkLst>
            <pc:docMk/>
            <pc:sldMk cId="523532730" sldId="368"/>
            <ac:spMk id="2" creationId="{644252D5-E891-4CD5-BB9D-5256C9CBFCDF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0T21:03:46.387" v="14844" actId="15"/>
          <ac:spMkLst>
            <pc:docMk/>
            <pc:sldMk cId="523532730" sldId="368"/>
            <ac:spMk id="3" creationId="{5267B499-97B3-4EF4-9299-F1D119EB652C}"/>
          </ac:spMkLst>
        </pc:spChg>
      </pc:sldChg>
      <pc:sldChg chg="modSp new mod">
        <pc:chgData name="이효민[ 학부재학 / 사이버국방학과 ]" userId="3929b77a-7aa2-4a96-a97d-3b5ce13f9d26" providerId="ADAL" clId="{378A24AE-D89E-4366-A171-0FCB10B60DF4}" dt="2022-03-21T02:36:06.352" v="16521" actId="20577"/>
        <pc:sldMkLst>
          <pc:docMk/>
          <pc:sldMk cId="1019428896" sldId="369"/>
        </pc:sldMkLst>
        <pc:spChg chg="mod">
          <ac:chgData name="이효민[ 학부재학 / 사이버국방학과 ]" userId="3929b77a-7aa2-4a96-a97d-3b5ce13f9d26" providerId="ADAL" clId="{378A24AE-D89E-4366-A171-0FCB10B60DF4}" dt="2022-03-20T21:05:53.498" v="14861"/>
          <ac:spMkLst>
            <pc:docMk/>
            <pc:sldMk cId="1019428896" sldId="369"/>
            <ac:spMk id="2" creationId="{DB1BABAF-924E-45E1-8008-3CDA040AEA65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1T02:36:06.352" v="16521" actId="20577"/>
          <ac:spMkLst>
            <pc:docMk/>
            <pc:sldMk cId="1019428896" sldId="369"/>
            <ac:spMk id="3" creationId="{12753592-D0DA-4075-B03D-C40140AED105}"/>
          </ac:spMkLst>
        </pc:spChg>
      </pc:sldChg>
      <pc:sldChg chg="modSp new mod">
        <pc:chgData name="이효민[ 학부재학 / 사이버국방학과 ]" userId="3929b77a-7aa2-4a96-a97d-3b5ce13f9d26" providerId="ADAL" clId="{378A24AE-D89E-4366-A171-0FCB10B60DF4}" dt="2022-03-21T14:23:22.790" v="17314"/>
        <pc:sldMkLst>
          <pc:docMk/>
          <pc:sldMk cId="1651250850" sldId="370"/>
        </pc:sldMkLst>
        <pc:spChg chg="mod">
          <ac:chgData name="이효민[ 학부재학 / 사이버국방학과 ]" userId="3929b77a-7aa2-4a96-a97d-3b5ce13f9d26" providerId="ADAL" clId="{378A24AE-D89E-4366-A171-0FCB10B60DF4}" dt="2022-03-20T21:05:56.370" v="14869"/>
          <ac:spMkLst>
            <pc:docMk/>
            <pc:sldMk cId="1651250850" sldId="370"/>
            <ac:spMk id="2" creationId="{620076A9-8611-4BB0-9CA6-21EF6123DCAA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1T14:23:22.790" v="17314"/>
          <ac:spMkLst>
            <pc:docMk/>
            <pc:sldMk cId="1651250850" sldId="370"/>
            <ac:spMk id="3" creationId="{C9DC8D8C-5CEF-45D0-BD2A-B1C2A02FBF27}"/>
          </ac:spMkLst>
        </pc:spChg>
      </pc:sldChg>
      <pc:sldChg chg="modSp new mod">
        <pc:chgData name="이효민[ 학부재학 / 사이버국방학과 ]" userId="3929b77a-7aa2-4a96-a97d-3b5ce13f9d26" providerId="ADAL" clId="{378A24AE-D89E-4366-A171-0FCB10B60DF4}" dt="2022-03-21T07:35:16.888" v="16685" actId="113"/>
        <pc:sldMkLst>
          <pc:docMk/>
          <pc:sldMk cId="4141811732" sldId="371"/>
        </pc:sldMkLst>
        <pc:spChg chg="mod">
          <ac:chgData name="이효민[ 학부재학 / 사이버국방학과 ]" userId="3929b77a-7aa2-4a96-a97d-3b5ce13f9d26" providerId="ADAL" clId="{378A24AE-D89E-4366-A171-0FCB10B60DF4}" dt="2022-03-21T07:32:35.958" v="16539" actId="20577"/>
          <ac:spMkLst>
            <pc:docMk/>
            <pc:sldMk cId="4141811732" sldId="371"/>
            <ac:spMk id="2" creationId="{DDAC271C-6FEA-449C-99E4-87AE94BFE383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1T07:35:16.888" v="16685" actId="113"/>
          <ac:spMkLst>
            <pc:docMk/>
            <pc:sldMk cId="4141811732" sldId="371"/>
            <ac:spMk id="3" creationId="{A83BAAA4-63CE-43DD-BA2A-AE71877E107E}"/>
          </ac:spMkLst>
        </pc:spChg>
      </pc:sldChg>
      <pc:sldChg chg="addSp modSp new mod">
        <pc:chgData name="이효민[ 학부재학 / 사이버국방학과 ]" userId="3929b77a-7aa2-4a96-a97d-3b5ce13f9d26" providerId="ADAL" clId="{378A24AE-D89E-4366-A171-0FCB10B60DF4}" dt="2022-03-21T07:39:41.070" v="16847" actId="1076"/>
        <pc:sldMkLst>
          <pc:docMk/>
          <pc:sldMk cId="2741429339" sldId="372"/>
        </pc:sldMkLst>
        <pc:spChg chg="mod">
          <ac:chgData name="이효민[ 학부재학 / 사이버국방학과 ]" userId="3929b77a-7aa2-4a96-a97d-3b5ce13f9d26" providerId="ADAL" clId="{378A24AE-D89E-4366-A171-0FCB10B60DF4}" dt="2022-03-21T07:37:21.008" v="16724" actId="20577"/>
          <ac:spMkLst>
            <pc:docMk/>
            <pc:sldMk cId="2741429339" sldId="372"/>
            <ac:spMk id="2" creationId="{39E9E295-10AC-420A-8453-D16938D4A235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1T07:39:33.600" v="16843" actId="14100"/>
          <ac:spMkLst>
            <pc:docMk/>
            <pc:sldMk cId="2741429339" sldId="372"/>
            <ac:spMk id="3" creationId="{03486081-9E73-45C0-BD78-86E87262EB56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1T07:39:41.070" v="16847" actId="1076"/>
          <ac:picMkLst>
            <pc:docMk/>
            <pc:sldMk cId="2741429339" sldId="372"/>
            <ac:picMk id="1026" creationId="{EC2C2EFC-469E-4F7A-B647-CF77B042117A}"/>
          </ac:picMkLst>
        </pc:picChg>
      </pc:sldChg>
      <pc:sldChg chg="addSp modSp new mod">
        <pc:chgData name="이효민[ 학부재학 / 사이버국방학과 ]" userId="3929b77a-7aa2-4a96-a97d-3b5ce13f9d26" providerId="ADAL" clId="{378A24AE-D89E-4366-A171-0FCB10B60DF4}" dt="2022-03-21T07:45:04.968" v="16863" actId="1076"/>
        <pc:sldMkLst>
          <pc:docMk/>
          <pc:sldMk cId="4204723870" sldId="373"/>
        </pc:sldMkLst>
        <pc:spChg chg="mod">
          <ac:chgData name="이효민[ 학부재학 / 사이버국방학과 ]" userId="3929b77a-7aa2-4a96-a97d-3b5ce13f9d26" providerId="ADAL" clId="{378A24AE-D89E-4366-A171-0FCB10B60DF4}" dt="2022-03-21T07:39:46.942" v="16849"/>
          <ac:spMkLst>
            <pc:docMk/>
            <pc:sldMk cId="4204723870" sldId="373"/>
            <ac:spMk id="2" creationId="{5F3AD160-0260-46FA-8AD2-13D0323FC556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1T07:43:31.409" v="16860" actId="15"/>
          <ac:spMkLst>
            <pc:docMk/>
            <pc:sldMk cId="4204723870" sldId="373"/>
            <ac:spMk id="3" creationId="{04913ADA-65BA-48A6-9C57-DAD325C625BB}"/>
          </ac:spMkLst>
        </pc:spChg>
        <pc:picChg chg="add mod">
          <ac:chgData name="이효민[ 학부재학 / 사이버국방학과 ]" userId="3929b77a-7aa2-4a96-a97d-3b5ce13f9d26" providerId="ADAL" clId="{378A24AE-D89E-4366-A171-0FCB10B60DF4}" dt="2022-03-21T07:45:04.968" v="16863" actId="1076"/>
          <ac:picMkLst>
            <pc:docMk/>
            <pc:sldMk cId="4204723870" sldId="373"/>
            <ac:picMk id="6" creationId="{27F0F39A-EE50-4FAA-B323-DD46931991F7}"/>
          </ac:picMkLst>
        </pc:picChg>
      </pc:sldChg>
      <pc:sldChg chg="modSp new del mod">
        <pc:chgData name="이효민[ 학부재학 / 사이버국방학과 ]" userId="3929b77a-7aa2-4a96-a97d-3b5ce13f9d26" providerId="ADAL" clId="{378A24AE-D89E-4366-A171-0FCB10B60DF4}" dt="2022-03-21T14:22:17.349" v="17196" actId="47"/>
        <pc:sldMkLst>
          <pc:docMk/>
          <pc:sldMk cId="1135665274" sldId="374"/>
        </pc:sldMkLst>
        <pc:spChg chg="mod">
          <ac:chgData name="이효민[ 학부재학 / 사이버국방학과 ]" userId="3929b77a-7aa2-4a96-a97d-3b5ce13f9d26" providerId="ADAL" clId="{378A24AE-D89E-4366-A171-0FCB10B60DF4}" dt="2022-03-21T07:45:12.952" v="16865"/>
          <ac:spMkLst>
            <pc:docMk/>
            <pc:sldMk cId="1135665274" sldId="374"/>
            <ac:spMk id="2" creationId="{2948CD34-3C5B-4030-BE07-154E35DA8559}"/>
          </ac:spMkLst>
        </pc:spChg>
        <pc:spChg chg="mod">
          <ac:chgData name="이효민[ 학부재학 / 사이버국방학과 ]" userId="3929b77a-7aa2-4a96-a97d-3b5ce13f9d26" providerId="ADAL" clId="{378A24AE-D89E-4366-A171-0FCB10B60DF4}" dt="2022-03-21T07:52:00.251" v="16998" actId="20577"/>
          <ac:spMkLst>
            <pc:docMk/>
            <pc:sldMk cId="1135665274" sldId="374"/>
            <ac:spMk id="3" creationId="{F5EC94AF-801D-486C-AE9C-9901763CB3DE}"/>
          </ac:spMkLst>
        </pc:spChg>
      </pc:sldChg>
      <pc:sldMasterChg chg="addSp modSldLayout">
        <pc:chgData name="이효민[ 학부재학 / 사이버국방학과 ]" userId="3929b77a-7aa2-4a96-a97d-3b5ce13f9d26" providerId="ADAL" clId="{378A24AE-D89E-4366-A171-0FCB10B60DF4}" dt="2022-03-20T16:31:47.331" v="1410"/>
        <pc:sldMasterMkLst>
          <pc:docMk/>
          <pc:sldMasterMk cId="838650516" sldId="2147483684"/>
        </pc:sldMasterMkLst>
        <pc:picChg chg="add">
          <ac:chgData name="이효민[ 학부재학 / 사이버국방학과 ]" userId="3929b77a-7aa2-4a96-a97d-3b5ce13f9d26" providerId="ADAL" clId="{378A24AE-D89E-4366-A171-0FCB10B60DF4}" dt="2022-03-20T16:31:47.331" v="1410"/>
          <ac:picMkLst>
            <pc:docMk/>
            <pc:sldMasterMk cId="838650516" sldId="2147483684"/>
            <ac:picMk id="7" creationId="{19771A7E-7ED6-4CD4-94FE-F85818A300F2}"/>
          </ac:picMkLst>
        </pc:pic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3745850853" sldId="2147483685"/>
          </pc:sldLayoutMkLst>
          <pc:picChg chg="add">
            <ac:chgData name="이효민[ 학부재학 / 사이버국방학과 ]" userId="3929b77a-7aa2-4a96-a97d-3b5ce13f9d26" providerId="ADAL" clId="{378A24AE-D89E-4366-A171-0FCB10B60DF4}" dt="2022-03-20T16:31:47.331" v="1410"/>
            <ac:picMkLst>
              <pc:docMk/>
              <pc:sldMasterMk cId="838650516" sldId="2147483684"/>
              <pc:sldLayoutMk cId="3745850853" sldId="2147483685"/>
              <ac:picMk id="8" creationId="{0F928B09-9F56-42A6-9EEC-29E89AAE1053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3595271034" sldId="2147483688"/>
          </pc:sldLayoutMkLst>
          <pc:spChg chg="add">
            <ac:chgData name="이효민[ 학부재학 / 사이버국방학과 ]" userId="3929b77a-7aa2-4a96-a97d-3b5ce13f9d26" providerId="ADAL" clId="{378A24AE-D89E-4366-A171-0FCB10B60DF4}" dt="2022-03-20T16:31:47.331" v="1410"/>
            <ac:spMkLst>
              <pc:docMk/>
              <pc:sldMasterMk cId="838650516" sldId="2147483684"/>
              <pc:sldLayoutMk cId="3595271034" sldId="2147483688"/>
              <ac:spMk id="9" creationId="{5847C335-FF67-41AF-99BF-9E00A4A4237A}"/>
            </ac:spMkLst>
          </pc:spChg>
          <pc:spChg chg="add">
            <ac:chgData name="이효민[ 학부재학 / 사이버국방학과 ]" userId="3929b77a-7aa2-4a96-a97d-3b5ce13f9d26" providerId="ADAL" clId="{378A24AE-D89E-4366-A171-0FCB10B60DF4}" dt="2022-03-20T16:31:47.331" v="1410"/>
            <ac:spMkLst>
              <pc:docMk/>
              <pc:sldMasterMk cId="838650516" sldId="2147483684"/>
              <pc:sldLayoutMk cId="3595271034" sldId="2147483688"/>
              <ac:spMk id="10" creationId="{F1B804FD-A14E-4AF2-8BBC-2995AAF2F9D8}"/>
            </ac:spMkLst>
          </pc:spChg>
          <pc:picChg chg="add">
            <ac:chgData name="이효민[ 학부재학 / 사이버국방학과 ]" userId="3929b77a-7aa2-4a96-a97d-3b5ce13f9d26" providerId="ADAL" clId="{378A24AE-D89E-4366-A171-0FCB10B60DF4}" dt="2022-03-20T16:31:47.331" v="1410"/>
            <ac:picMkLst>
              <pc:docMk/>
              <pc:sldMasterMk cId="838650516" sldId="2147483684"/>
              <pc:sldLayoutMk cId="3595271034" sldId="2147483688"/>
              <ac:picMk id="11" creationId="{EB39ABBF-BF71-4801-AAEE-5F2A083CED55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1405700934" sldId="2147483689"/>
          </pc:sldLayoutMkLst>
          <pc:spChg chg="add">
            <ac:chgData name="이효민[ 학부재학 / 사이버국방학과 ]" userId="3929b77a-7aa2-4a96-a97d-3b5ce13f9d26" providerId="ADAL" clId="{378A24AE-D89E-4366-A171-0FCB10B60DF4}" dt="2022-03-20T16:31:47.331" v="1410"/>
            <ac:spMkLst>
              <pc:docMk/>
              <pc:sldMasterMk cId="838650516" sldId="2147483684"/>
              <pc:sldLayoutMk cId="1405700934" sldId="2147483689"/>
              <ac:spMk id="8" creationId="{553F9A47-8D33-46C9-9E4D-8628366F0933}"/>
            </ac:spMkLst>
          </pc:spChg>
        </pc:sldLayout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1340955669" sldId="2147483690"/>
          </pc:sldLayoutMkLst>
          <pc:spChg chg="add">
            <ac:chgData name="이효민[ 학부재학 / 사이버국방학과 ]" userId="3929b77a-7aa2-4a96-a97d-3b5ce13f9d26" providerId="ADAL" clId="{378A24AE-D89E-4366-A171-0FCB10B60DF4}" dt="2022-03-20T16:31:47.331" v="1410"/>
            <ac:spMkLst>
              <pc:docMk/>
              <pc:sldMasterMk cId="838650516" sldId="2147483684"/>
              <pc:sldLayoutMk cId="1340955669" sldId="2147483690"/>
              <ac:spMk id="10" creationId="{6BCEDE63-0B7A-46C2-BB2A-ED9027DE855F}"/>
            </ac:spMkLst>
          </pc:spChg>
        </pc:sldLayout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2214101989" sldId="2147483691"/>
          </pc:sldLayoutMkLst>
          <pc:spChg chg="add">
            <ac:chgData name="이효민[ 학부재학 / 사이버국방학과 ]" userId="3929b77a-7aa2-4a96-a97d-3b5ce13f9d26" providerId="ADAL" clId="{378A24AE-D89E-4366-A171-0FCB10B60DF4}" dt="2022-03-20T16:31:47.331" v="1410"/>
            <ac:spMkLst>
              <pc:docMk/>
              <pc:sldMasterMk cId="838650516" sldId="2147483684"/>
              <pc:sldLayoutMk cId="2214101989" sldId="2147483691"/>
              <ac:spMk id="6" creationId="{665894A5-9577-43D0-95A0-250F942E1F65}"/>
            </ac:spMkLst>
          </pc:spChg>
        </pc:sldLayout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883633576" sldId="2147483692"/>
          </pc:sldLayoutMkLst>
          <pc:spChg chg="add">
            <ac:chgData name="이효민[ 학부재학 / 사이버국방학과 ]" userId="3929b77a-7aa2-4a96-a97d-3b5ce13f9d26" providerId="ADAL" clId="{378A24AE-D89E-4366-A171-0FCB10B60DF4}" dt="2022-03-20T16:31:47.331" v="1410"/>
            <ac:spMkLst>
              <pc:docMk/>
              <pc:sldMasterMk cId="838650516" sldId="2147483684"/>
              <pc:sldLayoutMk cId="883633576" sldId="2147483692"/>
              <ac:spMk id="5" creationId="{13691CEE-BC43-42A0-B860-E5E7981C97D9}"/>
            </ac:spMkLst>
          </pc:spChg>
          <pc:picChg chg="add">
            <ac:chgData name="이효민[ 학부재학 / 사이버국방학과 ]" userId="3929b77a-7aa2-4a96-a97d-3b5ce13f9d26" providerId="ADAL" clId="{378A24AE-D89E-4366-A171-0FCB10B60DF4}" dt="2022-03-20T16:31:47.331" v="1410"/>
            <ac:picMkLst>
              <pc:docMk/>
              <pc:sldMasterMk cId="838650516" sldId="2147483684"/>
              <pc:sldLayoutMk cId="883633576" sldId="2147483692"/>
              <ac:picMk id="6" creationId="{C2F5E120-1D79-46CB-BA36-96877D674793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2063451528" sldId="2147483693"/>
          </pc:sldLayoutMkLst>
          <pc:spChg chg="add">
            <ac:chgData name="이효민[ 학부재학 / 사이버국방학과 ]" userId="3929b77a-7aa2-4a96-a97d-3b5ce13f9d26" providerId="ADAL" clId="{378A24AE-D89E-4366-A171-0FCB10B60DF4}" dt="2022-03-20T16:31:47.331" v="1410"/>
            <ac:spMkLst>
              <pc:docMk/>
              <pc:sldMasterMk cId="838650516" sldId="2147483684"/>
              <pc:sldLayoutMk cId="2063451528" sldId="2147483693"/>
              <ac:spMk id="8" creationId="{FD800857-151E-4472-B1A7-803DDE25B063}"/>
            </ac:spMkLst>
          </pc:spChg>
          <pc:picChg chg="add">
            <ac:chgData name="이효민[ 학부재학 / 사이버국방학과 ]" userId="3929b77a-7aa2-4a96-a97d-3b5ce13f9d26" providerId="ADAL" clId="{378A24AE-D89E-4366-A171-0FCB10B60DF4}" dt="2022-03-20T16:31:47.331" v="1410"/>
            <ac:picMkLst>
              <pc:docMk/>
              <pc:sldMasterMk cId="838650516" sldId="2147483684"/>
              <pc:sldLayoutMk cId="2063451528" sldId="2147483693"/>
              <ac:picMk id="9" creationId="{2EE5893E-6DB5-446B-8C4B-34D8140FE657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3603311293" sldId="2147483694"/>
          </pc:sldLayoutMkLst>
          <pc:picChg chg="add">
            <ac:chgData name="이효민[ 학부재학 / 사이버국방학과 ]" userId="3929b77a-7aa2-4a96-a97d-3b5ce13f9d26" providerId="ADAL" clId="{378A24AE-D89E-4366-A171-0FCB10B60DF4}" dt="2022-03-20T16:31:47.331" v="1410"/>
            <ac:picMkLst>
              <pc:docMk/>
              <pc:sldMasterMk cId="838650516" sldId="2147483684"/>
              <pc:sldLayoutMk cId="3603311293" sldId="2147483694"/>
              <ac:picMk id="8" creationId="{ED9A2D39-F164-4AE0-98B6-EE02DCAEAB2D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1919391520" sldId="2147483695"/>
          </pc:sldLayoutMkLst>
          <pc:spChg chg="add">
            <ac:chgData name="이효민[ 학부재학 / 사이버국방학과 ]" userId="3929b77a-7aa2-4a96-a97d-3b5ce13f9d26" providerId="ADAL" clId="{378A24AE-D89E-4366-A171-0FCB10B60DF4}" dt="2022-03-20T16:31:47.331" v="1410"/>
            <ac:spMkLst>
              <pc:docMk/>
              <pc:sldMasterMk cId="838650516" sldId="2147483684"/>
              <pc:sldLayoutMk cId="1919391520" sldId="2147483695"/>
              <ac:spMk id="7" creationId="{7541AD90-2322-4AC5-AF28-87DC73275A22}"/>
            </ac:spMkLst>
          </pc:spChg>
        </pc:sldLayoutChg>
        <pc:sldLayoutChg chg="addSp">
          <pc:chgData name="이효민[ 학부재학 / 사이버국방학과 ]" userId="3929b77a-7aa2-4a96-a97d-3b5ce13f9d26" providerId="ADAL" clId="{378A24AE-D89E-4366-A171-0FCB10B60DF4}" dt="2022-03-20T16:31:47.331" v="1410"/>
          <pc:sldLayoutMkLst>
            <pc:docMk/>
            <pc:sldMasterMk cId="838650516" sldId="2147483684"/>
            <pc:sldLayoutMk cId="3568193008" sldId="2147483696"/>
          </pc:sldLayoutMkLst>
          <pc:spChg chg="add">
            <ac:chgData name="이효민[ 학부재학 / 사이버국방학과 ]" userId="3929b77a-7aa2-4a96-a97d-3b5ce13f9d26" providerId="ADAL" clId="{378A24AE-D89E-4366-A171-0FCB10B60DF4}" dt="2022-03-20T16:31:47.331" v="1410"/>
            <ac:spMkLst>
              <pc:docMk/>
              <pc:sldMasterMk cId="838650516" sldId="2147483684"/>
              <pc:sldLayoutMk cId="3568193008" sldId="2147483696"/>
              <ac:spMk id="7" creationId="{824B0D8F-3971-43D4-A4AA-EA84F39F4EBD}"/>
            </ac:spMkLst>
          </pc:spChg>
          <pc:picChg chg="add">
            <ac:chgData name="이효민[ 학부재학 / 사이버국방학과 ]" userId="3929b77a-7aa2-4a96-a97d-3b5ce13f9d26" providerId="ADAL" clId="{378A24AE-D89E-4366-A171-0FCB10B60DF4}" dt="2022-03-20T16:31:47.331" v="1410"/>
            <ac:picMkLst>
              <pc:docMk/>
              <pc:sldMasterMk cId="838650516" sldId="2147483684"/>
              <pc:sldLayoutMk cId="3568193008" sldId="2147483696"/>
              <ac:picMk id="8" creationId="{44ECFB69-D526-45F6-9F33-982AF5CE9F4D}"/>
            </ac:picMkLst>
          </pc:picChg>
        </pc:sldLayoutChg>
      </pc:sldMasterChg>
      <pc:sldMasterChg chg="addSp modSldLayout">
        <pc:chgData name="이효민[ 학부재학 / 사이버국방학과 ]" userId="3929b77a-7aa2-4a96-a97d-3b5ce13f9d26" providerId="ADAL" clId="{378A24AE-D89E-4366-A171-0FCB10B60DF4}" dt="2022-03-20T16:33:06.028" v="1414"/>
        <pc:sldMasterMkLst>
          <pc:docMk/>
          <pc:sldMasterMk cId="1021731025" sldId="2147483684"/>
        </pc:sldMasterMkLst>
        <pc:picChg chg="add">
          <ac:chgData name="이효민[ 학부재학 / 사이버국방학과 ]" userId="3929b77a-7aa2-4a96-a97d-3b5ce13f9d26" providerId="ADAL" clId="{378A24AE-D89E-4366-A171-0FCB10B60DF4}" dt="2022-03-20T16:33:06.028" v="1414"/>
          <ac:picMkLst>
            <pc:docMk/>
            <pc:sldMasterMk cId="1021731025" sldId="2147483684"/>
            <ac:picMk id="7" creationId="{8FD868A5-3D7F-41A2-BC35-A4FDB480AEC3}"/>
          </ac:picMkLst>
        </pc:pic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1133728323" sldId="2147483685"/>
          </pc:sldLayoutMkLst>
          <pc:picChg chg="add">
            <ac:chgData name="이효민[ 학부재학 / 사이버국방학과 ]" userId="3929b77a-7aa2-4a96-a97d-3b5ce13f9d26" providerId="ADAL" clId="{378A24AE-D89E-4366-A171-0FCB10B60DF4}" dt="2022-03-20T16:33:06.028" v="1414"/>
            <ac:picMkLst>
              <pc:docMk/>
              <pc:sldMasterMk cId="1021731025" sldId="2147483684"/>
              <pc:sldLayoutMk cId="1133728323" sldId="2147483685"/>
              <ac:picMk id="8" creationId="{5930D125-B3AE-49D4-AC63-97B4DA351232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2591485386" sldId="2147483688"/>
          </pc:sldLayoutMkLst>
          <pc:spChg chg="add">
            <ac:chgData name="이효민[ 학부재학 / 사이버국방학과 ]" userId="3929b77a-7aa2-4a96-a97d-3b5ce13f9d26" providerId="ADAL" clId="{378A24AE-D89E-4366-A171-0FCB10B60DF4}" dt="2022-03-20T16:33:06.028" v="1414"/>
            <ac:spMkLst>
              <pc:docMk/>
              <pc:sldMasterMk cId="1021731025" sldId="2147483684"/>
              <pc:sldLayoutMk cId="2591485386" sldId="2147483688"/>
              <ac:spMk id="9" creationId="{BAE0F0F5-ACD7-4985-AB3D-8CB0A9F72291}"/>
            </ac:spMkLst>
          </pc:spChg>
          <pc:spChg chg="add">
            <ac:chgData name="이효민[ 학부재학 / 사이버국방학과 ]" userId="3929b77a-7aa2-4a96-a97d-3b5ce13f9d26" providerId="ADAL" clId="{378A24AE-D89E-4366-A171-0FCB10B60DF4}" dt="2022-03-20T16:33:06.028" v="1414"/>
            <ac:spMkLst>
              <pc:docMk/>
              <pc:sldMasterMk cId="1021731025" sldId="2147483684"/>
              <pc:sldLayoutMk cId="2591485386" sldId="2147483688"/>
              <ac:spMk id="10" creationId="{4BC5FE7E-E3D4-4F74-9824-9B89524505A5}"/>
            </ac:spMkLst>
          </pc:spChg>
          <pc:picChg chg="add">
            <ac:chgData name="이효민[ 학부재학 / 사이버국방학과 ]" userId="3929b77a-7aa2-4a96-a97d-3b5ce13f9d26" providerId="ADAL" clId="{378A24AE-D89E-4366-A171-0FCB10B60DF4}" dt="2022-03-20T16:33:06.028" v="1414"/>
            <ac:picMkLst>
              <pc:docMk/>
              <pc:sldMasterMk cId="1021731025" sldId="2147483684"/>
              <pc:sldLayoutMk cId="2591485386" sldId="2147483688"/>
              <ac:picMk id="11" creationId="{0FD1EDD7-B251-43FC-BC1C-BC215A5BC9A9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2706712592" sldId="2147483689"/>
          </pc:sldLayoutMkLst>
          <pc:spChg chg="add">
            <ac:chgData name="이효민[ 학부재학 / 사이버국방학과 ]" userId="3929b77a-7aa2-4a96-a97d-3b5ce13f9d26" providerId="ADAL" clId="{378A24AE-D89E-4366-A171-0FCB10B60DF4}" dt="2022-03-20T16:33:06.028" v="1414"/>
            <ac:spMkLst>
              <pc:docMk/>
              <pc:sldMasterMk cId="1021731025" sldId="2147483684"/>
              <pc:sldLayoutMk cId="2706712592" sldId="2147483689"/>
              <ac:spMk id="8" creationId="{D1974C8C-E65C-4D67-9737-05A0ABAF733D}"/>
            </ac:spMkLst>
          </pc:spChg>
        </pc:sldLayout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746991753" sldId="2147483690"/>
          </pc:sldLayoutMkLst>
          <pc:spChg chg="add">
            <ac:chgData name="이효민[ 학부재학 / 사이버국방학과 ]" userId="3929b77a-7aa2-4a96-a97d-3b5ce13f9d26" providerId="ADAL" clId="{378A24AE-D89E-4366-A171-0FCB10B60DF4}" dt="2022-03-20T16:33:06.028" v="1414"/>
            <ac:spMkLst>
              <pc:docMk/>
              <pc:sldMasterMk cId="1021731025" sldId="2147483684"/>
              <pc:sldLayoutMk cId="746991753" sldId="2147483690"/>
              <ac:spMk id="10" creationId="{846F4349-929E-43D6-AAB0-8C896CC74B52}"/>
            </ac:spMkLst>
          </pc:spChg>
        </pc:sldLayout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2161551563" sldId="2147483691"/>
          </pc:sldLayoutMkLst>
          <pc:spChg chg="add">
            <ac:chgData name="이효민[ 학부재학 / 사이버국방학과 ]" userId="3929b77a-7aa2-4a96-a97d-3b5ce13f9d26" providerId="ADAL" clId="{378A24AE-D89E-4366-A171-0FCB10B60DF4}" dt="2022-03-20T16:33:06.028" v="1414"/>
            <ac:spMkLst>
              <pc:docMk/>
              <pc:sldMasterMk cId="1021731025" sldId="2147483684"/>
              <pc:sldLayoutMk cId="2161551563" sldId="2147483691"/>
              <ac:spMk id="6" creationId="{86DFF141-7DCF-4A43-B369-C4768E73F96A}"/>
            </ac:spMkLst>
          </pc:spChg>
        </pc:sldLayout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699181530" sldId="2147483692"/>
          </pc:sldLayoutMkLst>
          <pc:spChg chg="add">
            <ac:chgData name="이효민[ 학부재학 / 사이버국방학과 ]" userId="3929b77a-7aa2-4a96-a97d-3b5ce13f9d26" providerId="ADAL" clId="{378A24AE-D89E-4366-A171-0FCB10B60DF4}" dt="2022-03-20T16:33:06.028" v="1414"/>
            <ac:spMkLst>
              <pc:docMk/>
              <pc:sldMasterMk cId="1021731025" sldId="2147483684"/>
              <pc:sldLayoutMk cId="699181530" sldId="2147483692"/>
              <ac:spMk id="5" creationId="{2BE5A95A-8607-45D6-93E1-E657DC841CD9}"/>
            </ac:spMkLst>
          </pc:spChg>
          <pc:picChg chg="add">
            <ac:chgData name="이효민[ 학부재학 / 사이버국방학과 ]" userId="3929b77a-7aa2-4a96-a97d-3b5ce13f9d26" providerId="ADAL" clId="{378A24AE-D89E-4366-A171-0FCB10B60DF4}" dt="2022-03-20T16:33:06.028" v="1414"/>
            <ac:picMkLst>
              <pc:docMk/>
              <pc:sldMasterMk cId="1021731025" sldId="2147483684"/>
              <pc:sldLayoutMk cId="699181530" sldId="2147483692"/>
              <ac:picMk id="6" creationId="{2D2E459B-912F-41BC-B78F-5E9F5CEBD7B3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2168919817" sldId="2147483693"/>
          </pc:sldLayoutMkLst>
          <pc:spChg chg="add">
            <ac:chgData name="이효민[ 학부재학 / 사이버국방학과 ]" userId="3929b77a-7aa2-4a96-a97d-3b5ce13f9d26" providerId="ADAL" clId="{378A24AE-D89E-4366-A171-0FCB10B60DF4}" dt="2022-03-20T16:33:06.028" v="1414"/>
            <ac:spMkLst>
              <pc:docMk/>
              <pc:sldMasterMk cId="1021731025" sldId="2147483684"/>
              <pc:sldLayoutMk cId="2168919817" sldId="2147483693"/>
              <ac:spMk id="8" creationId="{57E7E014-918D-43AA-8C49-D9579246844F}"/>
            </ac:spMkLst>
          </pc:spChg>
          <pc:picChg chg="add">
            <ac:chgData name="이효민[ 학부재학 / 사이버국방학과 ]" userId="3929b77a-7aa2-4a96-a97d-3b5ce13f9d26" providerId="ADAL" clId="{378A24AE-D89E-4366-A171-0FCB10B60DF4}" dt="2022-03-20T16:33:06.028" v="1414"/>
            <ac:picMkLst>
              <pc:docMk/>
              <pc:sldMasterMk cId="1021731025" sldId="2147483684"/>
              <pc:sldLayoutMk cId="2168919817" sldId="2147483693"/>
              <ac:picMk id="9" creationId="{82B0C937-4F1F-4B08-B61F-7987BB106730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2968940610" sldId="2147483694"/>
          </pc:sldLayoutMkLst>
          <pc:picChg chg="add">
            <ac:chgData name="이효민[ 학부재학 / 사이버국방학과 ]" userId="3929b77a-7aa2-4a96-a97d-3b5ce13f9d26" providerId="ADAL" clId="{378A24AE-D89E-4366-A171-0FCB10B60DF4}" dt="2022-03-20T16:33:06.028" v="1414"/>
            <ac:picMkLst>
              <pc:docMk/>
              <pc:sldMasterMk cId="1021731025" sldId="2147483684"/>
              <pc:sldLayoutMk cId="2968940610" sldId="2147483694"/>
              <ac:picMk id="8" creationId="{1C201FDA-369C-4228-9D9C-A5A42F411E59}"/>
            </ac:picMkLst>
          </pc:picChg>
        </pc:sldLayout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1317531778" sldId="2147483695"/>
          </pc:sldLayoutMkLst>
          <pc:spChg chg="add">
            <ac:chgData name="이효민[ 학부재학 / 사이버국방학과 ]" userId="3929b77a-7aa2-4a96-a97d-3b5ce13f9d26" providerId="ADAL" clId="{378A24AE-D89E-4366-A171-0FCB10B60DF4}" dt="2022-03-20T16:33:06.028" v="1414"/>
            <ac:spMkLst>
              <pc:docMk/>
              <pc:sldMasterMk cId="1021731025" sldId="2147483684"/>
              <pc:sldLayoutMk cId="1317531778" sldId="2147483695"/>
              <ac:spMk id="7" creationId="{6257481E-1B60-4B62-9945-3423FED21E01}"/>
            </ac:spMkLst>
          </pc:spChg>
        </pc:sldLayoutChg>
        <pc:sldLayoutChg chg="addSp">
          <pc:chgData name="이효민[ 학부재학 / 사이버국방학과 ]" userId="3929b77a-7aa2-4a96-a97d-3b5ce13f9d26" providerId="ADAL" clId="{378A24AE-D89E-4366-A171-0FCB10B60DF4}" dt="2022-03-20T16:33:06.028" v="1414"/>
          <pc:sldLayoutMkLst>
            <pc:docMk/>
            <pc:sldMasterMk cId="1021731025" sldId="2147483684"/>
            <pc:sldLayoutMk cId="797622316" sldId="2147483696"/>
          </pc:sldLayoutMkLst>
          <pc:spChg chg="add">
            <ac:chgData name="이효민[ 학부재학 / 사이버국방학과 ]" userId="3929b77a-7aa2-4a96-a97d-3b5ce13f9d26" providerId="ADAL" clId="{378A24AE-D89E-4366-A171-0FCB10B60DF4}" dt="2022-03-20T16:33:06.028" v="1414"/>
            <ac:spMkLst>
              <pc:docMk/>
              <pc:sldMasterMk cId="1021731025" sldId="2147483684"/>
              <pc:sldLayoutMk cId="797622316" sldId="2147483696"/>
              <ac:spMk id="7" creationId="{06ECB61C-6203-4FC2-B6DF-2F88640EA9DF}"/>
            </ac:spMkLst>
          </pc:spChg>
          <pc:picChg chg="add">
            <ac:chgData name="이효민[ 학부재학 / 사이버국방학과 ]" userId="3929b77a-7aa2-4a96-a97d-3b5ce13f9d26" providerId="ADAL" clId="{378A24AE-D89E-4366-A171-0FCB10B60DF4}" dt="2022-03-20T16:33:06.028" v="1414"/>
            <ac:picMkLst>
              <pc:docMk/>
              <pc:sldMasterMk cId="1021731025" sldId="2147483684"/>
              <pc:sldLayoutMk cId="797622316" sldId="2147483696"/>
              <ac:picMk id="8" creationId="{349EB432-120C-4230-B861-E73AB8DE118F}"/>
            </ac:picMkLst>
          </pc:picChg>
        </pc:sldLayoutChg>
      </pc:sldMasterChg>
    </pc:docChg>
  </pc:docChgLst>
  <pc:docChgLst>
    <pc:chgData name="이효민[ 학부재학 / 사이버국방학과 ]" userId="S::lhm1024@korea.edu::3929b77a-7aa2-4a96-a97d-3b5ce13f9d26" providerId="AD" clId="Web-{6EB83F11-3CD7-45CD-A060-8FE1D5F6A3F8}"/>
    <pc:docChg chg="addSld sldOrd modSection">
      <pc:chgData name="이효민[ 학부재학 / 사이버국방학과 ]" userId="S::lhm1024@korea.edu::3929b77a-7aa2-4a96-a97d-3b5ce13f9d26" providerId="AD" clId="Web-{6EB83F11-3CD7-45CD-A060-8FE1D5F6A3F8}" dt="2021-07-08T07:00:35.629" v="18"/>
      <pc:docMkLst>
        <pc:docMk/>
      </pc:docMkLst>
      <pc:sldChg chg="ord">
        <pc:chgData name="이효민[ 학부재학 / 사이버국방학과 ]" userId="S::lhm1024@korea.edu::3929b77a-7aa2-4a96-a97d-3b5ce13f9d26" providerId="AD" clId="Web-{6EB83F11-3CD7-45CD-A060-8FE1D5F6A3F8}" dt="2021-07-08T07:00:35.629" v="18"/>
        <pc:sldMkLst>
          <pc:docMk/>
          <pc:sldMk cId="3682925829" sldId="311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17"/>
        <pc:sldMkLst>
          <pc:docMk/>
          <pc:sldMk cId="3564423949" sldId="312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16"/>
        <pc:sldMkLst>
          <pc:docMk/>
          <pc:sldMk cId="228712980" sldId="313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15"/>
        <pc:sldMkLst>
          <pc:docMk/>
          <pc:sldMk cId="2150555230" sldId="314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14"/>
        <pc:sldMkLst>
          <pc:docMk/>
          <pc:sldMk cId="840296087" sldId="315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13"/>
        <pc:sldMkLst>
          <pc:docMk/>
          <pc:sldMk cId="607939077" sldId="316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12"/>
        <pc:sldMkLst>
          <pc:docMk/>
          <pc:sldMk cId="2416698218" sldId="317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11"/>
        <pc:sldMkLst>
          <pc:docMk/>
          <pc:sldMk cId="1137838211" sldId="318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10"/>
        <pc:sldMkLst>
          <pc:docMk/>
          <pc:sldMk cId="1114188019" sldId="319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9"/>
        <pc:sldMkLst>
          <pc:docMk/>
          <pc:sldMk cId="2617413653" sldId="320"/>
        </pc:sldMkLst>
      </pc:sldChg>
      <pc:sldChg chg="ord">
        <pc:chgData name="이효민[ 학부재학 / 사이버국방학과 ]" userId="S::lhm1024@korea.edu::3929b77a-7aa2-4a96-a97d-3b5ce13f9d26" providerId="AD" clId="Web-{6EB83F11-3CD7-45CD-A060-8FE1D5F6A3F8}" dt="2021-07-08T07:00:35.629" v="8"/>
        <pc:sldMkLst>
          <pc:docMk/>
          <pc:sldMk cId="78947117" sldId="321"/>
        </pc:sldMkLst>
      </pc:sldChg>
      <pc:sldChg chg="add">
        <pc:chgData name="이효민[ 학부재학 / 사이버국방학과 ]" userId="S::lhm1024@korea.edu::3929b77a-7aa2-4a96-a97d-3b5ce13f9d26" providerId="AD" clId="Web-{6EB83F11-3CD7-45CD-A060-8FE1D5F6A3F8}" dt="2021-07-08T06:54:48.903" v="0"/>
        <pc:sldMkLst>
          <pc:docMk/>
          <pc:sldMk cId="3247097004" sldId="323"/>
        </pc:sldMkLst>
      </pc:sldChg>
      <pc:sldChg chg="add">
        <pc:chgData name="이효민[ 학부재학 / 사이버국방학과 ]" userId="S::lhm1024@korea.edu::3929b77a-7aa2-4a96-a97d-3b5ce13f9d26" providerId="AD" clId="Web-{6EB83F11-3CD7-45CD-A060-8FE1D5F6A3F8}" dt="2021-07-08T06:54:48.996" v="1"/>
        <pc:sldMkLst>
          <pc:docMk/>
          <pc:sldMk cId="1579073654" sldId="324"/>
        </pc:sldMkLst>
      </pc:sldChg>
      <pc:sldChg chg="add">
        <pc:chgData name="이효민[ 학부재학 / 사이버국방학과 ]" userId="S::lhm1024@korea.edu::3929b77a-7aa2-4a96-a97d-3b5ce13f9d26" providerId="AD" clId="Web-{6EB83F11-3CD7-45CD-A060-8FE1D5F6A3F8}" dt="2021-07-08T06:54:49.043" v="2"/>
        <pc:sldMkLst>
          <pc:docMk/>
          <pc:sldMk cId="2650239397" sldId="325"/>
        </pc:sldMkLst>
      </pc:sldChg>
      <pc:sldChg chg="add">
        <pc:chgData name="이효민[ 학부재학 / 사이버국방학과 ]" userId="S::lhm1024@korea.edu::3929b77a-7aa2-4a96-a97d-3b5ce13f9d26" providerId="AD" clId="Web-{6EB83F11-3CD7-45CD-A060-8FE1D5F6A3F8}" dt="2021-07-08T06:54:49.090" v="3"/>
        <pc:sldMkLst>
          <pc:docMk/>
          <pc:sldMk cId="3039382090" sldId="326"/>
        </pc:sldMkLst>
      </pc:sldChg>
      <pc:sldChg chg="add">
        <pc:chgData name="이효민[ 학부재학 / 사이버국방학과 ]" userId="S::lhm1024@korea.edu::3929b77a-7aa2-4a96-a97d-3b5ce13f9d26" providerId="AD" clId="Web-{6EB83F11-3CD7-45CD-A060-8FE1D5F6A3F8}" dt="2021-07-08T06:54:49.153" v="4"/>
        <pc:sldMkLst>
          <pc:docMk/>
          <pc:sldMk cId="168451364" sldId="327"/>
        </pc:sldMkLst>
      </pc:sldChg>
      <pc:sldChg chg="add">
        <pc:chgData name="이효민[ 학부재학 / 사이버국방학과 ]" userId="S::lhm1024@korea.edu::3929b77a-7aa2-4a96-a97d-3b5ce13f9d26" providerId="AD" clId="Web-{6EB83F11-3CD7-45CD-A060-8FE1D5F6A3F8}" dt="2021-07-08T06:54:49.199" v="5"/>
        <pc:sldMkLst>
          <pc:docMk/>
          <pc:sldMk cId="601295334" sldId="328"/>
        </pc:sldMkLst>
      </pc:sldChg>
      <pc:sldChg chg="add">
        <pc:chgData name="이효민[ 학부재학 / 사이버국방학과 ]" userId="S::lhm1024@korea.edu::3929b77a-7aa2-4a96-a97d-3b5ce13f9d26" providerId="AD" clId="Web-{6EB83F11-3CD7-45CD-A060-8FE1D5F6A3F8}" dt="2021-07-08T06:54:49.262" v="6"/>
        <pc:sldMkLst>
          <pc:docMk/>
          <pc:sldMk cId="4141664827" sldId="329"/>
        </pc:sldMkLst>
      </pc:sldChg>
      <pc:sldChg chg="add">
        <pc:chgData name="이효민[ 학부재학 / 사이버국방학과 ]" userId="S::lhm1024@korea.edu::3929b77a-7aa2-4a96-a97d-3b5ce13f9d26" providerId="AD" clId="Web-{6EB83F11-3CD7-45CD-A060-8FE1D5F6A3F8}" dt="2021-07-08T06:59:28.987" v="7"/>
        <pc:sldMkLst>
          <pc:docMk/>
          <pc:sldMk cId="1902405254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CA8A9-F0F6-47A0-AE59-EE8BA1D350D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5F599-2837-4A6A-84AA-59C1DB2CD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4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1804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958473"/>
            <a:ext cx="10058400" cy="410746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B638-323D-49B2-BB1A-66B6C384CB8A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405" y="5916485"/>
            <a:ext cx="1312025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고딕11" panose="02020600000000000000" pitchFamily="18" charset="-127"/>
                <a:ea typeface="a고딕11" panose="02020600000000000000" pitchFamily="18" charset="-127"/>
              </a:defRPr>
            </a:lvl1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4625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1C0864E-6448-44E1-AFE5-2E08773EE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39" y="155843"/>
            <a:ext cx="819087" cy="8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6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BE6-98E0-4461-8058-037AE57844FD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DDB8FD-FCF8-44F9-933F-AA03AEC79344}"/>
              </a:ext>
            </a:extLst>
          </p:cNvPr>
          <p:cNvSpPr txBox="1">
            <a:spLocks/>
          </p:cNvSpPr>
          <p:nvPr userDrawn="1"/>
        </p:nvSpPr>
        <p:spPr>
          <a:xfrm>
            <a:off x="5489405" y="59164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42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AB4B-15D1-4BA8-BE88-443A455D2818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AB7DEE-0E95-413B-B102-8E885B6407DA}"/>
              </a:ext>
            </a:extLst>
          </p:cNvPr>
          <p:cNvSpPr txBox="1">
            <a:spLocks/>
          </p:cNvSpPr>
          <p:nvPr userDrawn="1"/>
        </p:nvSpPr>
        <p:spPr>
          <a:xfrm>
            <a:off x="5489405" y="59164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AD4521-2136-4714-9EA2-136D4E7C6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39" y="155843"/>
            <a:ext cx="819087" cy="8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2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7723"/>
            <a:ext cx="1005840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b="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AE5-601C-4E85-AD8D-C7C12DB03930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928E83-8EB3-4F03-A738-F765C3B8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9405" y="5916485"/>
            <a:ext cx="1312025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0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3C6A-53FA-4313-AAF8-38289F9BDB37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E6A2A5D-356D-40C2-894B-D0B47CDD04D5}"/>
              </a:ext>
            </a:extLst>
          </p:cNvPr>
          <p:cNvSpPr txBox="1">
            <a:spLocks/>
          </p:cNvSpPr>
          <p:nvPr userDrawn="1"/>
        </p:nvSpPr>
        <p:spPr>
          <a:xfrm>
            <a:off x="5489405" y="59164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5285024-8F71-45B0-B709-E4A899DBC3B4}"/>
              </a:ext>
            </a:extLst>
          </p:cNvPr>
          <p:cNvSpPr txBox="1">
            <a:spLocks/>
          </p:cNvSpPr>
          <p:nvPr userDrawn="1"/>
        </p:nvSpPr>
        <p:spPr>
          <a:xfrm>
            <a:off x="5641805" y="60688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849662-F097-4B69-ABDD-03264CF3CA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39" y="155843"/>
            <a:ext cx="819087" cy="8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3117-E2A6-4AC4-8122-B1F047B6E776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6E3C41-F5BF-4839-A28F-442362EBCB08}"/>
              </a:ext>
            </a:extLst>
          </p:cNvPr>
          <p:cNvSpPr txBox="1">
            <a:spLocks/>
          </p:cNvSpPr>
          <p:nvPr userDrawn="1"/>
        </p:nvSpPr>
        <p:spPr>
          <a:xfrm>
            <a:off x="5489405" y="59164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7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8D8-68FB-4B04-88C3-8B03BABBF707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E869A7D-4466-4F38-AF3D-C8F6331593D2}"/>
              </a:ext>
            </a:extLst>
          </p:cNvPr>
          <p:cNvSpPr txBox="1">
            <a:spLocks/>
          </p:cNvSpPr>
          <p:nvPr userDrawn="1"/>
        </p:nvSpPr>
        <p:spPr>
          <a:xfrm>
            <a:off x="5489405" y="59164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71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D8E8-BF08-4215-82FA-6C38FBEA1CDA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019259-247C-403D-B974-F1F579D0B893}"/>
              </a:ext>
            </a:extLst>
          </p:cNvPr>
          <p:cNvSpPr txBox="1">
            <a:spLocks/>
          </p:cNvSpPr>
          <p:nvPr userDrawn="1"/>
        </p:nvSpPr>
        <p:spPr>
          <a:xfrm>
            <a:off x="5489405" y="59164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1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1143-153F-4F7F-99C3-6DE50F1B9E66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BEF6F52-6374-48E3-A0AA-8AA260415017}"/>
              </a:ext>
            </a:extLst>
          </p:cNvPr>
          <p:cNvSpPr txBox="1">
            <a:spLocks/>
          </p:cNvSpPr>
          <p:nvPr userDrawn="1"/>
        </p:nvSpPr>
        <p:spPr>
          <a:xfrm>
            <a:off x="5489405" y="59164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CB84DA-A8BA-4128-B903-EB68DDB0E6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39" y="155843"/>
            <a:ext cx="819087" cy="8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1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991D8-E253-4E81-B2F0-83165905CE29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0981C88-C510-44CF-80A8-6D2DD4D12EA6}"/>
              </a:ext>
            </a:extLst>
          </p:cNvPr>
          <p:cNvSpPr txBox="1">
            <a:spLocks/>
          </p:cNvSpPr>
          <p:nvPr userDrawn="1"/>
        </p:nvSpPr>
        <p:spPr>
          <a:xfrm>
            <a:off x="5489405" y="59164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C588AB-8E84-4C01-BDFA-16202E2AEB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DE25BB-E09D-49C2-9D2C-C788645C99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39" y="155843"/>
            <a:ext cx="819087" cy="8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4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9E6337-4C87-4AAC-85FB-A1A543922A7C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C588AB-8E84-4C01-BDFA-16202E2AEB0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C6B2BE-E411-42DC-A126-E1DD70931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39" y="155843"/>
            <a:ext cx="819087" cy="8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A888A-EFAA-479A-8905-167092D8D4D0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C588AB-8E84-4C01-BDFA-16202E2AEB0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9BA69F9-0503-4067-AB7A-E231C86B330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39" y="155843"/>
            <a:ext cx="819087" cy="8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고딕15" panose="02020600000000000000" pitchFamily="18" charset="-127"/>
          <a:ea typeface="a고딕15" panose="02020600000000000000" pitchFamily="18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고딕12" panose="02020600000000000000" pitchFamily="18" charset="-127"/>
          <a:ea typeface="a고딕12" panose="02020600000000000000" pitchFamily="18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kao.com/o/sVDjWjnd" TargetMode="External"/><Relationship Id="rId2" Type="http://schemas.openxmlformats.org/officeDocument/2006/relationships/hyperlink" Target="https://open.kakao.com/o/sEmgLd8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CB0BF-81E0-42EC-91C8-E32C84440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05318"/>
            <a:ext cx="10058400" cy="1635700"/>
          </a:xfrm>
        </p:spPr>
        <p:txBody>
          <a:bodyPr/>
          <a:lstStyle/>
          <a:p>
            <a:pPr algn="ctr"/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CyKor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QnA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87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D8CA-D183-4C0A-9EF2-9EB170E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6CA69-7111-47F3-B383-4E085014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Return-Oriented-Programming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r>
              <a:rPr lang="en-US" altLang="ko-KR" dirty="0"/>
              <a:t>NX </a:t>
            </a:r>
            <a:r>
              <a:rPr lang="ko-KR" altLang="en-US" dirty="0"/>
              <a:t>등의 메모리 보호기법을 우회하기 위해 </a:t>
            </a:r>
            <a:r>
              <a:rPr lang="en-US" altLang="ko-KR" dirty="0"/>
              <a:t>Return-To-Library(RTL) </a:t>
            </a:r>
            <a:r>
              <a:rPr lang="ko-KR" altLang="en-US" dirty="0"/>
              <a:t>기법이 고안됨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공유 라이브러리의 함수 주소를 구해 인자 전달 및 호출하는 형식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ROP</a:t>
            </a:r>
            <a:r>
              <a:rPr lang="ko-KR" altLang="en-US" dirty="0"/>
              <a:t>는 </a:t>
            </a:r>
            <a:r>
              <a:rPr lang="en-US" altLang="ko-KR" dirty="0"/>
              <a:t>RTL chaining + Gadget </a:t>
            </a:r>
            <a:r>
              <a:rPr lang="ko-KR" altLang="en-US" dirty="0"/>
              <a:t>을 통해 프로그램의 흐름을 공격자의 생각대로 조작하는 기법을 말함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Calling convention</a:t>
            </a:r>
            <a:r>
              <a:rPr lang="ko-KR" altLang="en-US" dirty="0"/>
              <a:t>에 따라 알맞은 </a:t>
            </a:r>
            <a:r>
              <a:rPr lang="en-US" altLang="ko-KR" dirty="0"/>
              <a:t>Gadget</a:t>
            </a:r>
            <a:r>
              <a:rPr lang="ko-KR" altLang="en-US" dirty="0"/>
              <a:t>들을 사용하여 원하는 함수를 실행시키는 것이 목적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0" i="0" dirty="0">
                <a:solidFill>
                  <a:srgbClr val="343A40"/>
                </a:solidFill>
                <a:effectLst/>
                <a:latin typeface="-apple-system"/>
              </a:rPr>
              <a:t>인자 전달을 위한 어셈블리 조각</a:t>
            </a:r>
            <a:endParaRPr lang="en-US" altLang="ko-KR" dirty="0"/>
          </a:p>
          <a:p>
            <a:pPr lvl="3"/>
            <a:r>
              <a:rPr lang="en-US" altLang="ko-KR" b="0" i="0" dirty="0">
                <a:solidFill>
                  <a:srgbClr val="343A40"/>
                </a:solidFill>
                <a:effectLst/>
                <a:latin typeface="-apple-system"/>
              </a:rPr>
              <a:t>32bit -&gt; POP ~~; POP ~~; POP ~~; RET;</a:t>
            </a:r>
          </a:p>
          <a:p>
            <a:pPr lvl="3"/>
            <a:r>
              <a:rPr lang="en-US" altLang="ko-KR" b="0" i="0" dirty="0">
                <a:solidFill>
                  <a:srgbClr val="343A40"/>
                </a:solidFill>
                <a:effectLst/>
                <a:latin typeface="-apple-system"/>
              </a:rPr>
              <a:t>64bit -&gt; POP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-apple-system"/>
              </a:rPr>
              <a:t>rdi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-apple-system"/>
              </a:rPr>
              <a:t>; </a:t>
            </a:r>
            <a:r>
              <a:rPr lang="en-US" altLang="ko-KR" dirty="0">
                <a:solidFill>
                  <a:srgbClr val="343A40"/>
                </a:solidFill>
                <a:latin typeface="-apple-system"/>
              </a:rPr>
              <a:t>RET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-apple-system"/>
              </a:rPr>
              <a:t>; | POP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-apple-system"/>
              </a:rPr>
              <a:t>rsi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-apple-system"/>
              </a:rPr>
              <a:t>; POP r15; RET; </a:t>
            </a:r>
          </a:p>
          <a:p>
            <a:pPr lvl="2"/>
            <a:r>
              <a:rPr lang="en-US" altLang="ko-KR" dirty="0">
                <a:solidFill>
                  <a:srgbClr val="343A40"/>
                </a:solidFill>
                <a:latin typeface="-apple-system"/>
              </a:rPr>
              <a:t>“/bin/</a:t>
            </a:r>
            <a:r>
              <a:rPr lang="en-US" altLang="ko-KR" dirty="0" err="1">
                <a:solidFill>
                  <a:srgbClr val="343A40"/>
                </a:solidFill>
                <a:latin typeface="-apple-system"/>
              </a:rPr>
              <a:t>sh</a:t>
            </a:r>
            <a:r>
              <a:rPr lang="en-US" altLang="ko-KR" dirty="0">
                <a:solidFill>
                  <a:srgbClr val="343A40"/>
                </a:solidFill>
                <a:latin typeface="-apple-system"/>
              </a:rPr>
              <a:t>” </a:t>
            </a:r>
            <a:r>
              <a:rPr lang="ko-KR" altLang="en-US" dirty="0">
                <a:solidFill>
                  <a:srgbClr val="343A40"/>
                </a:solidFill>
                <a:latin typeface="-apple-system"/>
              </a:rPr>
              <a:t>문자열</a:t>
            </a:r>
            <a:endParaRPr lang="en-US" altLang="ko-KR" dirty="0">
              <a:solidFill>
                <a:srgbClr val="343A40"/>
              </a:solidFill>
              <a:latin typeface="-apple-system"/>
            </a:endParaRPr>
          </a:p>
          <a:p>
            <a:pPr lvl="2"/>
            <a:r>
              <a:rPr lang="ko-KR" altLang="en-US" dirty="0">
                <a:solidFill>
                  <a:srgbClr val="343A40"/>
                </a:solidFill>
                <a:latin typeface="-apple-system"/>
              </a:rPr>
              <a:t>공유 라이브러리 함수 주소</a:t>
            </a:r>
            <a:endParaRPr lang="en-US" altLang="ko-KR" dirty="0">
              <a:solidFill>
                <a:srgbClr val="343A40"/>
              </a:solidFill>
              <a:latin typeface="-apple-system"/>
            </a:endParaRPr>
          </a:p>
          <a:p>
            <a:pPr lvl="2"/>
            <a:r>
              <a:rPr lang="ko-KR" altLang="en-US" b="0" i="0" dirty="0">
                <a:solidFill>
                  <a:srgbClr val="343A40"/>
                </a:solidFill>
                <a:effectLst/>
                <a:latin typeface="-apple-system"/>
              </a:rPr>
              <a:t>등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-apple-system"/>
              </a:rPr>
              <a:t>..</a:t>
            </a:r>
          </a:p>
          <a:p>
            <a:pPr lvl="2"/>
            <a:endParaRPr lang="en-US" altLang="ko-KR" dirty="0">
              <a:solidFill>
                <a:srgbClr val="343A40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343A4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F1316-D3D0-4354-91D2-C2715593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88AB-8E84-4C01-BDFA-16202E2AEB0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77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970BF-5CC8-44ED-8030-C3539C4D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7E899-A979-44A7-A3C6-D7C37E1C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Return-Oriented-Programming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r>
              <a:rPr lang="en-US" altLang="ko-KR" dirty="0"/>
              <a:t>GOT overwrite</a:t>
            </a:r>
          </a:p>
          <a:p>
            <a:pPr lvl="2"/>
            <a:r>
              <a:rPr lang="en-US" altLang="ko-KR" dirty="0"/>
              <a:t>GOT</a:t>
            </a:r>
            <a:r>
              <a:rPr lang="ko-KR" altLang="en-US" dirty="0"/>
              <a:t> 에는 함수의 라이브러리 주소 영역이 담겨있음</a:t>
            </a:r>
            <a:r>
              <a:rPr lang="en-US" altLang="ko-KR" dirty="0"/>
              <a:t>. (</a:t>
            </a:r>
            <a:r>
              <a:rPr lang="ko-KR" altLang="en-US" dirty="0"/>
              <a:t>한 번 실행이 되어야 공유 라이브러리 주소가 담김</a:t>
            </a:r>
            <a:r>
              <a:rPr lang="en-US" altLang="ko-KR" dirty="0"/>
              <a:t>.)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b="1" dirty="0"/>
              <a:t>ROP</a:t>
            </a:r>
            <a:r>
              <a:rPr lang="ko-KR" altLang="en-US" b="1" dirty="0"/>
              <a:t>로 </a:t>
            </a:r>
            <a:r>
              <a:rPr lang="en-US" altLang="ko-KR" b="1" dirty="0"/>
              <a:t>GOT </a:t>
            </a:r>
            <a:r>
              <a:rPr lang="ko-KR" altLang="en-US" b="1" dirty="0"/>
              <a:t>를 출력하면 </a:t>
            </a:r>
            <a:r>
              <a:rPr lang="en-US" altLang="ko-KR" b="1" dirty="0"/>
              <a:t>library </a:t>
            </a:r>
            <a:r>
              <a:rPr lang="ko-KR" altLang="en-US" b="1" dirty="0"/>
              <a:t>주소를 </a:t>
            </a:r>
            <a:r>
              <a:rPr lang="en-US" altLang="ko-KR" b="1" dirty="0"/>
              <a:t>leak </a:t>
            </a:r>
            <a:r>
              <a:rPr lang="ko-KR" altLang="en-US" b="1" dirty="0"/>
              <a:t>할 수 있음</a:t>
            </a:r>
            <a:r>
              <a:rPr lang="en-US" altLang="ko-KR" b="1" dirty="0"/>
              <a:t>!</a:t>
            </a:r>
          </a:p>
          <a:p>
            <a:pPr lvl="2"/>
            <a:r>
              <a:rPr lang="en-US" altLang="ko-KR" b="1" dirty="0"/>
              <a:t>ROP</a:t>
            </a:r>
            <a:r>
              <a:rPr lang="ko-KR" altLang="en-US" b="1" dirty="0"/>
              <a:t>로 </a:t>
            </a:r>
            <a:r>
              <a:rPr lang="en-US" altLang="ko-KR" b="1" dirty="0"/>
              <a:t>GOT </a:t>
            </a:r>
            <a:r>
              <a:rPr lang="ko-KR" altLang="en-US" b="1" dirty="0"/>
              <a:t>값을 해커가 원하는 주소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: library</a:t>
            </a:r>
            <a:r>
              <a:rPr lang="ko-KR" altLang="en-US" b="1" dirty="0"/>
              <a:t>에 있는 </a:t>
            </a:r>
            <a:r>
              <a:rPr lang="en-US" altLang="ko-KR" b="1" dirty="0"/>
              <a:t>system </a:t>
            </a:r>
            <a:r>
              <a:rPr lang="ko-KR" altLang="en-US" b="1" dirty="0"/>
              <a:t>함수</a:t>
            </a:r>
            <a:r>
              <a:rPr lang="en-US" altLang="ko-KR" b="1" dirty="0"/>
              <a:t>)</a:t>
            </a:r>
            <a:r>
              <a:rPr lang="ko-KR" altLang="en-US" b="1" dirty="0"/>
              <a:t>로 조작하면 프로그램 흐름을 수정할 수 있음</a:t>
            </a:r>
            <a:r>
              <a:rPr lang="en-US" altLang="ko-KR" b="1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8E5ED-A5D5-4ED9-8ABB-67E1C0BB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88AB-8E84-4C01-BDFA-16202E2AEB0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22DC4-FDA3-47F1-A458-583A2019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90" y="2817707"/>
            <a:ext cx="4369727" cy="20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208E0-4975-4C4B-AFB8-5C9B5045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chaining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6A304-610E-4E30-BC9E-5C3E365F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</a:t>
            </a:r>
            <a:r>
              <a:rPr lang="ko-KR" altLang="en-US" dirty="0"/>
              <a:t>랑 </a:t>
            </a:r>
            <a:r>
              <a:rPr lang="en-US" altLang="ko-KR" dirty="0"/>
              <a:t>write </a:t>
            </a:r>
            <a:r>
              <a:rPr lang="ko-KR" altLang="en-US" dirty="0"/>
              <a:t>함수만 존재하지만</a:t>
            </a:r>
            <a:r>
              <a:rPr lang="en-US" altLang="ko-KR" dirty="0"/>
              <a:t>, ROP</a:t>
            </a:r>
            <a:r>
              <a:rPr lang="ko-KR" altLang="en-US" dirty="0"/>
              <a:t>기법을 이용하면 </a:t>
            </a:r>
            <a:r>
              <a:rPr lang="en-US" altLang="ko-KR" dirty="0"/>
              <a:t>shell</a:t>
            </a:r>
            <a:r>
              <a:rPr lang="ko-KR" altLang="en-US" dirty="0"/>
              <a:t> 획득 가능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A5FB95-DC9F-4515-825C-2C164E9B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88AB-8E84-4C01-BDFA-16202E2AEB0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862A27-C06B-4433-8069-41698F40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41" y="2597980"/>
            <a:ext cx="6201318" cy="2675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365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C38F6-5D10-4693-ADF8-80F5FC68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chaining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15F7C-F18F-4BE4-AA76-51FB9DA9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목표는 </a:t>
            </a:r>
            <a:r>
              <a:rPr lang="en-US" altLang="ko-KR" dirty="0"/>
              <a:t>system </a:t>
            </a:r>
            <a:r>
              <a:rPr lang="ko-KR" altLang="en-US" dirty="0"/>
              <a:t>함수를 실행시키고</a:t>
            </a:r>
            <a:r>
              <a:rPr lang="en-US" altLang="ko-KR" dirty="0"/>
              <a:t>, “/bin/</a:t>
            </a:r>
            <a:r>
              <a:rPr lang="en-US" altLang="ko-KR" dirty="0" err="1"/>
              <a:t>sh</a:t>
            </a:r>
            <a:r>
              <a:rPr lang="en-US" altLang="ko-KR" dirty="0"/>
              <a:t>”</a:t>
            </a:r>
            <a:r>
              <a:rPr lang="ko-KR" altLang="en-US" dirty="0"/>
              <a:t>을 인자로 넘겨줘야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system </a:t>
            </a:r>
            <a:r>
              <a:rPr lang="ko-KR" altLang="en-US" dirty="0"/>
              <a:t>함수도</a:t>
            </a:r>
            <a:r>
              <a:rPr lang="en-US" altLang="ko-KR" dirty="0"/>
              <a:t>, </a:t>
            </a:r>
            <a:r>
              <a:rPr lang="ko-KR" altLang="en-US" dirty="0"/>
              <a:t>해당 문자열도 바이너리에 없음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1. read</a:t>
            </a:r>
            <a:r>
              <a:rPr lang="ko-KR" altLang="en-US" dirty="0"/>
              <a:t> 함수를 이용하여 </a:t>
            </a:r>
            <a:r>
              <a:rPr lang="en-US" altLang="ko-KR" b="1" dirty="0"/>
              <a:t>“/bin/</a:t>
            </a:r>
            <a:r>
              <a:rPr lang="en-US" altLang="ko-KR" b="1" dirty="0" err="1"/>
              <a:t>sh</a:t>
            </a:r>
            <a:r>
              <a:rPr lang="en-US" altLang="ko-KR" b="1" dirty="0"/>
              <a:t>” </a:t>
            </a:r>
            <a:r>
              <a:rPr lang="ko-KR" altLang="en-US" b="1" dirty="0"/>
              <a:t>을 </a:t>
            </a:r>
            <a:r>
              <a:rPr lang="en-US" altLang="ko-KR" b="1" dirty="0" err="1"/>
              <a:t>bss</a:t>
            </a:r>
            <a:r>
              <a:rPr lang="ko-KR" altLang="en-US" b="1" dirty="0"/>
              <a:t>와 같은 섹션에 </a:t>
            </a:r>
            <a:r>
              <a:rPr lang="ko-KR" altLang="en-US" b="1" dirty="0" err="1"/>
              <a:t>적어둠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write </a:t>
            </a:r>
            <a:r>
              <a:rPr lang="ko-KR" altLang="en-US" dirty="0"/>
              <a:t>함수를 이용하여 </a:t>
            </a:r>
            <a:r>
              <a:rPr lang="en-US" altLang="ko-KR" b="1" dirty="0"/>
              <a:t>GOT</a:t>
            </a:r>
            <a:r>
              <a:rPr lang="ko-KR" altLang="en-US" b="1" dirty="0"/>
              <a:t>를 출력 </a:t>
            </a:r>
            <a:r>
              <a:rPr lang="en-US" altLang="ko-KR" b="1" dirty="0"/>
              <a:t>-&gt; library address leak</a:t>
            </a:r>
          </a:p>
          <a:p>
            <a:pPr lvl="1"/>
            <a:r>
              <a:rPr lang="ko-KR" altLang="en-US" dirty="0"/>
              <a:t>구해진 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ko-KR" altLang="en-US" dirty="0"/>
              <a:t>주소로</a:t>
            </a:r>
            <a:r>
              <a:rPr lang="en-US" altLang="ko-KR" dirty="0"/>
              <a:t>, system </a:t>
            </a:r>
            <a:r>
              <a:rPr lang="ko-KR" altLang="en-US" dirty="0"/>
              <a:t>함수의 </a:t>
            </a:r>
            <a:r>
              <a:rPr lang="en-US" altLang="ko-KR" dirty="0"/>
              <a:t>offset</a:t>
            </a:r>
            <a:r>
              <a:rPr lang="ko-KR" altLang="en-US" dirty="0"/>
              <a:t>을 계산하여 주소를 구할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read</a:t>
            </a:r>
            <a:r>
              <a:rPr lang="ko-KR" altLang="en-US" dirty="0"/>
              <a:t> 함수를 이용하여 </a:t>
            </a:r>
            <a:r>
              <a:rPr lang="en-US" altLang="ko-KR" b="1" dirty="0"/>
              <a:t>GOT overwrite </a:t>
            </a:r>
            <a:r>
              <a:rPr lang="ko-KR" altLang="en-US" b="1" dirty="0"/>
              <a:t>진행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en-US" altLang="ko-KR" b="1" dirty="0"/>
              <a:t>system </a:t>
            </a:r>
            <a:r>
              <a:rPr lang="ko-KR" altLang="en-US" b="1" dirty="0"/>
              <a:t>함수로 </a:t>
            </a:r>
            <a:r>
              <a:rPr lang="en-US" altLang="ko-KR" b="1" dirty="0"/>
              <a:t>overwrite </a:t>
            </a:r>
            <a:r>
              <a:rPr lang="ko-KR" altLang="en-US" b="1" dirty="0"/>
              <a:t>된 </a:t>
            </a:r>
            <a:r>
              <a:rPr lang="en-US" altLang="ko-KR" b="1" dirty="0"/>
              <a:t>GOT</a:t>
            </a:r>
            <a:r>
              <a:rPr lang="ko-KR" altLang="en-US" b="1" dirty="0"/>
              <a:t>를 </a:t>
            </a:r>
            <a:r>
              <a:rPr lang="en-US" altLang="ko-KR" b="1" dirty="0"/>
              <a:t>call</a:t>
            </a:r>
            <a:r>
              <a:rPr lang="ko-KR" altLang="en-US" b="1" dirty="0"/>
              <a:t>하고 </a:t>
            </a:r>
            <a:r>
              <a:rPr lang="en-US" altLang="ko-KR" b="1" dirty="0"/>
              <a:t>/bin/</a:t>
            </a:r>
            <a:r>
              <a:rPr lang="en-US" altLang="ko-KR" b="1" dirty="0" err="1"/>
              <a:t>sh</a:t>
            </a:r>
            <a:r>
              <a:rPr lang="ko-KR" altLang="en-US" b="1" dirty="0"/>
              <a:t> 인자로 전달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ROP </a:t>
            </a:r>
            <a:r>
              <a:rPr lang="ko-KR" altLang="en-US" dirty="0"/>
              <a:t>기법에 정해진 순서 및 형식은 없음 </a:t>
            </a:r>
            <a:r>
              <a:rPr lang="en-US" altLang="ko-KR" dirty="0"/>
              <a:t>-&gt;</a:t>
            </a:r>
            <a:r>
              <a:rPr lang="ko-KR" altLang="en-US" dirty="0"/>
              <a:t> 공격자가 생각한 대로 공격하면 됨</a:t>
            </a:r>
            <a:r>
              <a:rPr lang="en-US" altLang="ko-KR" dirty="0"/>
              <a:t>. (</a:t>
            </a:r>
            <a:r>
              <a:rPr lang="ko-KR" altLang="en-US" dirty="0"/>
              <a:t>위는 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4EACC-FA86-4F71-BE87-C0CA910A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88AB-8E84-4C01-BDFA-16202E2AEB0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63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47068-095D-4997-A034-45871CF7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chaining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9CB10-98F6-4E6F-8ED7-F2BDC57C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</a:t>
            </a:r>
            <a:r>
              <a:rPr lang="ko-KR" altLang="en-US" dirty="0" err="1"/>
              <a:t>가젯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plt</a:t>
            </a:r>
            <a:r>
              <a:rPr lang="en-US" altLang="ko-KR" dirty="0"/>
              <a:t>, got </a:t>
            </a:r>
            <a:r>
              <a:rPr lang="ko-KR" altLang="en-US" dirty="0"/>
              <a:t>주소들</a:t>
            </a:r>
            <a:endParaRPr lang="en-US" altLang="ko-KR" dirty="0"/>
          </a:p>
          <a:p>
            <a:pPr lvl="1"/>
            <a:r>
              <a:rPr lang="en-US" altLang="ko-KR" dirty="0"/>
              <a:t>/bin/</a:t>
            </a:r>
            <a:r>
              <a:rPr lang="en-US" altLang="ko-KR" dirty="0" err="1"/>
              <a:t>sh</a:t>
            </a:r>
            <a:r>
              <a:rPr lang="ko-KR" altLang="en-US" dirty="0"/>
              <a:t> 을 적을 공간</a:t>
            </a:r>
            <a:endParaRPr lang="en-US" altLang="ko-KR" dirty="0"/>
          </a:p>
          <a:p>
            <a:pPr lvl="1"/>
            <a:r>
              <a:rPr lang="en-US" altLang="ko-KR" dirty="0" err="1"/>
              <a:t>pppr</a:t>
            </a:r>
            <a:r>
              <a:rPr lang="en-US" altLang="ko-KR" dirty="0"/>
              <a:t> (pop; pop; pop; ret;) </a:t>
            </a:r>
            <a:r>
              <a:rPr lang="ko-KR" altLang="en-US" dirty="0"/>
              <a:t>과 같은 어셈블리 조각</a:t>
            </a:r>
            <a:endParaRPr lang="en-US" altLang="ko-KR" dirty="0"/>
          </a:p>
          <a:p>
            <a:pPr lvl="2"/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는 인자가 </a:t>
            </a:r>
            <a:r>
              <a:rPr lang="en-US" altLang="ko-KR" dirty="0"/>
              <a:t>3</a:t>
            </a:r>
            <a:r>
              <a:rPr lang="ko-KR" altLang="en-US" dirty="0"/>
              <a:t>개임</a:t>
            </a:r>
            <a:endParaRPr lang="en-US" altLang="ko-KR" dirty="0"/>
          </a:p>
          <a:p>
            <a:pPr lvl="1"/>
            <a:r>
              <a:rPr lang="ko-KR" altLang="en-US" dirty="0"/>
              <a:t>서버 공유 </a:t>
            </a:r>
            <a:r>
              <a:rPr lang="en-US" altLang="ko-KR" dirty="0"/>
              <a:t>library </a:t>
            </a:r>
            <a:r>
              <a:rPr lang="ko-KR" altLang="en-US" dirty="0"/>
              <a:t>의 함수 </a:t>
            </a:r>
            <a:r>
              <a:rPr lang="en-US" altLang="ko-KR" dirty="0"/>
              <a:t>offset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27D38-E499-4D0B-B44B-EEB0D7C3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88AB-8E84-4C01-BDFA-16202E2AEB0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49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56F1D-245F-419C-9F27-280FCBCB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668A8-F1DA-4839-8E90-B4AA1C33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Return-Oriented-Programming </a:t>
            </a:r>
            <a:r>
              <a:rPr lang="ko-KR" altLang="en-US" dirty="0"/>
              <a:t>문제 </a:t>
            </a:r>
            <a:r>
              <a:rPr lang="en-US" altLang="ko-KR" dirty="0"/>
              <a:t>4</a:t>
            </a:r>
            <a:r>
              <a:rPr lang="ko-KR" altLang="en-US" dirty="0"/>
              <a:t>개 풀어오기</a:t>
            </a:r>
            <a:endParaRPr lang="en-US" altLang="ko-KR" dirty="0"/>
          </a:p>
          <a:p>
            <a:pPr lvl="1"/>
            <a:r>
              <a:rPr lang="ko-KR" altLang="en-US" dirty="0"/>
              <a:t>각 문제 별로 </a:t>
            </a:r>
            <a:r>
              <a:rPr lang="ko-KR" altLang="en-US" dirty="0">
                <a:solidFill>
                  <a:srgbClr val="EB5757"/>
                </a:solidFill>
                <a:latin typeface="SFMono-Regular"/>
              </a:rPr>
              <a:t>공격 시나리오</a:t>
            </a:r>
            <a:r>
              <a:rPr lang="en-US" altLang="ko-KR" dirty="0">
                <a:solidFill>
                  <a:srgbClr val="EB5757"/>
                </a:solidFill>
                <a:latin typeface="SFMono-Regular"/>
              </a:rPr>
              <a:t>, </a:t>
            </a:r>
            <a:r>
              <a:rPr lang="ko-KR" altLang="en-US" dirty="0">
                <a:solidFill>
                  <a:srgbClr val="EB5757"/>
                </a:solidFill>
                <a:latin typeface="SFMono-Regular"/>
              </a:rPr>
              <a:t>공격 방법</a:t>
            </a:r>
            <a:r>
              <a:rPr lang="en-US" altLang="ko-KR" dirty="0">
                <a:solidFill>
                  <a:srgbClr val="EB5757"/>
                </a:solidFill>
                <a:latin typeface="SFMono-Regular"/>
              </a:rPr>
              <a:t>, </a:t>
            </a:r>
            <a:r>
              <a:rPr lang="ko-KR" altLang="en-US" dirty="0">
                <a:solidFill>
                  <a:srgbClr val="EB5757"/>
                </a:solidFill>
                <a:latin typeface="SFMono-Regular"/>
              </a:rPr>
              <a:t>공격 코드</a:t>
            </a:r>
            <a:r>
              <a:rPr lang="ko-KR" altLang="en-US" dirty="0"/>
              <a:t> 등을 </a:t>
            </a:r>
            <a:r>
              <a:rPr lang="ko-KR" altLang="en-US" b="1" dirty="0"/>
              <a:t>상세하게</a:t>
            </a:r>
            <a:r>
              <a:rPr lang="ko-KR" altLang="en-US" dirty="0"/>
              <a:t> 설명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가젯을 어떻게 구했는지</a:t>
            </a:r>
            <a:r>
              <a:rPr lang="en-US" altLang="ko-KR" dirty="0"/>
              <a:t>, chaining</a:t>
            </a:r>
            <a:r>
              <a:rPr lang="ko-KR" altLang="en-US" dirty="0"/>
              <a:t>은 어떻게 하였는지</a:t>
            </a:r>
            <a:r>
              <a:rPr lang="en-US" altLang="ko-KR" dirty="0"/>
              <a:t>,</a:t>
            </a:r>
            <a:r>
              <a:rPr lang="ko-KR" altLang="en-US" dirty="0"/>
              <a:t> 해당 공격 코드가 어떻게 동작하는지</a:t>
            </a:r>
            <a:r>
              <a:rPr lang="en-US" altLang="ko-KR" dirty="0"/>
              <a:t>, </a:t>
            </a:r>
            <a:r>
              <a:rPr lang="ko-KR" altLang="en-US" dirty="0"/>
              <a:t>어떤 시도를 하였는지 등</a:t>
            </a:r>
            <a:endParaRPr lang="en-US" altLang="ko-KR" dirty="0"/>
          </a:p>
          <a:p>
            <a:pPr lvl="2"/>
            <a:r>
              <a:rPr lang="ko-KR" altLang="en-US" dirty="0"/>
              <a:t>해당 기법을 공부하며 노력하거나 이해한 내용들도 기록해주세요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쉘 획득 캡처 첨부</a:t>
            </a: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r>
              <a:rPr lang="ko-KR" altLang="en-US" dirty="0"/>
              <a:t>과제 기한</a:t>
            </a:r>
            <a:r>
              <a:rPr lang="en-US" altLang="ko-KR" dirty="0"/>
              <a:t>: 5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en-US" altLang="ko-KR" dirty="0"/>
              <a:t>(</a:t>
            </a:r>
            <a:r>
              <a:rPr lang="ko-KR" altLang="en-US" dirty="0"/>
              <a:t>이후 </a:t>
            </a:r>
            <a:r>
              <a:rPr lang="en-US" altLang="ko-KR" dirty="0"/>
              <a:t>1~6</a:t>
            </a:r>
            <a:r>
              <a:rPr lang="ko-KR" altLang="en-US" dirty="0"/>
              <a:t>주차 지각 제출은 받지 않음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pdf</a:t>
            </a:r>
            <a:r>
              <a:rPr lang="ko-KR" altLang="en-US" dirty="0"/>
              <a:t> 및 </a:t>
            </a:r>
            <a:r>
              <a:rPr lang="en-US" altLang="ko-KR" dirty="0"/>
              <a:t>zip</a:t>
            </a:r>
            <a:r>
              <a:rPr lang="ko-KR" altLang="en-US" dirty="0"/>
              <a:t>으로 작성하여 </a:t>
            </a:r>
            <a:r>
              <a:rPr lang="en-US" altLang="ko-KR" dirty="0"/>
              <a:t>cykor.kr</a:t>
            </a:r>
            <a:r>
              <a:rPr lang="ko-KR" altLang="en-US" dirty="0"/>
              <a:t>에 제출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1:1 </a:t>
            </a:r>
            <a:r>
              <a:rPr lang="ko-KR" altLang="en-US" dirty="0"/>
              <a:t>과제 질문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https://open.kakao.com/o/sEmgLd8d</a:t>
            </a:r>
            <a:r>
              <a:rPr lang="en-US" altLang="ko-KR" dirty="0"/>
              <a:t> (</a:t>
            </a:r>
            <a:r>
              <a:rPr lang="ko-KR" altLang="en-US" dirty="0"/>
              <a:t>송준현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https://open.kakao.com/o/sVDjWjnd</a:t>
            </a:r>
            <a:r>
              <a:rPr lang="en-US" altLang="ko-KR" dirty="0"/>
              <a:t> (</a:t>
            </a:r>
            <a:r>
              <a:rPr lang="ko-KR" altLang="en-US" dirty="0"/>
              <a:t>이효민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7D16-CEC9-45A6-9C6D-A0B580B5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88AB-8E84-4C01-BDFA-16202E2AEB0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68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56F1D-245F-419C-9F27-280FCBCB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668A8-F1DA-4839-8E90-B4AA1C33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7D16-CEC9-45A6-9C6D-A0B580B5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88AB-8E84-4C01-BDFA-16202E2AEB0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17968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랩세미나테마</Template>
  <TotalTime>2796</TotalTime>
  <Words>458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-apple-system</vt:lpstr>
      <vt:lpstr>a고딕11</vt:lpstr>
      <vt:lpstr>a고딕12</vt:lpstr>
      <vt:lpstr>a고딕14</vt:lpstr>
      <vt:lpstr>a고딕15</vt:lpstr>
      <vt:lpstr>SFMono-Regular</vt:lpstr>
      <vt:lpstr>맑은 고딕</vt:lpstr>
      <vt:lpstr>Calibri</vt:lpstr>
      <vt:lpstr>Calibri Light</vt:lpstr>
      <vt:lpstr>Wingdings</vt:lpstr>
      <vt:lpstr>추억</vt:lpstr>
      <vt:lpstr>CyKor QnA</vt:lpstr>
      <vt:lpstr>Review</vt:lpstr>
      <vt:lpstr>Review</vt:lpstr>
      <vt:lpstr>Full chaining scenario</vt:lpstr>
      <vt:lpstr>Full chaining scenario</vt:lpstr>
      <vt:lpstr>Full chaining scenario</vt:lpstr>
      <vt:lpstr>6주차 과제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웹해킹 소수전공</dc:title>
  <dc:creator>lhm1024@korea.edu</dc:creator>
  <cp:lastModifiedBy>송준현[ 학부재학 / 사이버국방학과 ]</cp:lastModifiedBy>
  <cp:revision>9</cp:revision>
  <dcterms:created xsi:type="dcterms:W3CDTF">2021-06-24T06:49:54Z</dcterms:created>
  <dcterms:modified xsi:type="dcterms:W3CDTF">2022-04-11T06:07:47Z</dcterms:modified>
</cp:coreProperties>
</file>